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4" r:id="rId5"/>
    <p:sldId id="300" r:id="rId6"/>
    <p:sldId id="301" r:id="rId7"/>
    <p:sldId id="302" r:id="rId8"/>
    <p:sldId id="30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5282F-99ED-4034-B7F2-703F54DE2650}" v="1" dt="2025-03-31T14:34:26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 autoAdjust="0"/>
    <p:restoredTop sz="94660" autoAdjust="0"/>
  </p:normalViewPr>
  <p:slideViewPr>
    <p:cSldViewPr snapToGrid="0" showGuides="1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6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Cheng" userId="4bae7103-99fb-4a22-857c-1b8f673d9c6f" providerId="ADAL" clId="{2B95282F-99ED-4034-B7F2-703F54DE2650}"/>
    <pc:docChg chg="modSld">
      <pc:chgData name="Vicky Cheng" userId="4bae7103-99fb-4a22-857c-1b8f673d9c6f" providerId="ADAL" clId="{2B95282F-99ED-4034-B7F2-703F54DE2650}" dt="2025-03-31T14:34:26.300" v="5" actId="14826"/>
      <pc:docMkLst>
        <pc:docMk/>
      </pc:docMkLst>
      <pc:sldChg chg="modSp mod">
        <pc:chgData name="Vicky Cheng" userId="4bae7103-99fb-4a22-857c-1b8f673d9c6f" providerId="ADAL" clId="{2B95282F-99ED-4034-B7F2-703F54DE2650}" dt="2025-03-31T14:34:26.300" v="5" actId="14826"/>
        <pc:sldMkLst>
          <pc:docMk/>
          <pc:sldMk cId="963021848" sldId="294"/>
        </pc:sldMkLst>
        <pc:spChg chg="mod">
          <ac:chgData name="Vicky Cheng" userId="4bae7103-99fb-4a22-857c-1b8f673d9c6f" providerId="ADAL" clId="{2B95282F-99ED-4034-B7F2-703F54DE2650}" dt="2025-03-31T14:34:02.801" v="4" actId="20577"/>
          <ac:spMkLst>
            <pc:docMk/>
            <pc:sldMk cId="963021848" sldId="294"/>
            <ac:spMk id="6" creationId="{B431E09B-E1A3-B422-9C91-503F489043B2}"/>
          </ac:spMkLst>
        </pc:spChg>
        <pc:picChg chg="mod">
          <ac:chgData name="Vicky Cheng" userId="4bae7103-99fb-4a22-857c-1b8f673d9c6f" providerId="ADAL" clId="{2B95282F-99ED-4034-B7F2-703F54DE2650}" dt="2025-03-31T14:34:26.300" v="5" actId="14826"/>
          <ac:picMkLst>
            <pc:docMk/>
            <pc:sldMk cId="963021848" sldId="294"/>
            <ac:picMk id="2" creationId="{01C14368-3080-3B91-8BB8-D920DBA10E57}"/>
          </ac:picMkLst>
        </pc:picChg>
      </pc:sldChg>
    </pc:docChg>
  </pc:docChgLst>
  <pc:docChgLst>
    <pc:chgData name="Vicky Cheng" userId="4bae7103-99fb-4a22-857c-1b8f673d9c6f" providerId="ADAL" clId="{8BBB864B-9A4F-4FCB-84BC-7E58A97870F6}"/>
    <pc:docChg chg="undo custSel modSld">
      <pc:chgData name="Vicky Cheng" userId="4bae7103-99fb-4a22-857c-1b8f673d9c6f" providerId="ADAL" clId="{8BBB864B-9A4F-4FCB-84BC-7E58A97870F6}" dt="2024-10-21T13:23:49.169" v="8" actId="14826"/>
      <pc:docMkLst>
        <pc:docMk/>
      </pc:docMkLst>
      <pc:sldChg chg="modSp mod">
        <pc:chgData name="Vicky Cheng" userId="4bae7103-99fb-4a22-857c-1b8f673d9c6f" providerId="ADAL" clId="{8BBB864B-9A4F-4FCB-84BC-7E58A97870F6}" dt="2024-10-21T13:23:49.169" v="8" actId="14826"/>
        <pc:sldMkLst>
          <pc:docMk/>
          <pc:sldMk cId="963021848" sldId="294"/>
        </pc:sldMkLst>
      </pc:sldChg>
    </pc:docChg>
  </pc:docChgLst>
  <pc:docChgLst>
    <pc:chgData name="Olalla Barcelo" userId="7e1b84c6-56ee-486e-abe8-ff3634b5f2a7" providerId="ADAL" clId="{C04E6801-CD9D-46C5-B68F-ABBE081A556C}"/>
    <pc:docChg chg="modSld">
      <pc:chgData name="Olalla Barcelo" userId="7e1b84c6-56ee-486e-abe8-ff3634b5f2a7" providerId="ADAL" clId="{C04E6801-CD9D-46C5-B68F-ABBE081A556C}" dt="2024-08-14T10:20:55.818" v="2"/>
      <pc:docMkLst>
        <pc:docMk/>
      </pc:docMkLst>
      <pc:sldChg chg="addSp delSp modSp mod">
        <pc:chgData name="Olalla Barcelo" userId="7e1b84c6-56ee-486e-abe8-ff3634b5f2a7" providerId="ADAL" clId="{C04E6801-CD9D-46C5-B68F-ABBE081A556C}" dt="2024-08-14T10:20:55.818" v="2"/>
        <pc:sldMkLst>
          <pc:docMk/>
          <pc:sldMk cId="963021848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2A5FE71-B355-1AD8-A3DC-6FE7CF9305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D14C60-C74B-FF39-66B2-B7E66AAF60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5776-A05B-4E96-A0D0-85D114CE8AB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259445-3055-80AC-351D-DA6919DA59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691FBE-7DB7-78D2-64FF-4BDE7E414E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8260B-F1F5-4757-8166-80CB67742D1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020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00A0E-DAC3-46D5-A688-C545DA9685B6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B289-1905-4A29-961C-78125ADD3A0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79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0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Vide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jdelijke aanduiding voor media 4">
            <a:extLst>
              <a:ext uri="{FF2B5EF4-FFF2-40B4-BE49-F238E27FC236}">
                <a16:creationId xmlns:a16="http://schemas.microsoft.com/office/drawing/2014/main" id="{AEF3E0AA-F8B1-1BF6-3D52-293F722890B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096000" y="0"/>
            <a:ext cx="6858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767D336-CCB7-862B-8ED2-5BA65CED765C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2EAFCC-F06D-48E5-CDD2-BE66C8E5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739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0CB1D030-89ED-B584-5B17-9BBE3A3CD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02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9750" y="1227909"/>
            <a:ext cx="6923314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827417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909FC91-F887-961E-6286-7EC09A660ECD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D2E1AD-7C1B-E903-4971-71AC39EF3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67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x Obje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0792BBB-39F5-300B-C896-E80278212FA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38150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121FA0C-A8E8-541D-FECD-84273A1E57B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29600" y="1803600"/>
            <a:ext cx="3654741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pic>
        <p:nvPicPr>
          <p:cNvPr id="10" name="EHA_Logo_Black_RGB.svg" descr="EHA_Logo_Black_RGB.svg">
            <a:extLst>
              <a:ext uri="{FF2B5EF4-FFF2-40B4-BE49-F238E27FC236}">
                <a16:creationId xmlns:a16="http://schemas.microsoft.com/office/drawing/2014/main" id="{3214924B-5D69-2A1E-92D8-09741C84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83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imatedEHA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51E6D84-A02F-957D-A128-CF3EF715A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425" y="1926770"/>
            <a:ext cx="6048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hidden="1">
            <a:extLst>
              <a:ext uri="{FF2B5EF4-FFF2-40B4-BE49-F238E27FC236}">
                <a16:creationId xmlns:a16="http://schemas.microsoft.com/office/drawing/2014/main" id="{DDC57BFC-6410-C790-C3B2-34817DA02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CA645A-31C5-F352-DF1D-FD4AC423C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F8CFA-4743-1C09-E01B-A9F223DE9D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0038" y="2023200"/>
            <a:ext cx="5327764" cy="4153763"/>
          </a:xfrm>
        </p:spPr>
        <p:txBody>
          <a:bodyPr/>
          <a:lstStyle>
            <a:lvl8pPr>
              <a:defRPr/>
            </a:lvl8pPr>
            <a:lvl9pPr marL="0" indent="0">
              <a:lnSpc>
                <a:spcPct val="11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</a:p>
          <a:p>
            <a:pPr lvl="8"/>
            <a:r>
              <a:rPr lang="en-US"/>
              <a:t>Negende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8315AFF-EF07-AE1B-B168-DE3715F19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193881B-4EFF-1538-FF9A-6402D21F3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jdelijke aanduiding voor grafiek 9">
            <a:extLst>
              <a:ext uri="{FF2B5EF4-FFF2-40B4-BE49-F238E27FC236}">
                <a16:creationId xmlns:a16="http://schemas.microsoft.com/office/drawing/2014/main" id="{A2DD31DF-FFCD-4190-DFCB-ADB5B3F8E03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797550" y="1460500"/>
            <a:ext cx="6094413" cy="4716463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pic>
        <p:nvPicPr>
          <p:cNvPr id="11" name="EHA_Logo_Black_RGB.svg" descr="EHA_Logo_Black_RGB.svg">
            <a:extLst>
              <a:ext uri="{FF2B5EF4-FFF2-40B4-BE49-F238E27FC236}">
                <a16:creationId xmlns:a16="http://schemas.microsoft.com/office/drawing/2014/main" id="{958F5534-3AEC-BDCB-B068-3011DCFA0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9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EHA_Logo_White_RGB.svg" descr="EHA_Logo_White_RGB.svg">
            <a:extLst>
              <a:ext uri="{FF2B5EF4-FFF2-40B4-BE49-F238E27FC236}">
                <a16:creationId xmlns:a16="http://schemas.microsoft.com/office/drawing/2014/main" id="{6D2D9D41-34B3-D898-9C35-9DD7A16C5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07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11">
            <a:extLst>
              <a:ext uri="{FF2B5EF4-FFF2-40B4-BE49-F238E27FC236}">
                <a16:creationId xmlns:a16="http://schemas.microsoft.com/office/drawing/2014/main" id="{F3BCB658-0B20-353C-95A9-A3DD57B0F5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0"/>
            <a:ext cx="60948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0/50 Video /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2794000"/>
            <a:ext cx="11651970" cy="38704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Date and/or Author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5" y="2016079"/>
            <a:ext cx="11651747" cy="488643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308710"/>
            <a:ext cx="11651748" cy="657682"/>
          </a:xfrm>
        </p:spPr>
        <p:txBody>
          <a:bodyPr wrap="none" anchor="t"/>
          <a:lstStyle>
            <a:lvl1pPr algn="l">
              <a:defRPr sz="5900"/>
            </a:lvl1pPr>
          </a:lstStyle>
          <a:p>
            <a:r>
              <a:rPr lang="en-US"/>
              <a:t>Title of presentation</a:t>
            </a:r>
            <a:endParaRPr lang="en-US" dirty="0"/>
          </a:p>
        </p:txBody>
      </p:sp>
      <p:pic>
        <p:nvPicPr>
          <p:cNvPr id="7" name="EHAblack" descr="pasted-image.pdf">
            <a:extLst>
              <a:ext uri="{FF2B5EF4-FFF2-40B4-BE49-F238E27FC236}">
                <a16:creationId xmlns:a16="http://schemas.microsoft.com/office/drawing/2014/main" id="{9EAB6DFD-5F41-6B3D-6D97-341958CFC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502" y="330527"/>
            <a:ext cx="1070369" cy="50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jdelijke aanduiding voor media 4">
            <a:extLst>
              <a:ext uri="{FF2B5EF4-FFF2-40B4-BE49-F238E27FC236}">
                <a16:creationId xmlns:a16="http://schemas.microsoft.com/office/drawing/2014/main" id="{050CCA86-A9FF-057E-B180-59A6780C0CAB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-10074" y="3429000"/>
            <a:ext cx="6106074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43D0BCB8-BECB-9797-7402-50979664AE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3429000"/>
            <a:ext cx="6094800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E9E02-1355-0B4C-2761-0D47D5F72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950" y="1633536"/>
            <a:ext cx="5759450" cy="446246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Chapter Title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1459FB-B062-1667-BFA2-BF446F026B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175" y="-87083"/>
            <a:ext cx="5759450" cy="1154970"/>
          </a:xfrm>
        </p:spPr>
        <p:txBody>
          <a:bodyPr anchor="t"/>
          <a:lstStyle>
            <a:lvl1pPr marL="0" indent="0">
              <a:buNone/>
              <a:defRPr sz="9000" b="1">
                <a:solidFill>
                  <a:schemeClr val="tx1"/>
                </a:solidFill>
                <a:latin typeface="Space Grotesk" pitchFamily="2" charset="0"/>
                <a:cs typeface="Space Grotesk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3B0D798-6F54-DCC1-2192-337F3F0DA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EE538CC-BDF7-2C12-8DFA-92FF5FC47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50ABB9AF-66D0-650B-8E84-68F6622FB0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4801" y="0"/>
            <a:ext cx="6067199" cy="6096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13" name="EHA_Logo_Black_RGB.svg" descr="EHA_Logo_Black_RGB.svg">
            <a:extLst>
              <a:ext uri="{FF2B5EF4-FFF2-40B4-BE49-F238E27FC236}">
                <a16:creationId xmlns:a16="http://schemas.microsoft.com/office/drawing/2014/main" id="{2D78494D-3D43-577A-FABE-23A2EE176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56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458801"/>
            <a:ext cx="11591924" cy="3794998"/>
          </a:xfrm>
        </p:spPr>
        <p:txBody>
          <a:bodyPr/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EHA_Logo_Black_RGB.svg" descr="EHA_Logo_Black_RGB.svg">
            <a:extLst>
              <a:ext uri="{FF2B5EF4-FFF2-40B4-BE49-F238E27FC236}">
                <a16:creationId xmlns:a16="http://schemas.microsoft.com/office/drawing/2014/main" id="{352CC9A2-8792-AC37-9786-14585494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56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numCol="2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19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EHA_Logo_White_RGB.svg" descr="EHA_Logo_White_RGB.svg">
            <a:extLst>
              <a:ext uri="{FF2B5EF4-FFF2-40B4-BE49-F238E27FC236}">
                <a16:creationId xmlns:a16="http://schemas.microsoft.com/office/drawing/2014/main" id="{6A2C0156-1B92-3795-C240-D9A39BE5A0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34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EHA_Logo_Black_RGB.svg" descr="EHA_Logo_Black_RGB.svg">
            <a:extLst>
              <a:ext uri="{FF2B5EF4-FFF2-40B4-BE49-F238E27FC236}">
                <a16:creationId xmlns:a16="http://schemas.microsoft.com/office/drawing/2014/main" id="{F732C565-A604-E93C-E1A2-FD3B984F6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05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276199"/>
            <a:ext cx="5617436" cy="1401718"/>
          </a:xfrm>
        </p:spPr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023785"/>
            <a:ext cx="5609816" cy="4091761"/>
          </a:xfrm>
        </p:spPr>
        <p:txBody>
          <a:bodyPr numCol="1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34" y="0"/>
            <a:ext cx="6184766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522672E4-2044-FE90-4297-B0446C389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715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A7A196-4FE2-0F8E-55B9-69E68CA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471598-D988-8202-B6B4-19A66955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085" y="2023785"/>
            <a:ext cx="11591924" cy="4091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27315-15F1-ED60-5D6B-943A14202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284" y="6253800"/>
            <a:ext cx="9976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8FE72B-A957-E9DE-86C4-B9867B9D0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71" y="6253798"/>
            <a:ext cx="59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1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5" r:id="rId3"/>
    <p:sldLayoutId id="2147483651" r:id="rId4"/>
    <p:sldLayoutId id="2147483666" r:id="rId5"/>
    <p:sldLayoutId id="2147483650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55" r:id="rId14"/>
    <p:sldLayoutId id="2147483674" r:id="rId15"/>
    <p:sldLayoutId id="214748367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18B43F-EB56-1453-A6FD-1DC5F201BC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CCBC52E-33D3-154E-28AA-2D0F4F3E4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Session […]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31E09B-E1A3-B422-9C91-503F489043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EHA-HSB Hematology Tutorial</a:t>
            </a:r>
            <a:endParaRPr lang="en-NL" sz="4400" dirty="0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01C14368-3080-3B91-8BB8-D920DBA10E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r="552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47A8-FA6F-5091-8B13-86AA1B55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77917"/>
            <a:ext cx="11591924" cy="4091761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609F2-2E45-522A-6859-56C28679F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8BAFA-E872-3389-9CCD-D4A5B284A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460500"/>
            <a:ext cx="5327764" cy="4716463"/>
          </a:xfrm>
        </p:spPr>
        <p:txBody>
          <a:bodyPr/>
          <a:lstStyle/>
          <a:p>
            <a:endParaRPr lang="en-NL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7D767FF-53A7-2CC0-90AD-7A83B0DC49A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7709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47A8-FA6F-5091-8B13-86AA1B55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77917"/>
            <a:ext cx="11591924" cy="4091761"/>
          </a:xfrm>
        </p:spPr>
        <p:txBody>
          <a:bodyPr numCol="1"/>
          <a:lstStyle/>
          <a:p>
            <a:endParaRPr lang="en-NL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A07A48F-F96A-0555-5220-0AE7FCD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graphicFrame>
        <p:nvGraphicFramePr>
          <p:cNvPr id="16" name="Tijdelijke aanduiding voor tabel 15">
            <a:extLst>
              <a:ext uri="{FF2B5EF4-FFF2-40B4-BE49-F238E27FC236}">
                <a16:creationId xmlns:a16="http://schemas.microsoft.com/office/drawing/2014/main" id="{E0D51BEF-9725-2D3C-5483-A0C8D73E04CE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893929"/>
              </p:ext>
            </p:extLst>
          </p:nvPr>
        </p:nvGraphicFramePr>
        <p:xfrm>
          <a:off x="300038" y="1677917"/>
          <a:ext cx="11591926" cy="329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2">
                  <a:extLst>
                    <a:ext uri="{9D8B030D-6E8A-4147-A177-3AD203B41FA5}">
                      <a16:colId xmlns:a16="http://schemas.microsoft.com/office/drawing/2014/main" val="1167492936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3424776544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173678846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441711680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2578054428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3975131018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1620398925"/>
                    </a:ext>
                  </a:extLst>
                </a:gridCol>
              </a:tblGrid>
              <a:tr h="366611">
                <a:tc>
                  <a:txBody>
                    <a:bodyPr/>
                    <a:lstStyle/>
                    <a:p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775074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68283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704560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801911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098378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13645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707197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593187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123801"/>
                  </a:ext>
                </a:extLst>
              </a:tr>
            </a:tbl>
          </a:graphicData>
        </a:graphic>
      </p:graphicFrame>
      <p:sp>
        <p:nvSpPr>
          <p:cNvPr id="51" name="Tijdelijke aanduiding voor dianummer 50">
            <a:extLst>
              <a:ext uri="{FF2B5EF4-FFF2-40B4-BE49-F238E27FC236}">
                <a16:creationId xmlns:a16="http://schemas.microsoft.com/office/drawing/2014/main" id="{7AD0BA57-25C8-3085-B83D-3C1874E838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-3571" y="6253798"/>
            <a:ext cx="593231" cy="365125"/>
          </a:xfrm>
        </p:spPr>
        <p:txBody>
          <a:bodyPr/>
          <a:lstStyle/>
          <a:p>
            <a:fld id="{42DF71BC-759E-4D06-B983-7D9FC16A40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6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HA">
  <a:themeElements>
    <a:clrScheme name="EHAbrandcolors">
      <a:dk1>
        <a:srgbClr val="1E272C"/>
      </a:dk1>
      <a:lt1>
        <a:sysClr val="window" lastClr="FFFFFF"/>
      </a:lt1>
      <a:dk2>
        <a:srgbClr val="1E272C"/>
      </a:dk2>
      <a:lt2>
        <a:srgbClr val="FFFFFF"/>
      </a:lt2>
      <a:accent1>
        <a:srgbClr val="ED6E6E"/>
      </a:accent1>
      <a:accent2>
        <a:srgbClr val="E7CA8C"/>
      </a:accent2>
      <a:accent3>
        <a:srgbClr val="68F293"/>
      </a:accent3>
      <a:accent4>
        <a:srgbClr val="88DAF6"/>
      </a:accent4>
      <a:accent5>
        <a:srgbClr val="FBD0FC"/>
      </a:accent5>
      <a:accent6>
        <a:srgbClr val="D3C8BC"/>
      </a:accent6>
      <a:hlink>
        <a:srgbClr val="1E272C"/>
      </a:hlink>
      <a:folHlink>
        <a:srgbClr val="1E272C"/>
      </a:folHlink>
    </a:clrScheme>
    <a:fontScheme name="EHA">
      <a:majorFont>
        <a:latin typeface="Space Grotesk Light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C01">
      <a:srgbClr val="523054"/>
    </a:custClr>
    <a:custClr name="CC02">
      <a:srgbClr val="046D86"/>
    </a:custClr>
    <a:custClr name="CC03">
      <a:srgbClr val="004700"/>
    </a:custClr>
    <a:custClr name="CC04">
      <a:srgbClr val="E26465"/>
    </a:custClr>
    <a:custClr name="CC05">
      <a:srgbClr val="520000"/>
    </a:custClr>
    <a:custClr name="CC06">
      <a:srgbClr val="007A26"/>
    </a:custClr>
    <a:custClr name="CC07">
      <a:srgbClr val="003A51"/>
    </a:custClr>
    <a:custClr name="CC08">
      <a:srgbClr val="BF97C1"/>
    </a:custClr>
    <a:custClr name="CC09">
      <a:srgbClr val="AB9256"/>
    </a:custClr>
    <a:custClr name="CC10">
      <a:srgbClr val="87D9F5"/>
    </a:custClr>
    <a:custClr name="CC11">
      <a:srgbClr val="58460D"/>
    </a:custClr>
    <a:custClr name="CC12">
      <a:srgbClr val="D3C8BC"/>
    </a:custClr>
    <a:custClr name="CC13">
      <a:srgbClr val="230025"/>
    </a:custClr>
    <a:custClr name="CC14">
      <a:srgbClr val="38CB70"/>
    </a:custClr>
  </a:custClrLst>
  <a:extLst>
    <a:ext uri="{05A4C25C-085E-4340-85A3-A5531E510DB2}">
      <thm15:themeFamily xmlns:thm15="http://schemas.microsoft.com/office/thememl/2012/main" name="EHA.potx" id="{4075C5DB-7712-44A2-99CC-4824DA59224C}" vid="{BBEA2CF7-9CD4-47CC-9201-585C1DEF97B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9" ma:contentTypeDescription="Create a new document." ma:contentTypeScope="" ma:versionID="d0a3ac37ff667b3ad40a0aea5e1f789d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64efc7da34912cdd8d8bf668a870ad84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517AA3-EE8D-4837-A798-9C03C91D72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44ACAB-A43E-4922-B70B-70F0EE84B12A}">
  <ds:schemaRefs>
    <ds:schemaRef ds:uri="http://schemas.microsoft.com/office/2006/metadata/properties"/>
    <ds:schemaRef ds:uri="http://schemas.microsoft.com/office/infopath/2007/PartnerControls"/>
    <ds:schemaRef ds:uri="ffb11a55-ee5a-4dc3-b3da-ce3f0af7f684"/>
    <ds:schemaRef ds:uri="fbf94306-7a53-416b-b248-17097eef2d49"/>
    <ds:schemaRef ds:uri="5b6f976f-f798-4b57-b2d0-1634e043936f"/>
    <ds:schemaRef ds:uri="f6b26cdf-43c8-4835-ad31-95a98fdd9fde"/>
  </ds:schemaRefs>
</ds:datastoreItem>
</file>

<file path=customXml/itemProps3.xml><?xml version="1.0" encoding="utf-8"?>
<ds:datastoreItem xmlns:ds="http://schemas.openxmlformats.org/officeDocument/2006/customXml" ds:itemID="{CAAE0559-4E77-4EBA-805C-1F4F9562C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08_EHA_Presentation Template Full Color</Template>
  <TotalTime>1303</TotalTime>
  <Words>142</Words>
  <Application>Microsoft Office PowerPoint</Application>
  <PresentationFormat>Widescreen</PresentationFormat>
  <Paragraphs>75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Space Grotesk</vt:lpstr>
      <vt:lpstr>Space Grotesk Light</vt:lpstr>
      <vt:lpstr>Work Sans</vt:lpstr>
      <vt:lpstr>EHA</vt:lpstr>
      <vt:lpstr>EHA-HSB Hematology Tutorial</vt:lpstr>
      <vt:lpstr>Title</vt:lpstr>
      <vt:lpstr>Title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Maarten Dane</dc:creator>
  <cp:lastModifiedBy>Vicky Cheng</cp:lastModifiedBy>
  <cp:revision>8</cp:revision>
  <dcterms:created xsi:type="dcterms:W3CDTF">2024-08-08T12:27:36Z</dcterms:created>
  <dcterms:modified xsi:type="dcterms:W3CDTF">2025-03-31T14:34:29Z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