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61E5E-8AAC-40C7-8C9C-EFC9E60A2B04}" v="1" dt="2025-05-02T08:02:56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lla Barcelo" userId="7e1b84c6-56ee-486e-abe8-ff3634b5f2a7" providerId="ADAL" clId="{C04E6801-CD9D-46C5-B68F-ABBE081A556C}"/>
    <pc:docChg chg="modSld">
      <pc:chgData name="Olalla Barcelo" userId="7e1b84c6-56ee-486e-abe8-ff3634b5f2a7" providerId="ADAL" clId="{C04E6801-CD9D-46C5-B68F-ABBE081A556C}" dt="2024-08-14T10:20:55.818" v="2"/>
      <pc:docMkLst>
        <pc:docMk/>
      </pc:docMkLst>
      <pc:sldChg chg="addSp delSp modSp mod">
        <pc:chgData name="Olalla Barcelo" userId="7e1b84c6-56ee-486e-abe8-ff3634b5f2a7" providerId="ADAL" clId="{C04E6801-CD9D-46C5-B68F-ABBE081A556C}" dt="2024-08-14T10:20:55.818" v="2"/>
        <pc:sldMkLst>
          <pc:docMk/>
          <pc:sldMk cId="963021848" sldId="294"/>
        </pc:sldMkLst>
      </pc:sldChg>
    </pc:docChg>
  </pc:docChgLst>
  <pc:docChgLst>
    <pc:chgData name="Vicky Cheng" userId="4bae7103-99fb-4a22-857c-1b8f673d9c6f" providerId="ADAL" clId="{08861E5E-8AAC-40C7-8C9C-EFC9E60A2B04}"/>
    <pc:docChg chg="modSld">
      <pc:chgData name="Vicky Cheng" userId="4bae7103-99fb-4a22-857c-1b8f673d9c6f" providerId="ADAL" clId="{08861E5E-8AAC-40C7-8C9C-EFC9E60A2B04}" dt="2025-05-02T08:03:23.176" v="1"/>
      <pc:docMkLst>
        <pc:docMk/>
      </pc:docMkLst>
      <pc:sldChg chg="modSp mod">
        <pc:chgData name="Vicky Cheng" userId="4bae7103-99fb-4a22-857c-1b8f673d9c6f" providerId="ADAL" clId="{08861E5E-8AAC-40C7-8C9C-EFC9E60A2B04}" dt="2025-05-02T08:03:23.176" v="1"/>
        <pc:sldMkLst>
          <pc:docMk/>
          <pc:sldMk cId="963021848" sldId="294"/>
        </pc:sldMkLst>
        <pc:spChg chg="mod">
          <ac:chgData name="Vicky Cheng" userId="4bae7103-99fb-4a22-857c-1b8f673d9c6f" providerId="ADAL" clId="{08861E5E-8AAC-40C7-8C9C-EFC9E60A2B04}" dt="2025-05-02T08:03:23.176" v="1"/>
          <ac:spMkLst>
            <pc:docMk/>
            <pc:sldMk cId="963021848" sldId="294"/>
            <ac:spMk id="6" creationId="{B431E09B-E1A3-B422-9C91-503F489043B2}"/>
          </ac:spMkLst>
        </pc:spChg>
        <pc:picChg chg="mod">
          <ac:chgData name="Vicky Cheng" userId="4bae7103-99fb-4a22-857c-1b8f673d9c6f" providerId="ADAL" clId="{08861E5E-8AAC-40C7-8C9C-EFC9E60A2B04}" dt="2025-05-02T08:02:56.157" v="0" actId="14826"/>
          <ac:picMkLst>
            <pc:docMk/>
            <pc:sldMk cId="963021848" sldId="294"/>
            <ac:picMk id="2" creationId="{01C14368-3080-3B91-8BB8-D920DBA10E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2-5-2025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10074" y="3429000"/>
            <a:ext cx="6106074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8B43F-EB56-1453-A6FD-1DC5F201B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CBC52E-33D3-154E-28AA-2D0F4F3E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[…]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31E09B-E1A3-B422-9C91-503F48904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/>
              <a:t>EHA-SHA Balkan Hematology Tutorial on Non-malignant disorders</a:t>
            </a:r>
            <a:endParaRPr lang="en-NL" sz="3200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1C14368-3080-3B91-8BB8-D920DBA10E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556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609F2-2E45-522A-6859-56C28679F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8BAFA-E872-3389-9CCD-D4A5B284A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60500"/>
            <a:ext cx="5327764" cy="4716463"/>
          </a:xfrm>
        </p:spPr>
        <p:txBody>
          <a:bodyPr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7D767FF-53A7-2CC0-90AD-7A83B0DC49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770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A07A48F-F96A-0555-5220-0AE7FCD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16" name="Tijdelijke aanduiding voor tabel 15">
            <a:extLst>
              <a:ext uri="{FF2B5EF4-FFF2-40B4-BE49-F238E27FC236}">
                <a16:creationId xmlns:a16="http://schemas.microsoft.com/office/drawing/2014/main" id="{E0D51BEF-9725-2D3C-5483-A0C8D73E04CE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893929"/>
              </p:ext>
            </p:extLst>
          </p:nvPr>
        </p:nvGraphicFramePr>
        <p:xfrm>
          <a:off x="300038" y="1677917"/>
          <a:ext cx="11591926" cy="329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2">
                  <a:extLst>
                    <a:ext uri="{9D8B030D-6E8A-4147-A177-3AD203B41FA5}">
                      <a16:colId xmlns:a16="http://schemas.microsoft.com/office/drawing/2014/main" val="116749293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424776544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7367884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441711680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257805442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97513101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620398925"/>
                    </a:ext>
                  </a:extLst>
                </a:gridCol>
              </a:tblGrid>
              <a:tr h="366611">
                <a:tc>
                  <a:txBody>
                    <a:bodyPr/>
                    <a:lstStyle/>
                    <a:p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75074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68283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04560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01911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8378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13645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70719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9318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23801"/>
                  </a:ext>
                </a:extLst>
              </a:tr>
            </a:tbl>
          </a:graphicData>
        </a:graphic>
      </p:graphicFrame>
      <p:sp>
        <p:nvSpPr>
          <p:cNvPr id="51" name="Tijdelijke aanduiding voor dianummer 50">
            <a:extLst>
              <a:ext uri="{FF2B5EF4-FFF2-40B4-BE49-F238E27FC236}">
                <a16:creationId xmlns:a16="http://schemas.microsoft.com/office/drawing/2014/main" id="{7AD0BA57-25C8-3085-B83D-3C1874E838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brandcolors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68F293"/>
      </a:accent3>
      <a:accent4>
        <a:srgbClr val="88DAF6"/>
      </a:accent4>
      <a:accent5>
        <a:srgbClr val="FBD0F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EHA.potx" id="{4075C5DB-7712-44A2-99CC-4824DA59224C}" vid="{BBEA2CF7-9CD4-47CC-9201-585C1DEF97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9" ma:contentTypeDescription="Create a new document." ma:contentTypeScope="" ma:versionID="d0a3ac37ff667b3ad40a0aea5e1f789d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64efc7da34912cdd8d8bf668a870ad84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Props1.xml><?xml version="1.0" encoding="utf-8"?>
<ds:datastoreItem xmlns:ds="http://schemas.openxmlformats.org/officeDocument/2006/customXml" ds:itemID="{CB517AA3-EE8D-4837-A798-9C03C91D7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C54B4-9F65-46D4-B24A-ABD44D24B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4ACAB-A43E-4922-B70B-70F0EE84B12A}">
  <ds:schemaRefs>
    <ds:schemaRef ds:uri="http://schemas.microsoft.com/office/2006/metadata/properties"/>
    <ds:schemaRef ds:uri="http://schemas.microsoft.com/office/infopath/2007/PartnerControls"/>
    <ds:schemaRef ds:uri="ffb11a55-ee5a-4dc3-b3da-ce3f0af7f684"/>
    <ds:schemaRef ds:uri="fbf94306-7a53-416b-b248-17097eef2d49"/>
    <ds:schemaRef ds:uri="5b6f976f-f798-4b57-b2d0-1634e043936f"/>
    <ds:schemaRef ds:uri="f6b26cdf-43c8-4835-ad31-95a98fdd9f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08_EHA_Presentation Template Full Color</Template>
  <TotalTime>1306</TotalTime>
  <Words>146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Space Grotesk</vt:lpstr>
      <vt:lpstr>Space Grotesk Light</vt:lpstr>
      <vt:lpstr>Work Sans</vt:lpstr>
      <vt:lpstr>EHA</vt:lpstr>
      <vt:lpstr>EHA-SHA Balkan Hematology Tutorial on Non-malignant disorders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Dane</dc:creator>
  <cp:lastModifiedBy>Vicky Cheng</cp:lastModifiedBy>
  <cp:revision>8</cp:revision>
  <dcterms:created xsi:type="dcterms:W3CDTF">2024-08-08T12:27:36Z</dcterms:created>
  <dcterms:modified xsi:type="dcterms:W3CDTF">2025-05-02T08:03:31Z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