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3"/>
  </p:notesMasterIdLst>
  <p:handoutMasterIdLst>
    <p:handoutMasterId r:id="rId14"/>
  </p:handoutMasterIdLst>
  <p:sldIdLst>
    <p:sldId id="283" r:id="rId5"/>
    <p:sldId id="284" r:id="rId6"/>
    <p:sldId id="267" r:id="rId7"/>
    <p:sldId id="257" r:id="rId8"/>
    <p:sldId id="278" r:id="rId9"/>
    <p:sldId id="279" r:id="rId10"/>
    <p:sldId id="280" r:id="rId11"/>
    <p:sldId id="281"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D04DC3-9678-47F2-80A8-244B8E05D84A}" v="2" dt="2025-05-02T09:05:03.98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autoAdjust="0"/>
  </p:normalViewPr>
  <p:slideViewPr>
    <p:cSldViewPr snapToGrid="0" showGuides="1">
      <p:cViewPr varScale="1">
        <p:scale>
          <a:sx n="82" d="100"/>
          <a:sy n="82" d="100"/>
        </p:scale>
        <p:origin x="72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166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y Cheng" userId="4bae7103-99fb-4a22-857c-1b8f673d9c6f" providerId="ADAL" clId="{57FD81F1-AF6C-4E8A-A7D0-DFE9D8CA3988}"/>
    <pc:docChg chg="undo custSel addSld delSld modSld modMainMaster">
      <pc:chgData name="Vicky Cheng" userId="4bae7103-99fb-4a22-857c-1b8f673d9c6f" providerId="ADAL" clId="{57FD81F1-AF6C-4E8A-A7D0-DFE9D8CA3988}" dt="2024-11-11T16:08:36.083" v="116" actId="20577"/>
      <pc:docMkLst>
        <pc:docMk/>
      </pc:docMkLst>
      <pc:sldChg chg="modSp add del mod">
        <pc:chgData name="Vicky Cheng" userId="4bae7103-99fb-4a22-857c-1b8f673d9c6f" providerId="ADAL" clId="{57FD81F1-AF6C-4E8A-A7D0-DFE9D8CA3988}" dt="2024-11-11T16:08:36.083" v="116" actId="20577"/>
        <pc:sldMkLst>
          <pc:docMk/>
          <pc:sldMk cId="1542614749" sldId="257"/>
        </pc:sldMkLst>
      </pc:sldChg>
      <pc:sldChg chg="addSp delSp modSp mod">
        <pc:chgData name="Vicky Cheng" userId="4bae7103-99fb-4a22-857c-1b8f673d9c6f" providerId="ADAL" clId="{57FD81F1-AF6C-4E8A-A7D0-DFE9D8CA3988}" dt="2024-11-11T16:06:53.075" v="94"/>
        <pc:sldMkLst>
          <pc:docMk/>
          <pc:sldMk cId="3348116554" sldId="283"/>
        </pc:sldMkLst>
      </pc:sldChg>
      <pc:sldChg chg="add">
        <pc:chgData name="Vicky Cheng" userId="4bae7103-99fb-4a22-857c-1b8f673d9c6f" providerId="ADAL" clId="{57FD81F1-AF6C-4E8A-A7D0-DFE9D8CA3988}" dt="2024-11-11T16:05:27.672" v="84"/>
        <pc:sldMkLst>
          <pc:docMk/>
          <pc:sldMk cId="2171224870" sldId="284"/>
        </pc:sldMkLst>
      </pc:sldChg>
      <pc:sldChg chg="del">
        <pc:chgData name="Vicky Cheng" userId="4bae7103-99fb-4a22-857c-1b8f673d9c6f" providerId="ADAL" clId="{57FD81F1-AF6C-4E8A-A7D0-DFE9D8CA3988}" dt="2024-11-11T16:04:56.174" v="82" actId="47"/>
        <pc:sldMkLst>
          <pc:docMk/>
          <pc:sldMk cId="2565323861" sldId="284"/>
        </pc:sldMkLst>
      </pc:sldChg>
      <pc:sldMasterChg chg="modSldLayout">
        <pc:chgData name="Vicky Cheng" userId="4bae7103-99fb-4a22-857c-1b8f673d9c6f" providerId="ADAL" clId="{57FD81F1-AF6C-4E8A-A7D0-DFE9D8CA3988}" dt="2024-11-11T16:04:45.465" v="81"/>
        <pc:sldMasterMkLst>
          <pc:docMk/>
          <pc:sldMasterMk cId="2044013287" sldId="2147483648"/>
        </pc:sldMasterMkLst>
        <pc:sldLayoutChg chg="addSp delSp modSp mod">
          <pc:chgData name="Vicky Cheng" userId="4bae7103-99fb-4a22-857c-1b8f673d9c6f" providerId="ADAL" clId="{57FD81F1-AF6C-4E8A-A7D0-DFE9D8CA3988}" dt="2024-11-11T16:03:02.331" v="11" actId="478"/>
          <pc:sldLayoutMkLst>
            <pc:docMk/>
            <pc:sldMasterMk cId="2044013287" sldId="2147483648"/>
            <pc:sldLayoutMk cId="1161969003" sldId="2147483650"/>
          </pc:sldLayoutMkLst>
        </pc:sldLayoutChg>
        <pc:sldLayoutChg chg="delSp modSp mod">
          <pc:chgData name="Vicky Cheng" userId="4bae7103-99fb-4a22-857c-1b8f673d9c6f" providerId="ADAL" clId="{57FD81F1-AF6C-4E8A-A7D0-DFE9D8CA3988}" dt="2024-11-11T16:02:37.603" v="3" actId="1076"/>
          <pc:sldLayoutMkLst>
            <pc:docMk/>
            <pc:sldMasterMk cId="2044013287" sldId="2147483648"/>
            <pc:sldLayoutMk cId="4065668058" sldId="2147483651"/>
          </pc:sldLayoutMkLst>
        </pc:sldLayoutChg>
        <pc:sldLayoutChg chg="delSp mod">
          <pc:chgData name="Vicky Cheng" userId="4bae7103-99fb-4a22-857c-1b8f673d9c6f" providerId="ADAL" clId="{57FD81F1-AF6C-4E8A-A7D0-DFE9D8CA3988}" dt="2024-11-11T16:02:25.860" v="1" actId="478"/>
          <pc:sldLayoutMkLst>
            <pc:docMk/>
            <pc:sldMasterMk cId="2044013287" sldId="2147483648"/>
            <pc:sldLayoutMk cId="3086162925" sldId="2147483665"/>
          </pc:sldLayoutMkLst>
        </pc:sldLayoutChg>
        <pc:sldLayoutChg chg="addSp delSp modSp mod">
          <pc:chgData name="Vicky Cheng" userId="4bae7103-99fb-4a22-857c-1b8f673d9c6f" providerId="ADAL" clId="{57FD81F1-AF6C-4E8A-A7D0-DFE9D8CA3988}" dt="2024-11-11T16:02:58.273" v="9"/>
          <pc:sldLayoutMkLst>
            <pc:docMk/>
            <pc:sldMasterMk cId="2044013287" sldId="2147483648"/>
            <pc:sldLayoutMk cId="865633533" sldId="2147483666"/>
          </pc:sldLayoutMkLst>
        </pc:sldLayoutChg>
        <pc:sldLayoutChg chg="addSp delSp modSp mod">
          <pc:chgData name="Vicky Cheng" userId="4bae7103-99fb-4a22-857c-1b8f673d9c6f" providerId="ADAL" clId="{57FD81F1-AF6C-4E8A-A7D0-DFE9D8CA3988}" dt="2024-11-11T16:03:25.525" v="54" actId="1037"/>
          <pc:sldLayoutMkLst>
            <pc:docMk/>
            <pc:sldMasterMk cId="2044013287" sldId="2147483648"/>
            <pc:sldLayoutMk cId="803457970" sldId="2147483667"/>
          </pc:sldLayoutMkLst>
        </pc:sldLayoutChg>
        <pc:sldLayoutChg chg="addSp delSp modSp mod">
          <pc:chgData name="Vicky Cheng" userId="4bae7103-99fb-4a22-857c-1b8f673d9c6f" providerId="ADAL" clId="{57FD81F1-AF6C-4E8A-A7D0-DFE9D8CA3988}" dt="2024-11-11T16:03:36.797" v="57"/>
          <pc:sldLayoutMkLst>
            <pc:docMk/>
            <pc:sldMasterMk cId="2044013287" sldId="2147483648"/>
            <pc:sldLayoutMk cId="3500503351" sldId="2147483668"/>
          </pc:sldLayoutMkLst>
        </pc:sldLayoutChg>
        <pc:sldLayoutChg chg="addSp delSp modSp mod">
          <pc:chgData name="Vicky Cheng" userId="4bae7103-99fb-4a22-857c-1b8f673d9c6f" providerId="ADAL" clId="{57FD81F1-AF6C-4E8A-A7D0-DFE9D8CA3988}" dt="2024-11-11T16:04:03.655" v="66"/>
          <pc:sldLayoutMkLst>
            <pc:docMk/>
            <pc:sldMasterMk cId="2044013287" sldId="2147483648"/>
            <pc:sldLayoutMk cId="3171527437" sldId="2147483669"/>
          </pc:sldLayoutMkLst>
        </pc:sldLayoutChg>
        <pc:sldLayoutChg chg="addSp delSp modSp mod">
          <pc:chgData name="Vicky Cheng" userId="4bae7103-99fb-4a22-857c-1b8f673d9c6f" providerId="ADAL" clId="{57FD81F1-AF6C-4E8A-A7D0-DFE9D8CA3988}" dt="2024-11-11T16:04:16.227" v="69"/>
          <pc:sldLayoutMkLst>
            <pc:docMk/>
            <pc:sldMasterMk cId="2044013287" sldId="2147483648"/>
            <pc:sldLayoutMk cId="1473955059" sldId="2147483670"/>
          </pc:sldLayoutMkLst>
        </pc:sldLayoutChg>
        <pc:sldLayoutChg chg="addSp delSp modSp mod">
          <pc:chgData name="Vicky Cheng" userId="4bae7103-99fb-4a22-857c-1b8f673d9c6f" providerId="ADAL" clId="{57FD81F1-AF6C-4E8A-A7D0-DFE9D8CA3988}" dt="2024-11-11T16:03:43.285" v="60"/>
          <pc:sldLayoutMkLst>
            <pc:docMk/>
            <pc:sldMasterMk cId="2044013287" sldId="2147483648"/>
            <pc:sldLayoutMk cId="450215147" sldId="2147483671"/>
          </pc:sldLayoutMkLst>
        </pc:sldLayoutChg>
        <pc:sldLayoutChg chg="addSp delSp modSp mod">
          <pc:chgData name="Vicky Cheng" userId="4bae7103-99fb-4a22-857c-1b8f673d9c6f" providerId="ADAL" clId="{57FD81F1-AF6C-4E8A-A7D0-DFE9D8CA3988}" dt="2024-11-11T16:04:20.935" v="72"/>
          <pc:sldLayoutMkLst>
            <pc:docMk/>
            <pc:sldMasterMk cId="2044013287" sldId="2147483648"/>
            <pc:sldLayoutMk cId="346727474" sldId="2147483672"/>
          </pc:sldLayoutMkLst>
        </pc:sldLayoutChg>
        <pc:sldLayoutChg chg="addSp delSp modSp mod">
          <pc:chgData name="Vicky Cheng" userId="4bae7103-99fb-4a22-857c-1b8f673d9c6f" providerId="ADAL" clId="{57FD81F1-AF6C-4E8A-A7D0-DFE9D8CA3988}" dt="2024-11-11T16:03:48.523" v="63"/>
          <pc:sldLayoutMkLst>
            <pc:docMk/>
            <pc:sldMasterMk cId="2044013287" sldId="2147483648"/>
            <pc:sldLayoutMk cId="2998311109" sldId="2147483673"/>
          </pc:sldLayoutMkLst>
        </pc:sldLayoutChg>
        <pc:sldLayoutChg chg="addSp delSp modSp mod">
          <pc:chgData name="Vicky Cheng" userId="4bae7103-99fb-4a22-857c-1b8f673d9c6f" providerId="ADAL" clId="{57FD81F1-AF6C-4E8A-A7D0-DFE9D8CA3988}" dt="2024-11-11T16:04:33.084" v="75"/>
          <pc:sldLayoutMkLst>
            <pc:docMk/>
            <pc:sldMasterMk cId="2044013287" sldId="2147483648"/>
            <pc:sldLayoutMk cId="167971380" sldId="2147483674"/>
          </pc:sldLayoutMkLst>
        </pc:sldLayoutChg>
        <pc:sldLayoutChg chg="addSp delSp modSp mod">
          <pc:chgData name="Vicky Cheng" userId="4bae7103-99fb-4a22-857c-1b8f673d9c6f" providerId="ADAL" clId="{57FD81F1-AF6C-4E8A-A7D0-DFE9D8CA3988}" dt="2024-11-11T16:04:37.248" v="78"/>
          <pc:sldLayoutMkLst>
            <pc:docMk/>
            <pc:sldMasterMk cId="2044013287" sldId="2147483648"/>
            <pc:sldLayoutMk cId="1851429694" sldId="2147483675"/>
          </pc:sldLayoutMkLst>
        </pc:sldLayoutChg>
        <pc:sldLayoutChg chg="addSp delSp modSp mod">
          <pc:chgData name="Vicky Cheng" userId="4bae7103-99fb-4a22-857c-1b8f673d9c6f" providerId="ADAL" clId="{57FD81F1-AF6C-4E8A-A7D0-DFE9D8CA3988}" dt="2024-11-11T16:04:45.465" v="81"/>
          <pc:sldLayoutMkLst>
            <pc:docMk/>
            <pc:sldMasterMk cId="2044013287" sldId="2147483648"/>
            <pc:sldLayoutMk cId="1780779923" sldId="2147483676"/>
          </pc:sldLayoutMkLst>
        </pc:sldLayoutChg>
        <pc:sldLayoutChg chg="delSp mod">
          <pc:chgData name="Vicky Cheng" userId="4bae7103-99fb-4a22-857c-1b8f673d9c6f" providerId="ADAL" clId="{57FD81F1-AF6C-4E8A-A7D0-DFE9D8CA3988}" dt="2024-11-11T16:02:22.698" v="0" actId="478"/>
          <pc:sldLayoutMkLst>
            <pc:docMk/>
            <pc:sldMasterMk cId="2044013287" sldId="2147483648"/>
            <pc:sldLayoutMk cId="2881262266" sldId="2147483677"/>
          </pc:sldLayoutMkLst>
        </pc:sldLayoutChg>
      </pc:sldMasterChg>
    </pc:docChg>
  </pc:docChgLst>
  <pc:docChgLst>
    <pc:chgData name="Vicky Cheng" userId="4bae7103-99fb-4a22-857c-1b8f673d9c6f" providerId="ADAL" clId="{90D04DC3-9678-47F2-80A8-244B8E05D84A}"/>
    <pc:docChg chg="modSld">
      <pc:chgData name="Vicky Cheng" userId="4bae7103-99fb-4a22-857c-1b8f673d9c6f" providerId="ADAL" clId="{90D04DC3-9678-47F2-80A8-244B8E05D84A}" dt="2025-05-02T09:05:41.109" v="18" actId="20577"/>
      <pc:docMkLst>
        <pc:docMk/>
      </pc:docMkLst>
      <pc:sldChg chg="modSp mod">
        <pc:chgData name="Vicky Cheng" userId="4bae7103-99fb-4a22-857c-1b8f673d9c6f" providerId="ADAL" clId="{90D04DC3-9678-47F2-80A8-244B8E05D84A}" dt="2025-05-02T09:05:41.109" v="18" actId="20577"/>
        <pc:sldMkLst>
          <pc:docMk/>
          <pc:sldMk cId="3348116554" sldId="283"/>
        </pc:sldMkLst>
        <pc:spChg chg="mod">
          <ac:chgData name="Vicky Cheng" userId="4bae7103-99fb-4a22-857c-1b8f673d9c6f" providerId="ADAL" clId="{90D04DC3-9678-47F2-80A8-244B8E05D84A}" dt="2025-05-02T09:05:20.231" v="2"/>
          <ac:spMkLst>
            <pc:docMk/>
            <pc:sldMk cId="3348116554" sldId="283"/>
            <ac:spMk id="34" creationId="{17F82650-2FC6-0DB5-F91B-0F0FD9CF5125}"/>
          </ac:spMkLst>
        </pc:spChg>
        <pc:spChg chg="mod">
          <ac:chgData name="Vicky Cheng" userId="4bae7103-99fb-4a22-857c-1b8f673d9c6f" providerId="ADAL" clId="{90D04DC3-9678-47F2-80A8-244B8E05D84A}" dt="2025-05-02T09:05:41.109" v="18" actId="20577"/>
          <ac:spMkLst>
            <pc:docMk/>
            <pc:sldMk cId="3348116554" sldId="283"/>
            <ac:spMk id="60" creationId="{19592D1D-C907-0EB5-EC3D-DB1F4B7E431E}"/>
          </ac:spMkLst>
        </pc:spChg>
        <pc:picChg chg="mod">
          <ac:chgData name="Vicky Cheng" userId="4bae7103-99fb-4a22-857c-1b8f673d9c6f" providerId="ADAL" clId="{90D04DC3-9678-47F2-80A8-244B8E05D84A}" dt="2025-05-02T09:04:50.839" v="0" actId="14826"/>
          <ac:picMkLst>
            <pc:docMk/>
            <pc:sldMk cId="3348116554" sldId="283"/>
            <ac:picMk id="3" creationId="{7E312BFD-0F06-4860-EEF6-D913F834AAA9}"/>
          </ac:picMkLst>
        </pc:picChg>
      </pc:sldChg>
      <pc:sldChg chg="modSp">
        <pc:chgData name="Vicky Cheng" userId="4bae7103-99fb-4a22-857c-1b8f673d9c6f" providerId="ADAL" clId="{90D04DC3-9678-47F2-80A8-244B8E05D84A}" dt="2025-05-02T09:05:03.981" v="1" actId="14826"/>
        <pc:sldMkLst>
          <pc:docMk/>
          <pc:sldMk cId="2171224870" sldId="284"/>
        </pc:sldMkLst>
        <pc:picChg chg="mod">
          <ac:chgData name="Vicky Cheng" userId="4bae7103-99fb-4a22-857c-1b8f673d9c6f" providerId="ADAL" clId="{90D04DC3-9678-47F2-80A8-244B8E05D84A}" dt="2025-05-02T09:05:03.981" v="1" actId="14826"/>
          <ac:picMkLst>
            <pc:docMk/>
            <pc:sldMk cId="2171224870" sldId="284"/>
            <ac:picMk id="3" creationId="{1A672C30-20F0-21ED-EABB-2BE31A1B57AE}"/>
          </ac:picMkLst>
        </pc:picChg>
      </pc:sldChg>
    </pc:docChg>
  </pc:docChgLst>
  <pc:docChgLst>
    <pc:chgData name="Ineke van der Beek" userId="7848595d-23d1-406a-a6b4-23d8d73d494f" providerId="ADAL" clId="{FC1D981B-F757-4498-9EB8-D0A9A831096C}"/>
    <pc:docChg chg="modSld">
      <pc:chgData name="Ineke van der Beek" userId="7848595d-23d1-406a-a6b4-23d8d73d494f" providerId="ADAL" clId="{FC1D981B-F757-4498-9EB8-D0A9A831096C}" dt="2024-09-12T12:19:03.449" v="59" actId="20577"/>
      <pc:docMkLst>
        <pc:docMk/>
      </pc:docMkLst>
      <pc:sldChg chg="modSp mod setBg">
        <pc:chgData name="Ineke van der Beek" userId="7848595d-23d1-406a-a6b4-23d8d73d494f" providerId="ADAL" clId="{FC1D981B-F757-4498-9EB8-D0A9A831096C}" dt="2024-09-12T12:19:03.449" v="59" actId="20577"/>
        <pc:sldMkLst>
          <pc:docMk/>
          <pc:sldMk cId="1542614749" sldId="25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solidFill>
                <a:latin typeface="+mn-lt"/>
                <a:ea typeface="+mn-ea"/>
                <a:cs typeface="+mn-cs"/>
              </a:defRPr>
            </a:pPr>
            <a:r>
              <a:rPr lang="nl-NL" dirty="0"/>
              <a:t>Chart </a:t>
            </a:r>
            <a:r>
              <a:rPr lang="nl-NL" dirty="0" err="1"/>
              <a:t>title</a:t>
            </a:r>
            <a:endParaRPr lang="nl-NL" dirty="0"/>
          </a:p>
        </c:rich>
      </c:tx>
      <c:layout>
        <c:manualLayout>
          <c:xMode val="edge"/>
          <c:yMode val="edge"/>
          <c:x val="1.8103630325020624E-2"/>
          <c:y val="1.6156174658849227E-2"/>
        </c:manualLayout>
      </c:layout>
      <c:overlay val="0"/>
      <c:spPr>
        <a:noFill/>
        <a:ln>
          <a:noFill/>
        </a:ln>
        <a:effectLst/>
      </c:spPr>
      <c:txPr>
        <a:bodyPr rot="0" spcFirstLastPara="1" vertOverflow="ellipsis" vert="horz" wrap="square" anchor="ctr" anchorCtr="1"/>
        <a:lstStyle/>
        <a:p>
          <a:pPr>
            <a:defRPr sz="1500" b="1" i="0" u="none" strike="noStrike" kern="1200" spc="0" baseline="0">
              <a:solidFill>
                <a:schemeClr val="tx1"/>
              </a:solidFill>
              <a:latin typeface="+mn-lt"/>
              <a:ea typeface="+mn-ea"/>
              <a:cs typeface="+mn-cs"/>
            </a:defRPr>
          </a:pPr>
          <a:endParaRPr lang="nl-NL"/>
        </a:p>
      </c:txPr>
    </c:title>
    <c:autoTitleDeleted val="0"/>
    <c:plotArea>
      <c:layout>
        <c:manualLayout>
          <c:layoutTarget val="inner"/>
          <c:xMode val="edge"/>
          <c:yMode val="edge"/>
          <c:x val="7.2571222199742616E-2"/>
          <c:y val="0.12013472807907112"/>
          <c:w val="0.92742877780025734"/>
          <c:h val="0.71060368755145542"/>
        </c:manualLayout>
      </c:layout>
      <c:barChart>
        <c:barDir val="col"/>
        <c:grouping val="clustered"/>
        <c:varyColors val="0"/>
        <c:ser>
          <c:idx val="0"/>
          <c:order val="0"/>
          <c:tx>
            <c:strRef>
              <c:f>Blad1!$B$1</c:f>
              <c:strCache>
                <c:ptCount val="1"/>
                <c:pt idx="0">
                  <c:v>1. Lorem</c:v>
                </c:pt>
              </c:strCache>
            </c:strRef>
          </c:tx>
          <c:spPr>
            <a:solidFill>
              <a:srgbClr val="523054"/>
            </a:solidFill>
            <a:ln>
              <a:noFill/>
            </a:ln>
            <a:effectLst/>
          </c:spPr>
          <c:invertIfNegative val="0"/>
          <c:cat>
            <c:strRef>
              <c:f>Blad1!$A$2</c:f>
              <c:strCache>
                <c:ptCount val="1"/>
                <c:pt idx="0">
                  <c:v>Categorie 1</c:v>
                </c:pt>
              </c:strCache>
            </c:strRef>
          </c:cat>
          <c:val>
            <c:numRef>
              <c:f>Blad1!$B$2</c:f>
              <c:numCache>
                <c:formatCode>General</c:formatCode>
                <c:ptCount val="1"/>
                <c:pt idx="0">
                  <c:v>2.9</c:v>
                </c:pt>
              </c:numCache>
            </c:numRef>
          </c:val>
          <c:extLst>
            <c:ext xmlns:c16="http://schemas.microsoft.com/office/drawing/2014/chart" uri="{C3380CC4-5D6E-409C-BE32-E72D297353CC}">
              <c16:uniqueId val="{00000000-E845-4D71-B828-BB2D431D8BA0}"/>
            </c:ext>
          </c:extLst>
        </c:ser>
        <c:ser>
          <c:idx val="1"/>
          <c:order val="1"/>
          <c:tx>
            <c:strRef>
              <c:f>Blad1!$C$1</c:f>
              <c:strCache>
                <c:ptCount val="1"/>
                <c:pt idx="0">
                  <c:v>2. Ipsum</c:v>
                </c:pt>
              </c:strCache>
            </c:strRef>
          </c:tx>
          <c:spPr>
            <a:solidFill>
              <a:srgbClr val="046D86"/>
            </a:solidFill>
            <a:ln>
              <a:noFill/>
            </a:ln>
            <a:effectLst/>
          </c:spPr>
          <c:invertIfNegative val="0"/>
          <c:cat>
            <c:strRef>
              <c:f>Blad1!$A$2</c:f>
              <c:strCache>
                <c:ptCount val="1"/>
                <c:pt idx="0">
                  <c:v>Categorie 1</c:v>
                </c:pt>
              </c:strCache>
            </c:strRef>
          </c:cat>
          <c:val>
            <c:numRef>
              <c:f>Blad1!$C$2</c:f>
              <c:numCache>
                <c:formatCode>General</c:formatCode>
                <c:ptCount val="1"/>
                <c:pt idx="0">
                  <c:v>3.2</c:v>
                </c:pt>
              </c:numCache>
            </c:numRef>
          </c:val>
          <c:extLst>
            <c:ext xmlns:c16="http://schemas.microsoft.com/office/drawing/2014/chart" uri="{C3380CC4-5D6E-409C-BE32-E72D297353CC}">
              <c16:uniqueId val="{00000001-E845-4D71-B828-BB2D431D8BA0}"/>
            </c:ext>
          </c:extLst>
        </c:ser>
        <c:ser>
          <c:idx val="2"/>
          <c:order val="2"/>
          <c:tx>
            <c:strRef>
              <c:f>Blad1!$D$1</c:f>
              <c:strCache>
                <c:ptCount val="1"/>
                <c:pt idx="0">
                  <c:v>3. Lorem</c:v>
                </c:pt>
              </c:strCache>
            </c:strRef>
          </c:tx>
          <c:spPr>
            <a:solidFill>
              <a:srgbClr val="004700"/>
            </a:solidFill>
            <a:ln>
              <a:noFill/>
            </a:ln>
            <a:effectLst/>
          </c:spPr>
          <c:invertIfNegative val="0"/>
          <c:cat>
            <c:strRef>
              <c:f>Blad1!$A$2</c:f>
              <c:strCache>
                <c:ptCount val="1"/>
                <c:pt idx="0">
                  <c:v>Categorie 1</c:v>
                </c:pt>
              </c:strCache>
            </c:strRef>
          </c:cat>
          <c:val>
            <c:numRef>
              <c:f>Blad1!$D$2</c:f>
              <c:numCache>
                <c:formatCode>General</c:formatCode>
                <c:ptCount val="1"/>
                <c:pt idx="0">
                  <c:v>2.8</c:v>
                </c:pt>
              </c:numCache>
            </c:numRef>
          </c:val>
          <c:extLst>
            <c:ext xmlns:c16="http://schemas.microsoft.com/office/drawing/2014/chart" uri="{C3380CC4-5D6E-409C-BE32-E72D297353CC}">
              <c16:uniqueId val="{00000002-E845-4D71-B828-BB2D431D8BA0}"/>
            </c:ext>
          </c:extLst>
        </c:ser>
        <c:ser>
          <c:idx val="3"/>
          <c:order val="3"/>
          <c:tx>
            <c:strRef>
              <c:f>Blad1!$E$1</c:f>
              <c:strCache>
                <c:ptCount val="1"/>
                <c:pt idx="0">
                  <c:v>4. Ipsum</c:v>
                </c:pt>
              </c:strCache>
            </c:strRef>
          </c:tx>
          <c:spPr>
            <a:solidFill>
              <a:srgbClr val="E26465"/>
            </a:solidFill>
            <a:ln>
              <a:noFill/>
            </a:ln>
            <a:effectLst/>
          </c:spPr>
          <c:invertIfNegative val="0"/>
          <c:cat>
            <c:strRef>
              <c:f>Blad1!$A$2</c:f>
              <c:strCache>
                <c:ptCount val="1"/>
                <c:pt idx="0">
                  <c:v>Categorie 1</c:v>
                </c:pt>
              </c:strCache>
            </c:strRef>
          </c:cat>
          <c:val>
            <c:numRef>
              <c:f>Blad1!$E$2</c:f>
              <c:numCache>
                <c:formatCode>General</c:formatCode>
                <c:ptCount val="1"/>
                <c:pt idx="0">
                  <c:v>3.5</c:v>
                </c:pt>
              </c:numCache>
            </c:numRef>
          </c:val>
          <c:extLst>
            <c:ext xmlns:c16="http://schemas.microsoft.com/office/drawing/2014/chart" uri="{C3380CC4-5D6E-409C-BE32-E72D297353CC}">
              <c16:uniqueId val="{00000003-E845-4D71-B828-BB2D431D8BA0}"/>
            </c:ext>
          </c:extLst>
        </c:ser>
        <c:ser>
          <c:idx val="4"/>
          <c:order val="4"/>
          <c:tx>
            <c:strRef>
              <c:f>Blad1!$F$1</c:f>
              <c:strCache>
                <c:ptCount val="1"/>
                <c:pt idx="0">
                  <c:v>5. Lorem</c:v>
                </c:pt>
              </c:strCache>
            </c:strRef>
          </c:tx>
          <c:spPr>
            <a:solidFill>
              <a:srgbClr val="520000"/>
            </a:solidFill>
            <a:ln>
              <a:noFill/>
            </a:ln>
            <a:effectLst/>
          </c:spPr>
          <c:invertIfNegative val="0"/>
          <c:cat>
            <c:strRef>
              <c:f>Blad1!$A$2</c:f>
              <c:strCache>
                <c:ptCount val="1"/>
                <c:pt idx="0">
                  <c:v>Categorie 1</c:v>
                </c:pt>
              </c:strCache>
            </c:strRef>
          </c:cat>
          <c:val>
            <c:numRef>
              <c:f>Blad1!$F$2</c:f>
              <c:numCache>
                <c:formatCode>General</c:formatCode>
                <c:ptCount val="1"/>
                <c:pt idx="0">
                  <c:v>2.2999999999999998</c:v>
                </c:pt>
              </c:numCache>
            </c:numRef>
          </c:val>
          <c:extLst>
            <c:ext xmlns:c16="http://schemas.microsoft.com/office/drawing/2014/chart" uri="{C3380CC4-5D6E-409C-BE32-E72D297353CC}">
              <c16:uniqueId val="{00000000-7E3E-4F58-9B95-2DFB7C654E27}"/>
            </c:ext>
          </c:extLst>
        </c:ser>
        <c:ser>
          <c:idx val="5"/>
          <c:order val="5"/>
          <c:tx>
            <c:strRef>
              <c:f>Blad1!$G$1</c:f>
              <c:strCache>
                <c:ptCount val="1"/>
                <c:pt idx="0">
                  <c:v>6. Ipsum</c:v>
                </c:pt>
              </c:strCache>
            </c:strRef>
          </c:tx>
          <c:spPr>
            <a:solidFill>
              <a:srgbClr val="007A26"/>
            </a:solidFill>
            <a:ln>
              <a:noFill/>
            </a:ln>
            <a:effectLst/>
          </c:spPr>
          <c:invertIfNegative val="0"/>
          <c:cat>
            <c:strRef>
              <c:f>Blad1!$A$2</c:f>
              <c:strCache>
                <c:ptCount val="1"/>
                <c:pt idx="0">
                  <c:v>Categorie 1</c:v>
                </c:pt>
              </c:strCache>
            </c:strRef>
          </c:cat>
          <c:val>
            <c:numRef>
              <c:f>Blad1!$G$2</c:f>
              <c:numCache>
                <c:formatCode>General</c:formatCode>
                <c:ptCount val="1"/>
                <c:pt idx="0">
                  <c:v>3.1</c:v>
                </c:pt>
              </c:numCache>
            </c:numRef>
          </c:val>
          <c:extLst>
            <c:ext xmlns:c16="http://schemas.microsoft.com/office/drawing/2014/chart" uri="{C3380CC4-5D6E-409C-BE32-E72D297353CC}">
              <c16:uniqueId val="{00000001-7E3E-4F58-9B95-2DFB7C654E27}"/>
            </c:ext>
          </c:extLst>
        </c:ser>
        <c:ser>
          <c:idx val="6"/>
          <c:order val="6"/>
          <c:tx>
            <c:strRef>
              <c:f>Blad1!$H$1</c:f>
              <c:strCache>
                <c:ptCount val="1"/>
                <c:pt idx="0">
                  <c:v>7. Lorem</c:v>
                </c:pt>
              </c:strCache>
            </c:strRef>
          </c:tx>
          <c:spPr>
            <a:solidFill>
              <a:srgbClr val="003A51"/>
            </a:solidFill>
            <a:ln>
              <a:noFill/>
            </a:ln>
            <a:effectLst/>
          </c:spPr>
          <c:invertIfNegative val="0"/>
          <c:cat>
            <c:strRef>
              <c:f>Blad1!$A$2</c:f>
              <c:strCache>
                <c:ptCount val="1"/>
                <c:pt idx="0">
                  <c:v>Categorie 1</c:v>
                </c:pt>
              </c:strCache>
            </c:strRef>
          </c:cat>
          <c:val>
            <c:numRef>
              <c:f>Blad1!$H$2</c:f>
              <c:numCache>
                <c:formatCode>General</c:formatCode>
                <c:ptCount val="1"/>
                <c:pt idx="0">
                  <c:v>1.9</c:v>
                </c:pt>
              </c:numCache>
            </c:numRef>
          </c:val>
          <c:extLst>
            <c:ext xmlns:c16="http://schemas.microsoft.com/office/drawing/2014/chart" uri="{C3380CC4-5D6E-409C-BE32-E72D297353CC}">
              <c16:uniqueId val="{00000002-7E3E-4F58-9B95-2DFB7C654E27}"/>
            </c:ext>
          </c:extLst>
        </c:ser>
        <c:ser>
          <c:idx val="7"/>
          <c:order val="7"/>
          <c:tx>
            <c:strRef>
              <c:f>Blad1!$I$1</c:f>
              <c:strCache>
                <c:ptCount val="1"/>
                <c:pt idx="0">
                  <c:v>8. Ipsum</c:v>
                </c:pt>
              </c:strCache>
            </c:strRef>
          </c:tx>
          <c:spPr>
            <a:solidFill>
              <a:srgbClr val="BF97C1"/>
            </a:solidFill>
            <a:ln>
              <a:noFill/>
            </a:ln>
            <a:effectLst/>
          </c:spPr>
          <c:invertIfNegative val="0"/>
          <c:cat>
            <c:strRef>
              <c:f>Blad1!$A$2</c:f>
              <c:strCache>
                <c:ptCount val="1"/>
                <c:pt idx="0">
                  <c:v>Categorie 1</c:v>
                </c:pt>
              </c:strCache>
            </c:strRef>
          </c:cat>
          <c:val>
            <c:numRef>
              <c:f>Blad1!$I$2</c:f>
              <c:numCache>
                <c:formatCode>General</c:formatCode>
                <c:ptCount val="1"/>
                <c:pt idx="0">
                  <c:v>3.2</c:v>
                </c:pt>
              </c:numCache>
            </c:numRef>
          </c:val>
          <c:extLst>
            <c:ext xmlns:c16="http://schemas.microsoft.com/office/drawing/2014/chart" uri="{C3380CC4-5D6E-409C-BE32-E72D297353CC}">
              <c16:uniqueId val="{00000003-7E3E-4F58-9B95-2DFB7C654E27}"/>
            </c:ext>
          </c:extLst>
        </c:ser>
        <c:ser>
          <c:idx val="8"/>
          <c:order val="8"/>
          <c:tx>
            <c:strRef>
              <c:f>Blad1!$J$1</c:f>
              <c:strCache>
                <c:ptCount val="1"/>
                <c:pt idx="0">
                  <c:v>9. Lorem</c:v>
                </c:pt>
              </c:strCache>
            </c:strRef>
          </c:tx>
          <c:spPr>
            <a:solidFill>
              <a:srgbClr val="AB9256"/>
            </a:solidFill>
            <a:ln>
              <a:noFill/>
            </a:ln>
            <a:effectLst/>
          </c:spPr>
          <c:invertIfNegative val="0"/>
          <c:cat>
            <c:strRef>
              <c:f>Blad1!$A$2</c:f>
              <c:strCache>
                <c:ptCount val="1"/>
                <c:pt idx="0">
                  <c:v>Categorie 1</c:v>
                </c:pt>
              </c:strCache>
            </c:strRef>
          </c:cat>
          <c:val>
            <c:numRef>
              <c:f>Blad1!$J$2</c:f>
              <c:numCache>
                <c:formatCode>General</c:formatCode>
                <c:ptCount val="1"/>
                <c:pt idx="0">
                  <c:v>3.9</c:v>
                </c:pt>
              </c:numCache>
            </c:numRef>
          </c:val>
          <c:extLst>
            <c:ext xmlns:c16="http://schemas.microsoft.com/office/drawing/2014/chart" uri="{C3380CC4-5D6E-409C-BE32-E72D297353CC}">
              <c16:uniqueId val="{00000004-7E3E-4F58-9B95-2DFB7C654E27}"/>
            </c:ext>
          </c:extLst>
        </c:ser>
        <c:ser>
          <c:idx val="9"/>
          <c:order val="9"/>
          <c:tx>
            <c:strRef>
              <c:f>Blad1!$K$1</c:f>
              <c:strCache>
                <c:ptCount val="1"/>
                <c:pt idx="0">
                  <c:v>10. Ipsum</c:v>
                </c:pt>
              </c:strCache>
            </c:strRef>
          </c:tx>
          <c:spPr>
            <a:solidFill>
              <a:srgbClr val="87D9F5"/>
            </a:solidFill>
            <a:ln>
              <a:noFill/>
            </a:ln>
            <a:effectLst/>
          </c:spPr>
          <c:invertIfNegative val="0"/>
          <c:cat>
            <c:strRef>
              <c:f>Blad1!$A$2</c:f>
              <c:strCache>
                <c:ptCount val="1"/>
                <c:pt idx="0">
                  <c:v>Categorie 1</c:v>
                </c:pt>
              </c:strCache>
            </c:strRef>
          </c:cat>
          <c:val>
            <c:numRef>
              <c:f>Blad1!$K$2</c:f>
              <c:numCache>
                <c:formatCode>General</c:formatCode>
                <c:ptCount val="1"/>
                <c:pt idx="0">
                  <c:v>3.1</c:v>
                </c:pt>
              </c:numCache>
            </c:numRef>
          </c:val>
          <c:extLst>
            <c:ext xmlns:c16="http://schemas.microsoft.com/office/drawing/2014/chart" uri="{C3380CC4-5D6E-409C-BE32-E72D297353CC}">
              <c16:uniqueId val="{00000005-7E3E-4F58-9B95-2DFB7C654E27}"/>
            </c:ext>
          </c:extLst>
        </c:ser>
        <c:ser>
          <c:idx val="10"/>
          <c:order val="10"/>
          <c:tx>
            <c:strRef>
              <c:f>Blad1!$L$1</c:f>
              <c:strCache>
                <c:ptCount val="1"/>
                <c:pt idx="0">
                  <c:v>11. Lorem</c:v>
                </c:pt>
              </c:strCache>
            </c:strRef>
          </c:tx>
          <c:spPr>
            <a:solidFill>
              <a:srgbClr val="58460D"/>
            </a:solidFill>
            <a:ln>
              <a:noFill/>
            </a:ln>
            <a:effectLst/>
          </c:spPr>
          <c:invertIfNegative val="0"/>
          <c:cat>
            <c:strRef>
              <c:f>Blad1!$A$2</c:f>
              <c:strCache>
                <c:ptCount val="1"/>
                <c:pt idx="0">
                  <c:v>Categorie 1</c:v>
                </c:pt>
              </c:strCache>
            </c:strRef>
          </c:cat>
          <c:val>
            <c:numRef>
              <c:f>Blad1!$L$2</c:f>
              <c:numCache>
                <c:formatCode>General</c:formatCode>
                <c:ptCount val="1"/>
                <c:pt idx="0">
                  <c:v>2.2999999999999998</c:v>
                </c:pt>
              </c:numCache>
            </c:numRef>
          </c:val>
          <c:extLst>
            <c:ext xmlns:c16="http://schemas.microsoft.com/office/drawing/2014/chart" uri="{C3380CC4-5D6E-409C-BE32-E72D297353CC}">
              <c16:uniqueId val="{00000006-7E3E-4F58-9B95-2DFB7C654E27}"/>
            </c:ext>
          </c:extLst>
        </c:ser>
        <c:ser>
          <c:idx val="11"/>
          <c:order val="11"/>
          <c:tx>
            <c:strRef>
              <c:f>Blad1!$M$1</c:f>
              <c:strCache>
                <c:ptCount val="1"/>
                <c:pt idx="0">
                  <c:v>12. Ipsum</c:v>
                </c:pt>
              </c:strCache>
            </c:strRef>
          </c:tx>
          <c:spPr>
            <a:solidFill>
              <a:srgbClr val="D3C8BC"/>
            </a:solidFill>
            <a:ln>
              <a:noFill/>
            </a:ln>
            <a:effectLst/>
          </c:spPr>
          <c:invertIfNegative val="0"/>
          <c:cat>
            <c:strRef>
              <c:f>Blad1!$A$2</c:f>
              <c:strCache>
                <c:ptCount val="1"/>
                <c:pt idx="0">
                  <c:v>Categorie 1</c:v>
                </c:pt>
              </c:strCache>
            </c:strRef>
          </c:cat>
          <c:val>
            <c:numRef>
              <c:f>Blad1!$M$2</c:f>
              <c:numCache>
                <c:formatCode>General</c:formatCode>
                <c:ptCount val="1"/>
                <c:pt idx="0">
                  <c:v>3.4</c:v>
                </c:pt>
              </c:numCache>
            </c:numRef>
          </c:val>
          <c:extLst>
            <c:ext xmlns:c16="http://schemas.microsoft.com/office/drawing/2014/chart" uri="{C3380CC4-5D6E-409C-BE32-E72D297353CC}">
              <c16:uniqueId val="{00000007-7E3E-4F58-9B95-2DFB7C654E27}"/>
            </c:ext>
          </c:extLst>
        </c:ser>
        <c:ser>
          <c:idx val="12"/>
          <c:order val="12"/>
          <c:tx>
            <c:strRef>
              <c:f>Blad1!$N$1</c:f>
              <c:strCache>
                <c:ptCount val="1"/>
                <c:pt idx="0">
                  <c:v>13. Lorem</c:v>
                </c:pt>
              </c:strCache>
            </c:strRef>
          </c:tx>
          <c:spPr>
            <a:solidFill>
              <a:srgbClr val="230025"/>
            </a:solidFill>
            <a:ln>
              <a:noFill/>
            </a:ln>
            <a:effectLst/>
          </c:spPr>
          <c:invertIfNegative val="0"/>
          <c:cat>
            <c:strRef>
              <c:f>Blad1!$A$2</c:f>
              <c:strCache>
                <c:ptCount val="1"/>
                <c:pt idx="0">
                  <c:v>Categorie 1</c:v>
                </c:pt>
              </c:strCache>
            </c:strRef>
          </c:cat>
          <c:val>
            <c:numRef>
              <c:f>Blad1!$N$2</c:f>
              <c:numCache>
                <c:formatCode>General</c:formatCode>
                <c:ptCount val="1"/>
                <c:pt idx="0">
                  <c:v>3.2</c:v>
                </c:pt>
              </c:numCache>
            </c:numRef>
          </c:val>
          <c:extLst>
            <c:ext xmlns:c16="http://schemas.microsoft.com/office/drawing/2014/chart" uri="{C3380CC4-5D6E-409C-BE32-E72D297353CC}">
              <c16:uniqueId val="{00000000-D531-40D2-823F-C6DCE6EECE81}"/>
            </c:ext>
          </c:extLst>
        </c:ser>
        <c:ser>
          <c:idx val="13"/>
          <c:order val="13"/>
          <c:tx>
            <c:strRef>
              <c:f>Blad1!$O$1</c:f>
              <c:strCache>
                <c:ptCount val="1"/>
                <c:pt idx="0">
                  <c:v>14. Ipsum</c:v>
                </c:pt>
              </c:strCache>
            </c:strRef>
          </c:tx>
          <c:spPr>
            <a:solidFill>
              <a:srgbClr val="38CB70"/>
            </a:solidFill>
            <a:ln>
              <a:noFill/>
            </a:ln>
            <a:effectLst/>
          </c:spPr>
          <c:invertIfNegative val="0"/>
          <c:cat>
            <c:strRef>
              <c:f>Blad1!$A$2</c:f>
              <c:strCache>
                <c:ptCount val="1"/>
                <c:pt idx="0">
                  <c:v>Categorie 1</c:v>
                </c:pt>
              </c:strCache>
            </c:strRef>
          </c:cat>
          <c:val>
            <c:numRef>
              <c:f>Blad1!$O$2</c:f>
              <c:numCache>
                <c:formatCode>General</c:formatCode>
                <c:ptCount val="1"/>
                <c:pt idx="0">
                  <c:v>2.6</c:v>
                </c:pt>
              </c:numCache>
            </c:numRef>
          </c:val>
          <c:extLst>
            <c:ext xmlns:c16="http://schemas.microsoft.com/office/drawing/2014/chart" uri="{C3380CC4-5D6E-409C-BE32-E72D297353CC}">
              <c16:uniqueId val="{00000001-D531-40D2-823F-C6DCE6EECE81}"/>
            </c:ext>
          </c:extLst>
        </c:ser>
        <c:dLbls>
          <c:showLegendKey val="0"/>
          <c:showVal val="0"/>
          <c:showCatName val="0"/>
          <c:showSerName val="0"/>
          <c:showPercent val="0"/>
          <c:showBubbleSize val="0"/>
        </c:dLbls>
        <c:gapWidth val="219"/>
        <c:overlap val="-27"/>
        <c:axId val="340759352"/>
        <c:axId val="340758632"/>
      </c:barChart>
      <c:catAx>
        <c:axId val="340759352"/>
        <c:scaling>
          <c:orientation val="minMax"/>
        </c:scaling>
        <c:delete val="1"/>
        <c:axPos val="b"/>
        <c:numFmt formatCode="General" sourceLinked="1"/>
        <c:majorTickMark val="none"/>
        <c:minorTickMark val="none"/>
        <c:tickLblPos val="nextTo"/>
        <c:crossAx val="340758632"/>
        <c:crosses val="autoZero"/>
        <c:auto val="1"/>
        <c:lblAlgn val="ctr"/>
        <c:lblOffset val="100"/>
        <c:noMultiLvlLbl val="0"/>
      </c:catAx>
      <c:valAx>
        <c:axId val="340758632"/>
        <c:scaling>
          <c:orientation val="minMax"/>
        </c:scaling>
        <c:delete val="0"/>
        <c:axPos val="l"/>
        <c:majorGridlines>
          <c:spPr>
            <a:ln w="9525" cap="flat" cmpd="sng" algn="ctr">
              <a:solidFill>
                <a:schemeClr val="tx1">
                  <a:lumMod val="10000"/>
                  <a:lumOff val="9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NL"/>
          </a:p>
        </c:txPr>
        <c:crossAx val="340759352"/>
        <c:crosses val="autoZero"/>
        <c:crossBetween val="between"/>
        <c:majorUnit val="1"/>
      </c:valAx>
      <c:spPr>
        <a:noFill/>
        <a:ln>
          <a:noFill/>
        </a:ln>
        <a:effectLst/>
      </c:spPr>
    </c:plotArea>
    <c:legend>
      <c:legendPos val="b"/>
      <c:layout>
        <c:manualLayout>
          <c:xMode val="edge"/>
          <c:yMode val="edge"/>
          <c:x val="5.7983434992016455E-2"/>
          <c:y val="0.84144431960984334"/>
          <c:w val="0.88403296593125535"/>
          <c:h val="0.14239950573130755"/>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solidFill>
                <a:latin typeface="+mn-lt"/>
                <a:ea typeface="+mn-ea"/>
                <a:cs typeface="+mn-cs"/>
              </a:defRPr>
            </a:pPr>
            <a:r>
              <a:rPr lang="en-US" sz="1500" b="1" i="0" u="none" strike="noStrike" kern="1200" spc="0" baseline="0" dirty="0">
                <a:solidFill>
                  <a:schemeClr val="tx1"/>
                </a:solidFill>
                <a:latin typeface="+mn-lt"/>
                <a:ea typeface="+mn-ea"/>
                <a:cs typeface="+mn-cs"/>
              </a:rPr>
              <a:t>Chart</a:t>
            </a:r>
            <a:r>
              <a:rPr lang="en-US" sz="1500" b="1" dirty="0">
                <a:solidFill>
                  <a:schemeClr val="tx1"/>
                </a:solidFill>
              </a:rPr>
              <a:t> title</a:t>
            </a:r>
          </a:p>
        </c:rich>
      </c:tx>
      <c:layout>
        <c:manualLayout>
          <c:xMode val="edge"/>
          <c:yMode val="edge"/>
          <c:x val="5.0315264160797755E-2"/>
          <c:y val="1.6156174658849227E-2"/>
        </c:manualLayout>
      </c:layout>
      <c:overlay val="0"/>
      <c:spPr>
        <a:noFill/>
        <a:ln>
          <a:noFill/>
        </a:ln>
        <a:effectLst/>
      </c:spPr>
      <c:txPr>
        <a:bodyPr rot="0" spcFirstLastPara="1" vertOverflow="ellipsis" vert="horz" wrap="square" anchor="ctr" anchorCtr="1"/>
        <a:lstStyle/>
        <a:p>
          <a:pPr>
            <a:defRPr sz="1500" b="1" i="0" u="none" strike="noStrike" kern="1200" spc="0" baseline="0">
              <a:solidFill>
                <a:schemeClr val="tx1"/>
              </a:solidFill>
              <a:latin typeface="+mn-lt"/>
              <a:ea typeface="+mn-ea"/>
              <a:cs typeface="+mn-cs"/>
            </a:defRPr>
          </a:pPr>
          <a:endParaRPr lang="en-NL"/>
        </a:p>
      </c:txPr>
    </c:title>
    <c:autoTitleDeleted val="0"/>
    <c:plotArea>
      <c:layout>
        <c:manualLayout>
          <c:layoutTarget val="inner"/>
          <c:xMode val="edge"/>
          <c:yMode val="edge"/>
          <c:x val="7.2571222199742616E-2"/>
          <c:y val="0.12013472807907112"/>
          <c:w val="0.92742877780025734"/>
          <c:h val="0.7725356904103774"/>
        </c:manualLayout>
      </c:layout>
      <c:doughnutChart>
        <c:varyColors val="1"/>
        <c:ser>
          <c:idx val="0"/>
          <c:order val="0"/>
          <c:tx>
            <c:strRef>
              <c:f>Blad1!$B$1</c:f>
              <c:strCache>
                <c:ptCount val="1"/>
                <c:pt idx="0">
                  <c:v>Chart title</c:v>
                </c:pt>
              </c:strCache>
            </c:strRef>
          </c:tx>
          <c:spPr>
            <a:solidFill>
              <a:srgbClr val="523054"/>
            </a:solidFill>
          </c:spPr>
          <c:dPt>
            <c:idx val="0"/>
            <c:bubble3D val="0"/>
            <c:spPr>
              <a:solidFill>
                <a:srgbClr val="523054"/>
              </a:solidFill>
              <a:ln>
                <a:noFill/>
              </a:ln>
              <a:effectLst/>
            </c:spPr>
            <c:extLst>
              <c:ext xmlns:c16="http://schemas.microsoft.com/office/drawing/2014/chart" uri="{C3380CC4-5D6E-409C-BE32-E72D297353CC}">
                <c16:uniqueId val="{00000000-D4BE-4819-93C2-C6144419348B}"/>
              </c:ext>
            </c:extLst>
          </c:dPt>
          <c:dPt>
            <c:idx val="1"/>
            <c:bubble3D val="0"/>
            <c:spPr>
              <a:solidFill>
                <a:srgbClr val="046D86"/>
              </a:solidFill>
              <a:ln>
                <a:noFill/>
              </a:ln>
              <a:effectLst/>
            </c:spPr>
            <c:extLst>
              <c:ext xmlns:c16="http://schemas.microsoft.com/office/drawing/2014/chart" uri="{C3380CC4-5D6E-409C-BE32-E72D297353CC}">
                <c16:uniqueId val="{00000001-D4BE-4819-93C2-C6144419348B}"/>
              </c:ext>
            </c:extLst>
          </c:dPt>
          <c:dPt>
            <c:idx val="2"/>
            <c:bubble3D val="0"/>
            <c:spPr>
              <a:solidFill>
                <a:srgbClr val="004700"/>
              </a:solidFill>
              <a:ln>
                <a:noFill/>
              </a:ln>
              <a:effectLst/>
            </c:spPr>
            <c:extLst>
              <c:ext xmlns:c16="http://schemas.microsoft.com/office/drawing/2014/chart" uri="{C3380CC4-5D6E-409C-BE32-E72D297353CC}">
                <c16:uniqueId val="{00000002-D4BE-4819-93C2-C6144419348B}"/>
              </c:ext>
            </c:extLst>
          </c:dPt>
          <c:dPt>
            <c:idx val="3"/>
            <c:bubble3D val="0"/>
            <c:spPr>
              <a:solidFill>
                <a:srgbClr val="E26465"/>
              </a:solidFill>
              <a:ln>
                <a:noFill/>
              </a:ln>
              <a:effectLst/>
            </c:spPr>
            <c:extLst>
              <c:ext xmlns:c16="http://schemas.microsoft.com/office/drawing/2014/chart" uri="{C3380CC4-5D6E-409C-BE32-E72D297353CC}">
                <c16:uniqueId val="{00000003-D4BE-4819-93C2-C6144419348B}"/>
              </c:ext>
            </c:extLst>
          </c:dPt>
          <c:dPt>
            <c:idx val="4"/>
            <c:bubble3D val="0"/>
            <c:spPr>
              <a:solidFill>
                <a:srgbClr val="520000"/>
              </a:solidFill>
              <a:ln>
                <a:noFill/>
              </a:ln>
              <a:effectLst/>
            </c:spPr>
            <c:extLst>
              <c:ext xmlns:c16="http://schemas.microsoft.com/office/drawing/2014/chart" uri="{C3380CC4-5D6E-409C-BE32-E72D297353CC}">
                <c16:uniqueId val="{00000008-2B74-411D-98AC-6B8B92B62008}"/>
              </c:ext>
            </c:extLst>
          </c:dPt>
          <c:dPt>
            <c:idx val="5"/>
            <c:bubble3D val="0"/>
            <c:spPr>
              <a:solidFill>
                <a:srgbClr val="007A26"/>
              </a:solidFill>
              <a:ln>
                <a:noFill/>
              </a:ln>
              <a:effectLst/>
            </c:spPr>
            <c:extLst>
              <c:ext xmlns:c16="http://schemas.microsoft.com/office/drawing/2014/chart" uri="{C3380CC4-5D6E-409C-BE32-E72D297353CC}">
                <c16:uniqueId val="{00000009-2B74-411D-98AC-6B8B92B62008}"/>
              </c:ext>
            </c:extLst>
          </c:dPt>
          <c:dPt>
            <c:idx val="6"/>
            <c:bubble3D val="0"/>
            <c:spPr>
              <a:solidFill>
                <a:srgbClr val="003A51"/>
              </a:solidFill>
              <a:ln>
                <a:noFill/>
              </a:ln>
              <a:effectLst/>
            </c:spPr>
            <c:extLst>
              <c:ext xmlns:c16="http://schemas.microsoft.com/office/drawing/2014/chart" uri="{C3380CC4-5D6E-409C-BE32-E72D297353CC}">
                <c16:uniqueId val="{0000000A-2B74-411D-98AC-6B8B92B62008}"/>
              </c:ext>
            </c:extLst>
          </c:dPt>
          <c:dPt>
            <c:idx val="7"/>
            <c:bubble3D val="0"/>
            <c:spPr>
              <a:solidFill>
                <a:srgbClr val="BF97C1"/>
              </a:solidFill>
              <a:ln>
                <a:noFill/>
              </a:ln>
              <a:effectLst/>
            </c:spPr>
            <c:extLst>
              <c:ext xmlns:c16="http://schemas.microsoft.com/office/drawing/2014/chart" uri="{C3380CC4-5D6E-409C-BE32-E72D297353CC}">
                <c16:uniqueId val="{0000000B-2B74-411D-98AC-6B8B92B62008}"/>
              </c:ext>
            </c:extLst>
          </c:dPt>
          <c:dPt>
            <c:idx val="8"/>
            <c:bubble3D val="0"/>
            <c:spPr>
              <a:solidFill>
                <a:srgbClr val="AB9256"/>
              </a:solidFill>
              <a:ln>
                <a:noFill/>
              </a:ln>
              <a:effectLst/>
            </c:spPr>
            <c:extLst>
              <c:ext xmlns:c16="http://schemas.microsoft.com/office/drawing/2014/chart" uri="{C3380CC4-5D6E-409C-BE32-E72D297353CC}">
                <c16:uniqueId val="{0000000C-2B74-411D-98AC-6B8B92B62008}"/>
              </c:ext>
            </c:extLst>
          </c:dPt>
          <c:dPt>
            <c:idx val="9"/>
            <c:bubble3D val="0"/>
            <c:spPr>
              <a:solidFill>
                <a:srgbClr val="87D9F5"/>
              </a:solidFill>
              <a:ln>
                <a:noFill/>
              </a:ln>
              <a:effectLst/>
            </c:spPr>
            <c:extLst>
              <c:ext xmlns:c16="http://schemas.microsoft.com/office/drawing/2014/chart" uri="{C3380CC4-5D6E-409C-BE32-E72D297353CC}">
                <c16:uniqueId val="{0000000D-2B74-411D-98AC-6B8B92B62008}"/>
              </c:ext>
            </c:extLst>
          </c:dPt>
          <c:dPt>
            <c:idx val="10"/>
            <c:bubble3D val="0"/>
            <c:spPr>
              <a:solidFill>
                <a:srgbClr val="58460D"/>
              </a:solidFill>
              <a:ln>
                <a:noFill/>
              </a:ln>
              <a:effectLst/>
            </c:spPr>
            <c:extLst>
              <c:ext xmlns:c16="http://schemas.microsoft.com/office/drawing/2014/chart" uri="{C3380CC4-5D6E-409C-BE32-E72D297353CC}">
                <c16:uniqueId val="{0000000E-2B74-411D-98AC-6B8B92B62008}"/>
              </c:ext>
            </c:extLst>
          </c:dPt>
          <c:dPt>
            <c:idx val="11"/>
            <c:bubble3D val="0"/>
            <c:spPr>
              <a:solidFill>
                <a:srgbClr val="D3C8BC"/>
              </a:solidFill>
              <a:ln>
                <a:noFill/>
              </a:ln>
              <a:effectLst/>
            </c:spPr>
            <c:extLst>
              <c:ext xmlns:c16="http://schemas.microsoft.com/office/drawing/2014/chart" uri="{C3380CC4-5D6E-409C-BE32-E72D297353CC}">
                <c16:uniqueId val="{0000000F-2B74-411D-98AC-6B8B92B62008}"/>
              </c:ext>
            </c:extLst>
          </c:dPt>
          <c:dPt>
            <c:idx val="12"/>
            <c:bubble3D val="0"/>
            <c:spPr>
              <a:solidFill>
                <a:srgbClr val="230025"/>
              </a:solidFill>
              <a:ln>
                <a:noFill/>
              </a:ln>
              <a:effectLst/>
            </c:spPr>
            <c:extLst>
              <c:ext xmlns:c16="http://schemas.microsoft.com/office/drawing/2014/chart" uri="{C3380CC4-5D6E-409C-BE32-E72D297353CC}">
                <c16:uniqueId val="{00000010-2B74-411D-98AC-6B8B92B62008}"/>
              </c:ext>
            </c:extLst>
          </c:dPt>
          <c:dPt>
            <c:idx val="13"/>
            <c:bubble3D val="0"/>
            <c:spPr>
              <a:solidFill>
                <a:srgbClr val="38CB70"/>
              </a:solidFill>
              <a:ln>
                <a:noFill/>
              </a:ln>
              <a:effectLst/>
            </c:spPr>
            <c:extLst>
              <c:ext xmlns:c16="http://schemas.microsoft.com/office/drawing/2014/chart" uri="{C3380CC4-5D6E-409C-BE32-E72D297353CC}">
                <c16:uniqueId val="{00000011-2B74-411D-98AC-6B8B92B62008}"/>
              </c:ext>
            </c:extLst>
          </c:dPt>
          <c:cat>
            <c:strRef>
              <c:f>Blad1!$A$2:$A$15</c:f>
              <c:strCache>
                <c:ptCount val="14"/>
                <c:pt idx="0">
                  <c:v>1. Lorem</c:v>
                </c:pt>
                <c:pt idx="1">
                  <c:v>2. Ipsum</c:v>
                </c:pt>
                <c:pt idx="2">
                  <c:v>3. Lorem</c:v>
                </c:pt>
                <c:pt idx="3">
                  <c:v>4. Ipsum</c:v>
                </c:pt>
                <c:pt idx="4">
                  <c:v>5. Lorem</c:v>
                </c:pt>
                <c:pt idx="5">
                  <c:v>6. Ipsum</c:v>
                </c:pt>
                <c:pt idx="6">
                  <c:v>7. Lorem</c:v>
                </c:pt>
                <c:pt idx="7">
                  <c:v>8. Ipsum</c:v>
                </c:pt>
                <c:pt idx="8">
                  <c:v>9. Lorem</c:v>
                </c:pt>
                <c:pt idx="9">
                  <c:v>10. Ipsum</c:v>
                </c:pt>
                <c:pt idx="10">
                  <c:v>11. Lorem</c:v>
                </c:pt>
                <c:pt idx="11">
                  <c:v>12. Ipsum</c:v>
                </c:pt>
                <c:pt idx="12">
                  <c:v>13. Lorem</c:v>
                </c:pt>
                <c:pt idx="13">
                  <c:v>14. Ipsum</c:v>
                </c:pt>
              </c:strCache>
            </c:strRef>
          </c:cat>
          <c:val>
            <c:numRef>
              <c:f>Blad1!$B$2:$B$15</c:f>
              <c:numCache>
                <c:formatCode>General</c:formatCode>
                <c:ptCount val="1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numCache>
            </c:numRef>
          </c:val>
          <c:extLst>
            <c:ext xmlns:c16="http://schemas.microsoft.com/office/drawing/2014/chart" uri="{C3380CC4-5D6E-409C-BE32-E72D297353CC}">
              <c16:uniqueId val="{00000000-E845-4D71-B828-BB2D431D8BA0}"/>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solidFill>
                <a:latin typeface="+mn-lt"/>
                <a:ea typeface="+mn-ea"/>
                <a:cs typeface="+mn-cs"/>
              </a:defRPr>
            </a:pPr>
            <a:r>
              <a:rPr lang="nl-NL" dirty="0"/>
              <a:t>Chart </a:t>
            </a:r>
            <a:r>
              <a:rPr lang="nl-NL" dirty="0" err="1"/>
              <a:t>title</a:t>
            </a:r>
            <a:endParaRPr lang="nl-NL" dirty="0"/>
          </a:p>
        </c:rich>
      </c:tx>
      <c:layout>
        <c:manualLayout>
          <c:xMode val="edge"/>
          <c:yMode val="edge"/>
          <c:x val="1.8103630325020624E-2"/>
          <c:y val="1.6156174658849227E-2"/>
        </c:manualLayout>
      </c:layout>
      <c:overlay val="0"/>
      <c:spPr>
        <a:noFill/>
        <a:ln>
          <a:noFill/>
        </a:ln>
        <a:effectLst/>
      </c:spPr>
      <c:txPr>
        <a:bodyPr rot="0" spcFirstLastPara="1" vertOverflow="ellipsis" vert="horz" wrap="square" anchor="ctr" anchorCtr="1"/>
        <a:lstStyle/>
        <a:p>
          <a:pPr>
            <a:defRPr sz="1500" b="1" i="0" u="none" strike="noStrike" kern="1200" spc="0" baseline="0">
              <a:solidFill>
                <a:schemeClr val="tx1"/>
              </a:solidFill>
              <a:latin typeface="+mn-lt"/>
              <a:ea typeface="+mn-ea"/>
              <a:cs typeface="+mn-cs"/>
            </a:defRPr>
          </a:pPr>
          <a:endParaRPr lang="nl-NL"/>
        </a:p>
      </c:txPr>
    </c:title>
    <c:autoTitleDeleted val="0"/>
    <c:plotArea>
      <c:layout>
        <c:manualLayout>
          <c:layoutTarget val="inner"/>
          <c:xMode val="edge"/>
          <c:yMode val="edge"/>
          <c:x val="7.2571222199742616E-2"/>
          <c:y val="0.12013472807907112"/>
          <c:w val="0.92742877780025734"/>
          <c:h val="0.697140208669081"/>
        </c:manualLayout>
      </c:layout>
      <c:lineChart>
        <c:grouping val="standard"/>
        <c:varyColors val="0"/>
        <c:ser>
          <c:idx val="0"/>
          <c:order val="0"/>
          <c:tx>
            <c:strRef>
              <c:f>Blad1!$B$1</c:f>
              <c:strCache>
                <c:ptCount val="1"/>
                <c:pt idx="0">
                  <c:v>1. Lorem</c:v>
                </c:pt>
              </c:strCache>
            </c:strRef>
          </c:tx>
          <c:spPr>
            <a:ln w="28575" cap="rnd">
              <a:solidFill>
                <a:srgbClr val="523054"/>
              </a:solidFill>
              <a:round/>
            </a:ln>
            <a:effectLst/>
          </c:spPr>
          <c:marker>
            <c:symbol val="none"/>
          </c:marker>
          <c:cat>
            <c:strRef>
              <c:f>Blad1!$A$2:$A$5</c:f>
              <c:strCache>
                <c:ptCount val="4"/>
                <c:pt idx="0">
                  <c:v>A</c:v>
                </c:pt>
                <c:pt idx="1">
                  <c:v>B</c:v>
                </c:pt>
                <c:pt idx="2">
                  <c:v>C</c:v>
                </c:pt>
                <c:pt idx="3">
                  <c:v>D</c:v>
                </c:pt>
              </c:strCache>
            </c:strRef>
          </c:cat>
          <c:val>
            <c:numRef>
              <c:f>Blad1!$B$2:$B$5</c:f>
              <c:numCache>
                <c:formatCode>General</c:formatCode>
                <c:ptCount val="4"/>
                <c:pt idx="0">
                  <c:v>10</c:v>
                </c:pt>
                <c:pt idx="1">
                  <c:v>20</c:v>
                </c:pt>
                <c:pt idx="2">
                  <c:v>30</c:v>
                </c:pt>
                <c:pt idx="3">
                  <c:v>40</c:v>
                </c:pt>
              </c:numCache>
            </c:numRef>
          </c:val>
          <c:smooth val="0"/>
          <c:extLst>
            <c:ext xmlns:c16="http://schemas.microsoft.com/office/drawing/2014/chart" uri="{C3380CC4-5D6E-409C-BE32-E72D297353CC}">
              <c16:uniqueId val="{00000000-E845-4D71-B828-BB2D431D8BA0}"/>
            </c:ext>
          </c:extLst>
        </c:ser>
        <c:ser>
          <c:idx val="1"/>
          <c:order val="1"/>
          <c:tx>
            <c:strRef>
              <c:f>Blad1!$C$1</c:f>
              <c:strCache>
                <c:ptCount val="1"/>
                <c:pt idx="0">
                  <c:v>2. Ipsum</c:v>
                </c:pt>
              </c:strCache>
            </c:strRef>
          </c:tx>
          <c:spPr>
            <a:ln w="28575" cap="rnd">
              <a:solidFill>
                <a:srgbClr val="046D86"/>
              </a:solidFill>
              <a:round/>
            </a:ln>
            <a:effectLst/>
          </c:spPr>
          <c:marker>
            <c:symbol val="none"/>
          </c:marker>
          <c:cat>
            <c:strRef>
              <c:f>Blad1!$A$2:$A$5</c:f>
              <c:strCache>
                <c:ptCount val="4"/>
                <c:pt idx="0">
                  <c:v>A</c:v>
                </c:pt>
                <c:pt idx="1">
                  <c:v>B</c:v>
                </c:pt>
                <c:pt idx="2">
                  <c:v>C</c:v>
                </c:pt>
                <c:pt idx="3">
                  <c:v>D</c:v>
                </c:pt>
              </c:strCache>
            </c:strRef>
          </c:cat>
          <c:val>
            <c:numRef>
              <c:f>Blad1!$C$2:$C$5</c:f>
              <c:numCache>
                <c:formatCode>General</c:formatCode>
                <c:ptCount val="4"/>
                <c:pt idx="0">
                  <c:v>20</c:v>
                </c:pt>
                <c:pt idx="1">
                  <c:v>30</c:v>
                </c:pt>
                <c:pt idx="2">
                  <c:v>40</c:v>
                </c:pt>
                <c:pt idx="3">
                  <c:v>50</c:v>
                </c:pt>
              </c:numCache>
            </c:numRef>
          </c:val>
          <c:smooth val="0"/>
          <c:extLst>
            <c:ext xmlns:c16="http://schemas.microsoft.com/office/drawing/2014/chart" uri="{C3380CC4-5D6E-409C-BE32-E72D297353CC}">
              <c16:uniqueId val="{00000001-E845-4D71-B828-BB2D431D8BA0}"/>
            </c:ext>
          </c:extLst>
        </c:ser>
        <c:ser>
          <c:idx val="2"/>
          <c:order val="2"/>
          <c:tx>
            <c:strRef>
              <c:f>Blad1!$D$1</c:f>
              <c:strCache>
                <c:ptCount val="1"/>
                <c:pt idx="0">
                  <c:v>3. Lorem</c:v>
                </c:pt>
              </c:strCache>
            </c:strRef>
          </c:tx>
          <c:spPr>
            <a:ln w="28575" cap="rnd">
              <a:solidFill>
                <a:srgbClr val="004700"/>
              </a:solidFill>
              <a:round/>
            </a:ln>
            <a:effectLst/>
          </c:spPr>
          <c:marker>
            <c:symbol val="none"/>
          </c:marker>
          <c:cat>
            <c:strRef>
              <c:f>Blad1!$A$2:$A$5</c:f>
              <c:strCache>
                <c:ptCount val="4"/>
                <c:pt idx="0">
                  <c:v>A</c:v>
                </c:pt>
                <c:pt idx="1">
                  <c:v>B</c:v>
                </c:pt>
                <c:pt idx="2">
                  <c:v>C</c:v>
                </c:pt>
                <c:pt idx="3">
                  <c:v>D</c:v>
                </c:pt>
              </c:strCache>
            </c:strRef>
          </c:cat>
          <c:val>
            <c:numRef>
              <c:f>Blad1!$D$2:$D$5</c:f>
              <c:numCache>
                <c:formatCode>General</c:formatCode>
                <c:ptCount val="4"/>
                <c:pt idx="0">
                  <c:v>30</c:v>
                </c:pt>
                <c:pt idx="1">
                  <c:v>40</c:v>
                </c:pt>
                <c:pt idx="2">
                  <c:v>50</c:v>
                </c:pt>
                <c:pt idx="3">
                  <c:v>60</c:v>
                </c:pt>
              </c:numCache>
            </c:numRef>
          </c:val>
          <c:smooth val="0"/>
          <c:extLst>
            <c:ext xmlns:c16="http://schemas.microsoft.com/office/drawing/2014/chart" uri="{C3380CC4-5D6E-409C-BE32-E72D297353CC}">
              <c16:uniqueId val="{00000002-E845-4D71-B828-BB2D431D8BA0}"/>
            </c:ext>
          </c:extLst>
        </c:ser>
        <c:ser>
          <c:idx val="3"/>
          <c:order val="3"/>
          <c:tx>
            <c:strRef>
              <c:f>Blad1!$E$1</c:f>
              <c:strCache>
                <c:ptCount val="1"/>
                <c:pt idx="0">
                  <c:v>4. Ipsum</c:v>
                </c:pt>
              </c:strCache>
            </c:strRef>
          </c:tx>
          <c:spPr>
            <a:ln w="28575" cap="rnd">
              <a:solidFill>
                <a:srgbClr val="E26465"/>
              </a:solidFill>
              <a:round/>
            </a:ln>
            <a:effectLst/>
          </c:spPr>
          <c:marker>
            <c:symbol val="none"/>
          </c:marker>
          <c:cat>
            <c:strRef>
              <c:f>Blad1!$A$2:$A$5</c:f>
              <c:strCache>
                <c:ptCount val="4"/>
                <c:pt idx="0">
                  <c:v>A</c:v>
                </c:pt>
                <c:pt idx="1">
                  <c:v>B</c:v>
                </c:pt>
                <c:pt idx="2">
                  <c:v>C</c:v>
                </c:pt>
                <c:pt idx="3">
                  <c:v>D</c:v>
                </c:pt>
              </c:strCache>
            </c:strRef>
          </c:cat>
          <c:val>
            <c:numRef>
              <c:f>Blad1!$E$2:$E$5</c:f>
              <c:numCache>
                <c:formatCode>General</c:formatCode>
                <c:ptCount val="4"/>
                <c:pt idx="0">
                  <c:v>40</c:v>
                </c:pt>
                <c:pt idx="1">
                  <c:v>50</c:v>
                </c:pt>
                <c:pt idx="2">
                  <c:v>60</c:v>
                </c:pt>
                <c:pt idx="3">
                  <c:v>70</c:v>
                </c:pt>
              </c:numCache>
            </c:numRef>
          </c:val>
          <c:smooth val="0"/>
          <c:extLst>
            <c:ext xmlns:c16="http://schemas.microsoft.com/office/drawing/2014/chart" uri="{C3380CC4-5D6E-409C-BE32-E72D297353CC}">
              <c16:uniqueId val="{00000003-E845-4D71-B828-BB2D431D8BA0}"/>
            </c:ext>
          </c:extLst>
        </c:ser>
        <c:ser>
          <c:idx val="4"/>
          <c:order val="4"/>
          <c:tx>
            <c:strRef>
              <c:f>Blad1!$F$1</c:f>
              <c:strCache>
                <c:ptCount val="1"/>
                <c:pt idx="0">
                  <c:v>5. Lorem</c:v>
                </c:pt>
              </c:strCache>
            </c:strRef>
          </c:tx>
          <c:spPr>
            <a:ln w="28575" cap="rnd">
              <a:solidFill>
                <a:srgbClr val="520000"/>
              </a:solidFill>
              <a:round/>
            </a:ln>
            <a:effectLst/>
          </c:spPr>
          <c:marker>
            <c:symbol val="none"/>
          </c:marker>
          <c:cat>
            <c:strRef>
              <c:f>Blad1!$A$2:$A$5</c:f>
              <c:strCache>
                <c:ptCount val="4"/>
                <c:pt idx="0">
                  <c:v>A</c:v>
                </c:pt>
                <c:pt idx="1">
                  <c:v>B</c:v>
                </c:pt>
                <c:pt idx="2">
                  <c:v>C</c:v>
                </c:pt>
                <c:pt idx="3">
                  <c:v>D</c:v>
                </c:pt>
              </c:strCache>
            </c:strRef>
          </c:cat>
          <c:val>
            <c:numRef>
              <c:f>Blad1!$F$2:$F$5</c:f>
              <c:numCache>
                <c:formatCode>General</c:formatCode>
                <c:ptCount val="4"/>
                <c:pt idx="0">
                  <c:v>50</c:v>
                </c:pt>
                <c:pt idx="1">
                  <c:v>60</c:v>
                </c:pt>
                <c:pt idx="2">
                  <c:v>70</c:v>
                </c:pt>
                <c:pt idx="3">
                  <c:v>80</c:v>
                </c:pt>
              </c:numCache>
            </c:numRef>
          </c:val>
          <c:smooth val="0"/>
          <c:extLst>
            <c:ext xmlns:c16="http://schemas.microsoft.com/office/drawing/2014/chart" uri="{C3380CC4-5D6E-409C-BE32-E72D297353CC}">
              <c16:uniqueId val="{00000000-5B5D-4668-917E-B101EEED6C6E}"/>
            </c:ext>
          </c:extLst>
        </c:ser>
        <c:ser>
          <c:idx val="5"/>
          <c:order val="5"/>
          <c:tx>
            <c:strRef>
              <c:f>Blad1!$G$1</c:f>
              <c:strCache>
                <c:ptCount val="1"/>
                <c:pt idx="0">
                  <c:v>6. Ipsum</c:v>
                </c:pt>
              </c:strCache>
            </c:strRef>
          </c:tx>
          <c:spPr>
            <a:ln w="28575" cap="rnd">
              <a:solidFill>
                <a:srgbClr val="007A26"/>
              </a:solidFill>
              <a:round/>
            </a:ln>
            <a:effectLst/>
          </c:spPr>
          <c:marker>
            <c:symbol val="none"/>
          </c:marker>
          <c:cat>
            <c:strRef>
              <c:f>Blad1!$A$2:$A$5</c:f>
              <c:strCache>
                <c:ptCount val="4"/>
                <c:pt idx="0">
                  <c:v>A</c:v>
                </c:pt>
                <c:pt idx="1">
                  <c:v>B</c:v>
                </c:pt>
                <c:pt idx="2">
                  <c:v>C</c:v>
                </c:pt>
                <c:pt idx="3">
                  <c:v>D</c:v>
                </c:pt>
              </c:strCache>
            </c:strRef>
          </c:cat>
          <c:val>
            <c:numRef>
              <c:f>Blad1!$G$2:$G$5</c:f>
              <c:numCache>
                <c:formatCode>General</c:formatCode>
                <c:ptCount val="4"/>
                <c:pt idx="0">
                  <c:v>60</c:v>
                </c:pt>
                <c:pt idx="1">
                  <c:v>70</c:v>
                </c:pt>
                <c:pt idx="2">
                  <c:v>80</c:v>
                </c:pt>
                <c:pt idx="3">
                  <c:v>90</c:v>
                </c:pt>
              </c:numCache>
            </c:numRef>
          </c:val>
          <c:smooth val="0"/>
          <c:extLst>
            <c:ext xmlns:c16="http://schemas.microsoft.com/office/drawing/2014/chart" uri="{C3380CC4-5D6E-409C-BE32-E72D297353CC}">
              <c16:uniqueId val="{00000001-5B5D-4668-917E-B101EEED6C6E}"/>
            </c:ext>
          </c:extLst>
        </c:ser>
        <c:ser>
          <c:idx val="6"/>
          <c:order val="6"/>
          <c:tx>
            <c:strRef>
              <c:f>Blad1!$H$1</c:f>
              <c:strCache>
                <c:ptCount val="1"/>
                <c:pt idx="0">
                  <c:v>7. Lorem</c:v>
                </c:pt>
              </c:strCache>
            </c:strRef>
          </c:tx>
          <c:spPr>
            <a:ln w="28575" cap="rnd">
              <a:solidFill>
                <a:srgbClr val="003A51"/>
              </a:solidFill>
              <a:round/>
            </a:ln>
            <a:effectLst/>
          </c:spPr>
          <c:marker>
            <c:symbol val="none"/>
          </c:marker>
          <c:cat>
            <c:strRef>
              <c:f>Blad1!$A$2:$A$5</c:f>
              <c:strCache>
                <c:ptCount val="4"/>
                <c:pt idx="0">
                  <c:v>A</c:v>
                </c:pt>
                <c:pt idx="1">
                  <c:v>B</c:v>
                </c:pt>
                <c:pt idx="2">
                  <c:v>C</c:v>
                </c:pt>
                <c:pt idx="3">
                  <c:v>D</c:v>
                </c:pt>
              </c:strCache>
            </c:strRef>
          </c:cat>
          <c:val>
            <c:numRef>
              <c:f>Blad1!$H$2:$H$5</c:f>
              <c:numCache>
                <c:formatCode>General</c:formatCode>
                <c:ptCount val="4"/>
                <c:pt idx="0">
                  <c:v>70</c:v>
                </c:pt>
                <c:pt idx="1">
                  <c:v>80</c:v>
                </c:pt>
                <c:pt idx="2">
                  <c:v>90</c:v>
                </c:pt>
                <c:pt idx="3">
                  <c:v>100</c:v>
                </c:pt>
              </c:numCache>
            </c:numRef>
          </c:val>
          <c:smooth val="0"/>
          <c:extLst>
            <c:ext xmlns:c16="http://schemas.microsoft.com/office/drawing/2014/chart" uri="{C3380CC4-5D6E-409C-BE32-E72D297353CC}">
              <c16:uniqueId val="{00000002-5B5D-4668-917E-B101EEED6C6E}"/>
            </c:ext>
          </c:extLst>
        </c:ser>
        <c:ser>
          <c:idx val="7"/>
          <c:order val="7"/>
          <c:tx>
            <c:strRef>
              <c:f>Blad1!$I$1</c:f>
              <c:strCache>
                <c:ptCount val="1"/>
                <c:pt idx="0">
                  <c:v>8. Ipsum</c:v>
                </c:pt>
              </c:strCache>
            </c:strRef>
          </c:tx>
          <c:spPr>
            <a:ln w="28575" cap="rnd">
              <a:solidFill>
                <a:srgbClr val="BF97C1"/>
              </a:solidFill>
              <a:round/>
            </a:ln>
            <a:effectLst/>
          </c:spPr>
          <c:marker>
            <c:symbol val="none"/>
          </c:marker>
          <c:cat>
            <c:strRef>
              <c:f>Blad1!$A$2:$A$5</c:f>
              <c:strCache>
                <c:ptCount val="4"/>
                <c:pt idx="0">
                  <c:v>A</c:v>
                </c:pt>
                <c:pt idx="1">
                  <c:v>B</c:v>
                </c:pt>
                <c:pt idx="2">
                  <c:v>C</c:v>
                </c:pt>
                <c:pt idx="3">
                  <c:v>D</c:v>
                </c:pt>
              </c:strCache>
            </c:strRef>
          </c:cat>
          <c:val>
            <c:numRef>
              <c:f>Blad1!$I$2:$I$5</c:f>
              <c:numCache>
                <c:formatCode>General</c:formatCode>
                <c:ptCount val="4"/>
                <c:pt idx="0">
                  <c:v>80</c:v>
                </c:pt>
                <c:pt idx="1">
                  <c:v>90</c:v>
                </c:pt>
                <c:pt idx="2">
                  <c:v>100</c:v>
                </c:pt>
                <c:pt idx="3">
                  <c:v>110</c:v>
                </c:pt>
              </c:numCache>
            </c:numRef>
          </c:val>
          <c:smooth val="0"/>
          <c:extLst>
            <c:ext xmlns:c16="http://schemas.microsoft.com/office/drawing/2014/chart" uri="{C3380CC4-5D6E-409C-BE32-E72D297353CC}">
              <c16:uniqueId val="{00000003-5B5D-4668-917E-B101EEED6C6E}"/>
            </c:ext>
          </c:extLst>
        </c:ser>
        <c:ser>
          <c:idx val="8"/>
          <c:order val="8"/>
          <c:tx>
            <c:strRef>
              <c:f>Blad1!$J$1</c:f>
              <c:strCache>
                <c:ptCount val="1"/>
                <c:pt idx="0">
                  <c:v>9. Lorem</c:v>
                </c:pt>
              </c:strCache>
            </c:strRef>
          </c:tx>
          <c:spPr>
            <a:ln w="28575" cap="rnd">
              <a:solidFill>
                <a:srgbClr val="AB9256"/>
              </a:solidFill>
              <a:round/>
            </a:ln>
            <a:effectLst/>
          </c:spPr>
          <c:marker>
            <c:symbol val="none"/>
          </c:marker>
          <c:cat>
            <c:strRef>
              <c:f>Blad1!$A$2:$A$5</c:f>
              <c:strCache>
                <c:ptCount val="4"/>
                <c:pt idx="0">
                  <c:v>A</c:v>
                </c:pt>
                <c:pt idx="1">
                  <c:v>B</c:v>
                </c:pt>
                <c:pt idx="2">
                  <c:v>C</c:v>
                </c:pt>
                <c:pt idx="3">
                  <c:v>D</c:v>
                </c:pt>
              </c:strCache>
            </c:strRef>
          </c:cat>
          <c:val>
            <c:numRef>
              <c:f>Blad1!$J$2:$J$5</c:f>
              <c:numCache>
                <c:formatCode>General</c:formatCode>
                <c:ptCount val="4"/>
                <c:pt idx="0">
                  <c:v>90</c:v>
                </c:pt>
                <c:pt idx="1">
                  <c:v>100</c:v>
                </c:pt>
                <c:pt idx="2">
                  <c:v>110</c:v>
                </c:pt>
                <c:pt idx="3">
                  <c:v>120</c:v>
                </c:pt>
              </c:numCache>
            </c:numRef>
          </c:val>
          <c:smooth val="0"/>
          <c:extLst>
            <c:ext xmlns:c16="http://schemas.microsoft.com/office/drawing/2014/chart" uri="{C3380CC4-5D6E-409C-BE32-E72D297353CC}">
              <c16:uniqueId val="{00000004-5B5D-4668-917E-B101EEED6C6E}"/>
            </c:ext>
          </c:extLst>
        </c:ser>
        <c:ser>
          <c:idx val="9"/>
          <c:order val="9"/>
          <c:tx>
            <c:strRef>
              <c:f>Blad1!$K$1</c:f>
              <c:strCache>
                <c:ptCount val="1"/>
                <c:pt idx="0">
                  <c:v>10. Ipsum</c:v>
                </c:pt>
              </c:strCache>
            </c:strRef>
          </c:tx>
          <c:spPr>
            <a:ln w="28575" cap="rnd">
              <a:solidFill>
                <a:srgbClr val="87D9F5"/>
              </a:solidFill>
              <a:round/>
            </a:ln>
            <a:effectLst/>
          </c:spPr>
          <c:marker>
            <c:symbol val="none"/>
          </c:marker>
          <c:cat>
            <c:strRef>
              <c:f>Blad1!$A$2:$A$5</c:f>
              <c:strCache>
                <c:ptCount val="4"/>
                <c:pt idx="0">
                  <c:v>A</c:v>
                </c:pt>
                <c:pt idx="1">
                  <c:v>B</c:v>
                </c:pt>
                <c:pt idx="2">
                  <c:v>C</c:v>
                </c:pt>
                <c:pt idx="3">
                  <c:v>D</c:v>
                </c:pt>
              </c:strCache>
            </c:strRef>
          </c:cat>
          <c:val>
            <c:numRef>
              <c:f>Blad1!$K$2:$K$5</c:f>
              <c:numCache>
                <c:formatCode>General</c:formatCode>
                <c:ptCount val="4"/>
                <c:pt idx="0">
                  <c:v>100</c:v>
                </c:pt>
                <c:pt idx="1">
                  <c:v>110</c:v>
                </c:pt>
                <c:pt idx="2">
                  <c:v>120</c:v>
                </c:pt>
                <c:pt idx="3">
                  <c:v>130</c:v>
                </c:pt>
              </c:numCache>
            </c:numRef>
          </c:val>
          <c:smooth val="0"/>
          <c:extLst>
            <c:ext xmlns:c16="http://schemas.microsoft.com/office/drawing/2014/chart" uri="{C3380CC4-5D6E-409C-BE32-E72D297353CC}">
              <c16:uniqueId val="{00000005-5B5D-4668-917E-B101EEED6C6E}"/>
            </c:ext>
          </c:extLst>
        </c:ser>
        <c:ser>
          <c:idx val="10"/>
          <c:order val="10"/>
          <c:tx>
            <c:strRef>
              <c:f>Blad1!$L$1</c:f>
              <c:strCache>
                <c:ptCount val="1"/>
                <c:pt idx="0">
                  <c:v>11. Lorem</c:v>
                </c:pt>
              </c:strCache>
            </c:strRef>
          </c:tx>
          <c:spPr>
            <a:ln w="28575" cap="rnd">
              <a:solidFill>
                <a:srgbClr val="58460D"/>
              </a:solidFill>
              <a:round/>
            </a:ln>
            <a:effectLst/>
          </c:spPr>
          <c:marker>
            <c:symbol val="none"/>
          </c:marker>
          <c:cat>
            <c:strRef>
              <c:f>Blad1!$A$2:$A$5</c:f>
              <c:strCache>
                <c:ptCount val="4"/>
                <c:pt idx="0">
                  <c:v>A</c:v>
                </c:pt>
                <c:pt idx="1">
                  <c:v>B</c:v>
                </c:pt>
                <c:pt idx="2">
                  <c:v>C</c:v>
                </c:pt>
                <c:pt idx="3">
                  <c:v>D</c:v>
                </c:pt>
              </c:strCache>
            </c:strRef>
          </c:cat>
          <c:val>
            <c:numRef>
              <c:f>Blad1!$L$2:$L$5</c:f>
              <c:numCache>
                <c:formatCode>General</c:formatCode>
                <c:ptCount val="4"/>
                <c:pt idx="0">
                  <c:v>110</c:v>
                </c:pt>
                <c:pt idx="1">
                  <c:v>120</c:v>
                </c:pt>
                <c:pt idx="2">
                  <c:v>130</c:v>
                </c:pt>
                <c:pt idx="3">
                  <c:v>140</c:v>
                </c:pt>
              </c:numCache>
            </c:numRef>
          </c:val>
          <c:smooth val="0"/>
          <c:extLst>
            <c:ext xmlns:c16="http://schemas.microsoft.com/office/drawing/2014/chart" uri="{C3380CC4-5D6E-409C-BE32-E72D297353CC}">
              <c16:uniqueId val="{00000006-5B5D-4668-917E-B101EEED6C6E}"/>
            </c:ext>
          </c:extLst>
        </c:ser>
        <c:ser>
          <c:idx val="11"/>
          <c:order val="11"/>
          <c:tx>
            <c:strRef>
              <c:f>Blad1!$M$1</c:f>
              <c:strCache>
                <c:ptCount val="1"/>
                <c:pt idx="0">
                  <c:v>12. Ipsum</c:v>
                </c:pt>
              </c:strCache>
            </c:strRef>
          </c:tx>
          <c:spPr>
            <a:ln w="28575" cap="rnd">
              <a:solidFill>
                <a:srgbClr val="D3C8BC"/>
              </a:solidFill>
              <a:round/>
            </a:ln>
            <a:effectLst/>
          </c:spPr>
          <c:marker>
            <c:symbol val="none"/>
          </c:marker>
          <c:cat>
            <c:strRef>
              <c:f>Blad1!$A$2:$A$5</c:f>
              <c:strCache>
                <c:ptCount val="4"/>
                <c:pt idx="0">
                  <c:v>A</c:v>
                </c:pt>
                <c:pt idx="1">
                  <c:v>B</c:v>
                </c:pt>
                <c:pt idx="2">
                  <c:v>C</c:v>
                </c:pt>
                <c:pt idx="3">
                  <c:v>D</c:v>
                </c:pt>
              </c:strCache>
            </c:strRef>
          </c:cat>
          <c:val>
            <c:numRef>
              <c:f>Blad1!$M$2:$M$5</c:f>
              <c:numCache>
                <c:formatCode>General</c:formatCode>
                <c:ptCount val="4"/>
                <c:pt idx="0">
                  <c:v>120</c:v>
                </c:pt>
                <c:pt idx="1">
                  <c:v>130</c:v>
                </c:pt>
                <c:pt idx="2">
                  <c:v>140</c:v>
                </c:pt>
                <c:pt idx="3">
                  <c:v>150</c:v>
                </c:pt>
              </c:numCache>
            </c:numRef>
          </c:val>
          <c:smooth val="0"/>
          <c:extLst>
            <c:ext xmlns:c16="http://schemas.microsoft.com/office/drawing/2014/chart" uri="{C3380CC4-5D6E-409C-BE32-E72D297353CC}">
              <c16:uniqueId val="{00000007-5B5D-4668-917E-B101EEED6C6E}"/>
            </c:ext>
          </c:extLst>
        </c:ser>
        <c:ser>
          <c:idx val="12"/>
          <c:order val="12"/>
          <c:tx>
            <c:strRef>
              <c:f>Blad1!$N$1</c:f>
              <c:strCache>
                <c:ptCount val="1"/>
                <c:pt idx="0">
                  <c:v>13. Lorem</c:v>
                </c:pt>
              </c:strCache>
            </c:strRef>
          </c:tx>
          <c:spPr>
            <a:ln w="28575" cap="rnd">
              <a:solidFill>
                <a:srgbClr val="230025"/>
              </a:solidFill>
              <a:round/>
            </a:ln>
            <a:effectLst/>
          </c:spPr>
          <c:marker>
            <c:symbol val="none"/>
          </c:marker>
          <c:cat>
            <c:strRef>
              <c:f>Blad1!$A$2:$A$5</c:f>
              <c:strCache>
                <c:ptCount val="4"/>
                <c:pt idx="0">
                  <c:v>A</c:v>
                </c:pt>
                <c:pt idx="1">
                  <c:v>B</c:v>
                </c:pt>
                <c:pt idx="2">
                  <c:v>C</c:v>
                </c:pt>
                <c:pt idx="3">
                  <c:v>D</c:v>
                </c:pt>
              </c:strCache>
            </c:strRef>
          </c:cat>
          <c:val>
            <c:numRef>
              <c:f>Blad1!$N$2:$N$5</c:f>
              <c:numCache>
                <c:formatCode>General</c:formatCode>
                <c:ptCount val="4"/>
                <c:pt idx="0">
                  <c:v>130</c:v>
                </c:pt>
                <c:pt idx="1">
                  <c:v>140</c:v>
                </c:pt>
                <c:pt idx="2">
                  <c:v>150</c:v>
                </c:pt>
                <c:pt idx="3">
                  <c:v>160</c:v>
                </c:pt>
              </c:numCache>
            </c:numRef>
          </c:val>
          <c:smooth val="0"/>
          <c:extLst>
            <c:ext xmlns:c16="http://schemas.microsoft.com/office/drawing/2014/chart" uri="{C3380CC4-5D6E-409C-BE32-E72D297353CC}">
              <c16:uniqueId val="{00000008-5B5D-4668-917E-B101EEED6C6E}"/>
            </c:ext>
          </c:extLst>
        </c:ser>
        <c:ser>
          <c:idx val="13"/>
          <c:order val="13"/>
          <c:tx>
            <c:strRef>
              <c:f>Blad1!$O$1</c:f>
              <c:strCache>
                <c:ptCount val="1"/>
                <c:pt idx="0">
                  <c:v>14. Ipsum</c:v>
                </c:pt>
              </c:strCache>
            </c:strRef>
          </c:tx>
          <c:spPr>
            <a:ln w="28575" cap="rnd">
              <a:solidFill>
                <a:srgbClr val="38CB70"/>
              </a:solidFill>
              <a:round/>
            </a:ln>
            <a:effectLst/>
          </c:spPr>
          <c:marker>
            <c:symbol val="none"/>
          </c:marker>
          <c:cat>
            <c:strRef>
              <c:f>Blad1!$A$2:$A$5</c:f>
              <c:strCache>
                <c:ptCount val="4"/>
                <c:pt idx="0">
                  <c:v>A</c:v>
                </c:pt>
                <c:pt idx="1">
                  <c:v>B</c:v>
                </c:pt>
                <c:pt idx="2">
                  <c:v>C</c:v>
                </c:pt>
                <c:pt idx="3">
                  <c:v>D</c:v>
                </c:pt>
              </c:strCache>
            </c:strRef>
          </c:cat>
          <c:val>
            <c:numRef>
              <c:f>Blad1!$O$2:$O$5</c:f>
              <c:numCache>
                <c:formatCode>General</c:formatCode>
                <c:ptCount val="4"/>
                <c:pt idx="0">
                  <c:v>140</c:v>
                </c:pt>
                <c:pt idx="1">
                  <c:v>150</c:v>
                </c:pt>
                <c:pt idx="2">
                  <c:v>160</c:v>
                </c:pt>
                <c:pt idx="3">
                  <c:v>170</c:v>
                </c:pt>
              </c:numCache>
            </c:numRef>
          </c:val>
          <c:smooth val="0"/>
          <c:extLst>
            <c:ext xmlns:c16="http://schemas.microsoft.com/office/drawing/2014/chart" uri="{C3380CC4-5D6E-409C-BE32-E72D297353CC}">
              <c16:uniqueId val="{00000009-5B5D-4668-917E-B101EEED6C6E}"/>
            </c:ext>
          </c:extLst>
        </c:ser>
        <c:dLbls>
          <c:showLegendKey val="0"/>
          <c:showVal val="0"/>
          <c:showCatName val="0"/>
          <c:showSerName val="0"/>
          <c:showPercent val="0"/>
          <c:showBubbleSize val="0"/>
        </c:dLbls>
        <c:smooth val="0"/>
        <c:axId val="340759352"/>
        <c:axId val="340758632"/>
      </c:lineChart>
      <c:catAx>
        <c:axId val="340759352"/>
        <c:scaling>
          <c:orientation val="minMax"/>
        </c:scaling>
        <c:delete val="1"/>
        <c:axPos val="b"/>
        <c:numFmt formatCode="General" sourceLinked="1"/>
        <c:majorTickMark val="none"/>
        <c:minorTickMark val="none"/>
        <c:tickLblPos val="nextTo"/>
        <c:crossAx val="340758632"/>
        <c:crosses val="autoZero"/>
        <c:auto val="1"/>
        <c:lblAlgn val="ctr"/>
        <c:lblOffset val="100"/>
        <c:noMultiLvlLbl val="0"/>
      </c:catAx>
      <c:valAx>
        <c:axId val="340758632"/>
        <c:scaling>
          <c:orientation val="minMax"/>
        </c:scaling>
        <c:delete val="0"/>
        <c:axPos val="l"/>
        <c:majorGridlines>
          <c:spPr>
            <a:ln w="9525" cap="flat" cmpd="sng" algn="ctr">
              <a:solidFill>
                <a:schemeClr val="tx1">
                  <a:lumMod val="10000"/>
                  <a:lumOff val="9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NL"/>
          </a:p>
        </c:txPr>
        <c:crossAx val="340759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2A5FE71-B355-1AD8-A3DC-6FE7CF9305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E9D14C60-C74B-FF39-66B2-B7E66AAF60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145776-A05B-4E96-A0D0-85D114CE8AB9}" type="datetimeFigureOut">
              <a:rPr lang="nl-NL" smtClean="0"/>
              <a:t>2-5-2025</a:t>
            </a:fld>
            <a:endParaRPr lang="nl-NL"/>
          </a:p>
        </p:txBody>
      </p:sp>
      <p:sp>
        <p:nvSpPr>
          <p:cNvPr id="4" name="Tijdelijke aanduiding voor voettekst 3">
            <a:extLst>
              <a:ext uri="{FF2B5EF4-FFF2-40B4-BE49-F238E27FC236}">
                <a16:creationId xmlns:a16="http://schemas.microsoft.com/office/drawing/2014/main" id="{C6259445-3055-80AC-351D-DA6919DA596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68691FBE-7DB7-78D2-64FF-4BDE7E414E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C8260B-F1F5-4757-8166-80CB67742D18}" type="slidenum">
              <a:rPr lang="nl-NL" smtClean="0"/>
              <a:t>‹#›</a:t>
            </a:fld>
            <a:endParaRPr lang="nl-NL"/>
          </a:p>
        </p:txBody>
      </p:sp>
    </p:spTree>
    <p:extLst>
      <p:ext uri="{BB962C8B-B14F-4D97-AF65-F5344CB8AC3E}">
        <p14:creationId xmlns:p14="http://schemas.microsoft.com/office/powerpoint/2010/main" val="159402017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D00A0E-DAC3-46D5-A688-C545DA9685B6}" type="datetimeFigureOut">
              <a:rPr lang="nl-NL" smtClean="0"/>
              <a:t>2-5-2025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DAB289-1905-4A29-961C-78125ADD3A02}" type="slidenum">
              <a:rPr lang="nl-NL" smtClean="0"/>
              <a:t>‹#›</a:t>
            </a:fld>
            <a:endParaRPr lang="nl-NL"/>
          </a:p>
        </p:txBody>
      </p:sp>
    </p:spTree>
    <p:extLst>
      <p:ext uri="{BB962C8B-B14F-4D97-AF65-F5344CB8AC3E}">
        <p14:creationId xmlns:p14="http://schemas.microsoft.com/office/powerpoint/2010/main" val="981793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1</a:t>
            </a:fld>
            <a:endParaRPr lang="en-US" dirty="0"/>
          </a:p>
        </p:txBody>
      </p:sp>
    </p:spTree>
    <p:extLst>
      <p:ext uri="{BB962C8B-B14F-4D97-AF65-F5344CB8AC3E}">
        <p14:creationId xmlns:p14="http://schemas.microsoft.com/office/powerpoint/2010/main" val="4043174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73D61-3A22-58A4-993F-0E6D8F0E921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C07E820-6C4A-5DB8-E253-C9EEA0CD43F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8D6EB1C-E6FC-0D00-7933-081274CE7B25}"/>
              </a:ext>
            </a:extLst>
          </p:cNvPr>
          <p:cNvSpPr>
            <a:spLocks noGrp="1"/>
          </p:cNvSpPr>
          <p:nvPr>
            <p:ph type="body" idx="1"/>
          </p:nvPr>
        </p:nvSpPr>
        <p:spPr/>
        <p:txBody>
          <a:bodyPr/>
          <a:lstStyle/>
          <a:p>
            <a:endParaRPr lang="en-US" dirty="0"/>
          </a:p>
        </p:txBody>
      </p:sp>
      <p:sp>
        <p:nvSpPr>
          <p:cNvPr id="4" name="Tijdelijke aanduiding voor dianummer 3">
            <a:extLst>
              <a:ext uri="{FF2B5EF4-FFF2-40B4-BE49-F238E27FC236}">
                <a16:creationId xmlns:a16="http://schemas.microsoft.com/office/drawing/2014/main" id="{63601D9D-B325-9BB1-2604-20ED61D3F214}"/>
              </a:ext>
            </a:extLst>
          </p:cNvPr>
          <p:cNvSpPr>
            <a:spLocks noGrp="1"/>
          </p:cNvSpPr>
          <p:nvPr>
            <p:ph type="sldNum" sz="quarter" idx="5"/>
          </p:nvPr>
        </p:nvSpPr>
        <p:spPr/>
        <p:txBody>
          <a:bodyPr/>
          <a:lstStyle/>
          <a:p>
            <a:fld id="{03DAB289-1905-4A29-961C-78125ADD3A02}" type="slidenum">
              <a:rPr lang="en-US" smtClean="0"/>
              <a:t>2</a:t>
            </a:fld>
            <a:endParaRPr lang="en-US" dirty="0"/>
          </a:p>
        </p:txBody>
      </p:sp>
    </p:spTree>
    <p:extLst>
      <p:ext uri="{BB962C8B-B14F-4D97-AF65-F5344CB8AC3E}">
        <p14:creationId xmlns:p14="http://schemas.microsoft.com/office/powerpoint/2010/main" val="2924708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3</a:t>
            </a:fld>
            <a:endParaRPr lang="en-US" dirty="0"/>
          </a:p>
        </p:txBody>
      </p:sp>
    </p:spTree>
    <p:extLst>
      <p:ext uri="{BB962C8B-B14F-4D97-AF65-F5344CB8AC3E}">
        <p14:creationId xmlns:p14="http://schemas.microsoft.com/office/powerpoint/2010/main" val="719118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4</a:t>
            </a:fld>
            <a:endParaRPr lang="en-US" dirty="0"/>
          </a:p>
        </p:txBody>
      </p:sp>
    </p:spTree>
    <p:extLst>
      <p:ext uri="{BB962C8B-B14F-4D97-AF65-F5344CB8AC3E}">
        <p14:creationId xmlns:p14="http://schemas.microsoft.com/office/powerpoint/2010/main" val="4086266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5</a:t>
            </a:fld>
            <a:endParaRPr lang="en-US" dirty="0"/>
          </a:p>
        </p:txBody>
      </p:sp>
    </p:spTree>
    <p:extLst>
      <p:ext uri="{BB962C8B-B14F-4D97-AF65-F5344CB8AC3E}">
        <p14:creationId xmlns:p14="http://schemas.microsoft.com/office/powerpoint/2010/main" val="2910522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6</a:t>
            </a:fld>
            <a:endParaRPr lang="en-US" dirty="0"/>
          </a:p>
        </p:txBody>
      </p:sp>
    </p:spTree>
    <p:extLst>
      <p:ext uri="{BB962C8B-B14F-4D97-AF65-F5344CB8AC3E}">
        <p14:creationId xmlns:p14="http://schemas.microsoft.com/office/powerpoint/2010/main" val="544877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7</a:t>
            </a:fld>
            <a:endParaRPr lang="en-US" dirty="0"/>
          </a:p>
        </p:txBody>
      </p:sp>
    </p:spTree>
    <p:extLst>
      <p:ext uri="{BB962C8B-B14F-4D97-AF65-F5344CB8AC3E}">
        <p14:creationId xmlns:p14="http://schemas.microsoft.com/office/powerpoint/2010/main" val="2403018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fld id="{03DAB289-1905-4A29-961C-78125ADD3A02}" type="slidenum">
              <a:rPr lang="en-US" smtClean="0"/>
              <a:t>8</a:t>
            </a:fld>
            <a:endParaRPr lang="en-US" dirty="0"/>
          </a:p>
        </p:txBody>
      </p:sp>
    </p:spTree>
    <p:extLst>
      <p:ext uri="{BB962C8B-B14F-4D97-AF65-F5344CB8AC3E}">
        <p14:creationId xmlns:p14="http://schemas.microsoft.com/office/powerpoint/2010/main" val="3907834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ith Video">
    <p:bg>
      <p:bgPr>
        <a:solidFill>
          <a:schemeClr val="accent2"/>
        </a:solidFill>
        <a:effectLst/>
      </p:bgPr>
    </p:bg>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6154FF69-A2AC-BBBB-BA6D-14E779D21536}"/>
              </a:ext>
            </a:extLst>
          </p:cNvPr>
          <p:cNvSpPr>
            <a:spLocks noGrp="1"/>
          </p:cNvSpPr>
          <p:nvPr>
            <p:ph type="body" sz="quarter" idx="10" hasCustomPrompt="1"/>
          </p:nvPr>
        </p:nvSpPr>
        <p:spPr>
          <a:xfrm>
            <a:off x="239993" y="5811139"/>
            <a:ext cx="5784570" cy="768573"/>
          </a:xfrm>
        </p:spPr>
        <p:txBody>
          <a:bodyPr anchor="b"/>
          <a:lstStyle>
            <a:lvl1pPr>
              <a:defRPr/>
            </a:lvl1pPr>
          </a:lstStyle>
          <a:p>
            <a:pPr lvl="0"/>
            <a:r>
              <a:rPr lang="en-US" dirty="0"/>
              <a:t>Date and/or Author</a:t>
            </a:r>
          </a:p>
        </p:txBody>
      </p:sp>
      <p:sp>
        <p:nvSpPr>
          <p:cNvPr id="3" name="Ondertitel 2">
            <a:extLst>
              <a:ext uri="{FF2B5EF4-FFF2-40B4-BE49-F238E27FC236}">
                <a16:creationId xmlns:a16="http://schemas.microsoft.com/office/drawing/2014/main" id="{A6624518-7EA5-083E-023C-324D317F4A98}"/>
              </a:ext>
            </a:extLst>
          </p:cNvPr>
          <p:cNvSpPr>
            <a:spLocks noGrp="1"/>
          </p:cNvSpPr>
          <p:nvPr>
            <p:ph type="subTitle" idx="1" hasCustomPrompt="1"/>
          </p:nvPr>
        </p:nvSpPr>
        <p:spPr>
          <a:xfrm>
            <a:off x="240216" y="4276725"/>
            <a:ext cx="5784570" cy="1450366"/>
          </a:xfrm>
        </p:spPr>
        <p:txBody>
          <a:bodyPr/>
          <a:lstStyle>
            <a:lvl1pPr marL="0" indent="0" algn="l">
              <a:buNone/>
              <a:defRPr sz="325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2" name="Titel 1">
            <a:extLst>
              <a:ext uri="{FF2B5EF4-FFF2-40B4-BE49-F238E27FC236}">
                <a16:creationId xmlns:a16="http://schemas.microsoft.com/office/drawing/2014/main" id="{32CF06FF-AE6A-9520-C525-3460CAE18F1F}"/>
              </a:ext>
            </a:extLst>
          </p:cNvPr>
          <p:cNvSpPr>
            <a:spLocks noGrp="1"/>
          </p:cNvSpPr>
          <p:nvPr>
            <p:ph type="ctrTitle" hasCustomPrompt="1"/>
          </p:nvPr>
        </p:nvSpPr>
        <p:spPr>
          <a:xfrm>
            <a:off x="240215" y="1130909"/>
            <a:ext cx="5784570" cy="3061768"/>
          </a:xfrm>
        </p:spPr>
        <p:txBody>
          <a:bodyPr anchor="b"/>
          <a:lstStyle>
            <a:lvl1pPr algn="l">
              <a:defRPr sz="5900"/>
            </a:lvl1pPr>
          </a:lstStyle>
          <a:p>
            <a:r>
              <a:rPr lang="en-US" dirty="0"/>
              <a:t>Title of presentation</a:t>
            </a:r>
          </a:p>
        </p:txBody>
      </p:sp>
      <p:pic>
        <p:nvPicPr>
          <p:cNvPr id="9" name="EHA_Logo_Black_RGB.svg" descr="EHA_Logo_Black_RGB.svg">
            <a:extLst>
              <a:ext uri="{FF2B5EF4-FFF2-40B4-BE49-F238E27FC236}">
                <a16:creationId xmlns:a16="http://schemas.microsoft.com/office/drawing/2014/main" id="{098CF441-B219-CFB0-EC11-314057F607EC}"/>
              </a:ext>
            </a:extLst>
          </p:cNvPr>
          <p:cNvPicPr>
            <a:picLocks noChangeAspect="1"/>
          </p:cNvPicPr>
          <p:nvPr userDrawn="1"/>
        </p:nvPicPr>
        <p:blipFill>
          <a:blip r:embed="rId2"/>
          <a:stretch>
            <a:fillRect/>
          </a:stretch>
        </p:blipFill>
        <p:spPr>
          <a:xfrm>
            <a:off x="-10074" y="-10600"/>
            <a:ext cx="2291801" cy="1145901"/>
          </a:xfrm>
          <a:prstGeom prst="rect">
            <a:avLst/>
          </a:prstGeom>
          <a:ln w="12700">
            <a:miter lim="400000"/>
          </a:ln>
        </p:spPr>
      </p:pic>
      <p:sp>
        <p:nvSpPr>
          <p:cNvPr id="5" name="Tijdelijke aanduiding voor media 4">
            <a:extLst>
              <a:ext uri="{FF2B5EF4-FFF2-40B4-BE49-F238E27FC236}">
                <a16:creationId xmlns:a16="http://schemas.microsoft.com/office/drawing/2014/main" id="{AEF3E0AA-F8B1-1BF6-3D52-293F722890BD}"/>
              </a:ext>
            </a:extLst>
          </p:cNvPr>
          <p:cNvSpPr>
            <a:spLocks noGrp="1"/>
          </p:cNvSpPr>
          <p:nvPr>
            <p:ph type="media" sz="quarter" idx="11" hasCustomPrompt="1"/>
          </p:nvPr>
        </p:nvSpPr>
        <p:spPr>
          <a:xfrm>
            <a:off x="6096000" y="0"/>
            <a:ext cx="6858000" cy="6858000"/>
          </a:xfrm>
          <a:solidFill>
            <a:schemeClr val="tx2"/>
          </a:solidFill>
        </p:spPr>
        <p:txBody>
          <a:bodyPr/>
          <a:lstStyle>
            <a:lvl1pPr>
              <a:defRPr>
                <a:solidFill>
                  <a:schemeClr val="accent6"/>
                </a:solidFill>
              </a:defRPr>
            </a:lvl1pPr>
          </a:lstStyle>
          <a:p>
            <a:r>
              <a:rPr lang="en-US"/>
              <a:t>Click to insert media</a:t>
            </a:r>
            <a:endParaRPr lang="en-US" dirty="0"/>
          </a:p>
        </p:txBody>
      </p:sp>
      <p:pic>
        <p:nvPicPr>
          <p:cNvPr id="6" name="Picture 5">
            <a:extLst>
              <a:ext uri="{FF2B5EF4-FFF2-40B4-BE49-F238E27FC236}">
                <a16:creationId xmlns:a16="http://schemas.microsoft.com/office/drawing/2014/main" id="{4841AC5F-5098-E20F-AFFA-F3ECBE05A60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281727" y="260276"/>
            <a:ext cx="1588778" cy="575137"/>
          </a:xfrm>
          <a:prstGeom prst="rect">
            <a:avLst/>
          </a:prstGeom>
        </p:spPr>
      </p:pic>
    </p:spTree>
    <p:extLst>
      <p:ext uri="{BB962C8B-B14F-4D97-AF65-F5344CB8AC3E}">
        <p14:creationId xmlns:p14="http://schemas.microsoft.com/office/powerpoint/2010/main" val="400343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0/50 image/text - BG black">
    <p:bg>
      <p:bgPr>
        <a:solidFill>
          <a:schemeClr val="tx1"/>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6792687" y="1227909"/>
            <a:ext cx="4702627" cy="4887637"/>
          </a:xfrm>
        </p:spPr>
        <p:txBody>
          <a:bodyPr numCol="1">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lvl1pPr>
              <a:defRPr>
                <a:solidFill>
                  <a:schemeClr val="bg1"/>
                </a:solidFill>
              </a:defRPr>
            </a:lvl1p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lvl1pPr>
              <a:defRPr>
                <a:solidFill>
                  <a:schemeClr val="bg1"/>
                </a:solidFill>
              </a:defRPr>
            </a:lvl1pPr>
          </a:lstStyle>
          <a:p>
            <a:fld id="{42DF71BC-759E-4D06-B983-7D9FC16A403B}" type="slidenum">
              <a:rPr lang="en-US" smtClean="0"/>
              <a:pPr/>
              <a:t>‹#›</a:t>
            </a:fld>
            <a:endParaRPr lang="en-US" dirty="0"/>
          </a:p>
        </p:txBody>
      </p:sp>
      <p:sp>
        <p:nvSpPr>
          <p:cNvPr id="4" name="Tijdelijke aanduiding voor afbeelding 11">
            <a:extLst>
              <a:ext uri="{FF2B5EF4-FFF2-40B4-BE49-F238E27FC236}">
                <a16:creationId xmlns:a16="http://schemas.microsoft.com/office/drawing/2014/main" id="{F74A4A1E-A1D3-CCA8-F4F6-204488E4DAE6}"/>
              </a:ext>
            </a:extLst>
          </p:cNvPr>
          <p:cNvSpPr>
            <a:spLocks noGrp="1"/>
          </p:cNvSpPr>
          <p:nvPr>
            <p:ph type="pic" sz="quarter" idx="12" hasCustomPrompt="1"/>
          </p:nvPr>
        </p:nvSpPr>
        <p:spPr>
          <a:xfrm>
            <a:off x="0" y="0"/>
            <a:ext cx="6059488" cy="6115546"/>
          </a:xfrm>
          <a:solidFill>
            <a:schemeClr val="tx2"/>
          </a:solidFill>
        </p:spPr>
        <p:txBody>
          <a:bodyPr/>
          <a:lstStyle>
            <a:lvl1pPr>
              <a:defRPr>
                <a:solidFill>
                  <a:schemeClr val="bg1"/>
                </a:solidFill>
              </a:defRPr>
            </a:lvl1pPr>
          </a:lstStyle>
          <a:p>
            <a:r>
              <a:rPr lang="en-US"/>
              <a:t>Click to insert image</a:t>
            </a:r>
            <a:endParaRPr lang="en-US" dirty="0"/>
          </a:p>
        </p:txBody>
      </p:sp>
      <p:pic>
        <p:nvPicPr>
          <p:cNvPr id="2" name="EHA_Logo_White_RGB.svg" descr="EHA_Logo_White_RGB.svg">
            <a:extLst>
              <a:ext uri="{FF2B5EF4-FFF2-40B4-BE49-F238E27FC236}">
                <a16:creationId xmlns:a16="http://schemas.microsoft.com/office/drawing/2014/main" id="{471C354D-5812-5698-D7EE-9B4D315F0CFB}"/>
              </a:ext>
            </a:extLst>
          </p:cNvPr>
          <p:cNvPicPr>
            <a:picLocks noChangeAspect="1"/>
          </p:cNvPicPr>
          <p:nvPr userDrawn="1"/>
        </p:nvPicPr>
        <p:blipFill>
          <a:blip r:embed="rId2"/>
          <a:stretch>
            <a:fillRect/>
          </a:stretch>
        </p:blipFill>
        <p:spPr>
          <a:xfrm>
            <a:off x="10784119" y="6147460"/>
            <a:ext cx="1155600" cy="577800"/>
          </a:xfrm>
          <a:prstGeom prst="rect">
            <a:avLst/>
          </a:prstGeom>
          <a:ln w="12700">
            <a:miter lim="400000"/>
          </a:ln>
        </p:spPr>
      </p:pic>
    </p:spTree>
    <p:extLst>
      <p:ext uri="{BB962C8B-B14F-4D97-AF65-F5344CB8AC3E}">
        <p14:creationId xmlns:p14="http://schemas.microsoft.com/office/powerpoint/2010/main" val="147395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0/50 image/text">
    <p:bg>
      <p:bgPr>
        <a:solidFill>
          <a:schemeClr val="accent2"/>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6792687" y="1227909"/>
            <a:ext cx="4702627" cy="4887637"/>
          </a:xfrm>
        </p:spPr>
        <p:txBody>
          <a:bodyPr numCol="1">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lvl1pPr>
              <a:defRPr>
                <a:solidFill>
                  <a:schemeClr val="tx1"/>
                </a:solidFill>
              </a:defRPr>
            </a:lvl1p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lvl1pPr>
              <a:defRPr>
                <a:solidFill>
                  <a:schemeClr val="tx1"/>
                </a:solidFill>
              </a:defRPr>
            </a:lvl1pPr>
          </a:lstStyle>
          <a:p>
            <a:fld id="{42DF71BC-759E-4D06-B983-7D9FC16A403B}" type="slidenum">
              <a:rPr lang="en-US" smtClean="0"/>
              <a:pPr/>
              <a:t>‹#›</a:t>
            </a:fld>
            <a:endParaRPr lang="en-US" dirty="0"/>
          </a:p>
        </p:txBody>
      </p:sp>
      <p:sp>
        <p:nvSpPr>
          <p:cNvPr id="4" name="Tijdelijke aanduiding voor afbeelding 11">
            <a:extLst>
              <a:ext uri="{FF2B5EF4-FFF2-40B4-BE49-F238E27FC236}">
                <a16:creationId xmlns:a16="http://schemas.microsoft.com/office/drawing/2014/main" id="{F74A4A1E-A1D3-CCA8-F4F6-204488E4DAE6}"/>
              </a:ext>
            </a:extLst>
          </p:cNvPr>
          <p:cNvSpPr>
            <a:spLocks noGrp="1"/>
          </p:cNvSpPr>
          <p:nvPr>
            <p:ph type="pic" sz="quarter" idx="12" hasCustomPrompt="1"/>
          </p:nvPr>
        </p:nvSpPr>
        <p:spPr>
          <a:xfrm>
            <a:off x="0" y="0"/>
            <a:ext cx="6059488" cy="6115546"/>
          </a:xfrm>
          <a:solidFill>
            <a:schemeClr val="tx2"/>
          </a:solidFill>
        </p:spPr>
        <p:txBody>
          <a:bodyPr/>
          <a:lstStyle>
            <a:lvl1pPr>
              <a:defRPr>
                <a:solidFill>
                  <a:schemeClr val="bg1"/>
                </a:solidFill>
              </a:defRPr>
            </a:lvl1pPr>
          </a:lstStyle>
          <a:p>
            <a:r>
              <a:rPr lang="en-US"/>
              <a:t>Click to insert image</a:t>
            </a:r>
            <a:endParaRPr lang="en-US" dirty="0"/>
          </a:p>
        </p:txBody>
      </p:sp>
      <p:pic>
        <p:nvPicPr>
          <p:cNvPr id="2" name="EHA_Logo_Black_RGB.svg" descr="EHA_Logo_Black_RGB.svg">
            <a:extLst>
              <a:ext uri="{FF2B5EF4-FFF2-40B4-BE49-F238E27FC236}">
                <a16:creationId xmlns:a16="http://schemas.microsoft.com/office/drawing/2014/main" id="{81BF8E02-F4D1-6E89-87C8-A203008CD84C}"/>
              </a:ext>
            </a:extLst>
          </p:cNvPr>
          <p:cNvPicPr>
            <a:picLocks noChangeAspect="1"/>
          </p:cNvPicPr>
          <p:nvPr userDrawn="1"/>
        </p:nvPicPr>
        <p:blipFill>
          <a:blip r:embed="rId2"/>
          <a:stretch>
            <a:fillRect/>
          </a:stretch>
        </p:blipFill>
        <p:spPr>
          <a:xfrm>
            <a:off x="10790156" y="6142508"/>
            <a:ext cx="1175406" cy="587703"/>
          </a:xfrm>
          <a:prstGeom prst="rect">
            <a:avLst/>
          </a:prstGeom>
          <a:ln w="12700">
            <a:miter lim="400000"/>
          </a:ln>
        </p:spPr>
      </p:pic>
    </p:spTree>
    <p:extLst>
      <p:ext uri="{BB962C8B-B14F-4D97-AF65-F5344CB8AC3E}">
        <p14:creationId xmlns:p14="http://schemas.microsoft.com/office/powerpoint/2010/main" val="45021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3/66 image/text - BG black">
    <p:bg>
      <p:bgPr>
        <a:solidFill>
          <a:schemeClr val="tx1"/>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4519750" y="1227909"/>
            <a:ext cx="6923314" cy="4887637"/>
          </a:xfrm>
        </p:spPr>
        <p:txBody>
          <a:bodyPr numCol="1">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lvl1pPr>
              <a:defRPr>
                <a:solidFill>
                  <a:schemeClr val="bg1"/>
                </a:solidFill>
              </a:defRPr>
            </a:lvl1p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lvl1pPr>
              <a:defRPr>
                <a:solidFill>
                  <a:schemeClr val="bg1"/>
                </a:solidFill>
              </a:defRPr>
            </a:lvl1pPr>
          </a:lstStyle>
          <a:p>
            <a:fld id="{42DF71BC-759E-4D06-B983-7D9FC16A403B}" type="slidenum">
              <a:rPr lang="en-US" smtClean="0"/>
              <a:pPr/>
              <a:t>‹#›</a:t>
            </a:fld>
            <a:endParaRPr lang="en-US" dirty="0"/>
          </a:p>
        </p:txBody>
      </p:sp>
      <p:sp>
        <p:nvSpPr>
          <p:cNvPr id="4" name="Tijdelijke aanduiding voor afbeelding 11">
            <a:extLst>
              <a:ext uri="{FF2B5EF4-FFF2-40B4-BE49-F238E27FC236}">
                <a16:creationId xmlns:a16="http://schemas.microsoft.com/office/drawing/2014/main" id="{F74A4A1E-A1D3-CCA8-F4F6-204488E4DAE6}"/>
              </a:ext>
            </a:extLst>
          </p:cNvPr>
          <p:cNvSpPr>
            <a:spLocks noGrp="1"/>
          </p:cNvSpPr>
          <p:nvPr>
            <p:ph type="pic" sz="quarter" idx="12" hasCustomPrompt="1"/>
          </p:nvPr>
        </p:nvSpPr>
        <p:spPr>
          <a:xfrm>
            <a:off x="0" y="0"/>
            <a:ext cx="3827417" cy="6115546"/>
          </a:xfrm>
          <a:solidFill>
            <a:schemeClr val="tx2"/>
          </a:solidFill>
        </p:spPr>
        <p:txBody>
          <a:bodyPr/>
          <a:lstStyle>
            <a:lvl1pPr>
              <a:defRPr>
                <a:solidFill>
                  <a:schemeClr val="accent6"/>
                </a:solidFill>
              </a:defRPr>
            </a:lvl1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a:t>Click to insert image</a:t>
            </a:r>
            <a:endParaRPr lang="en-US" dirty="0"/>
          </a:p>
        </p:txBody>
      </p:sp>
      <p:pic>
        <p:nvPicPr>
          <p:cNvPr id="2" name="EHA_Logo_White_RGB.svg" descr="EHA_Logo_White_RGB.svg">
            <a:extLst>
              <a:ext uri="{FF2B5EF4-FFF2-40B4-BE49-F238E27FC236}">
                <a16:creationId xmlns:a16="http://schemas.microsoft.com/office/drawing/2014/main" id="{91B08526-9420-324E-B3E8-9D1B8BC9FD19}"/>
              </a:ext>
            </a:extLst>
          </p:cNvPr>
          <p:cNvPicPr>
            <a:picLocks noChangeAspect="1"/>
          </p:cNvPicPr>
          <p:nvPr userDrawn="1"/>
        </p:nvPicPr>
        <p:blipFill>
          <a:blip r:embed="rId2"/>
          <a:stretch>
            <a:fillRect/>
          </a:stretch>
        </p:blipFill>
        <p:spPr>
          <a:xfrm>
            <a:off x="10784119" y="6147460"/>
            <a:ext cx="1155600" cy="577800"/>
          </a:xfrm>
          <a:prstGeom prst="rect">
            <a:avLst/>
          </a:prstGeom>
          <a:ln w="12700">
            <a:miter lim="400000"/>
          </a:ln>
        </p:spPr>
      </p:pic>
    </p:spTree>
    <p:extLst>
      <p:ext uri="{BB962C8B-B14F-4D97-AF65-F5344CB8AC3E}">
        <p14:creationId xmlns:p14="http://schemas.microsoft.com/office/powerpoint/2010/main" val="34672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3x Object">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307658" y="1803600"/>
            <a:ext cx="3654000" cy="4091761"/>
          </a:xfrm>
        </p:spPr>
        <p:txBody>
          <a:bodyPr numCol="1">
            <a:noAutofit/>
          </a:bodyPr>
          <a:lstStyle>
            <a:lvl2pPr>
              <a:defRPr sz="8150">
                <a:latin typeface="+mj-lt"/>
              </a:defRPr>
            </a:lvl2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p>
            <a:fld id="{42DF71BC-759E-4D06-B983-7D9FC16A403B}" type="slidenum">
              <a:rPr lang="en-US" smtClean="0"/>
              <a:pPr/>
              <a:t>‹#›</a:t>
            </a:fld>
            <a:endParaRPr lang="en-US" dirty="0"/>
          </a:p>
        </p:txBody>
      </p:sp>
      <p:sp>
        <p:nvSpPr>
          <p:cNvPr id="6" name="Tijdelijke aanduiding voor inhoud 2">
            <a:extLst>
              <a:ext uri="{FF2B5EF4-FFF2-40B4-BE49-F238E27FC236}">
                <a16:creationId xmlns:a16="http://schemas.microsoft.com/office/drawing/2014/main" id="{70792BBB-39F5-300B-C896-E80278212FAD}"/>
              </a:ext>
            </a:extLst>
          </p:cNvPr>
          <p:cNvSpPr>
            <a:spLocks noGrp="1"/>
          </p:cNvSpPr>
          <p:nvPr>
            <p:ph idx="12" hasCustomPrompt="1"/>
          </p:nvPr>
        </p:nvSpPr>
        <p:spPr>
          <a:xfrm>
            <a:off x="4238150" y="1803600"/>
            <a:ext cx="3654000" cy="4091761"/>
          </a:xfrm>
        </p:spPr>
        <p:txBody>
          <a:bodyPr numCol="1">
            <a:noAutofit/>
          </a:bodyPr>
          <a:lstStyle>
            <a:lvl2pPr>
              <a:defRPr sz="8150">
                <a:latin typeface="+mj-lt"/>
              </a:defRPr>
            </a:lvl2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9" name="Tijdelijke aanduiding voor inhoud 2">
            <a:extLst>
              <a:ext uri="{FF2B5EF4-FFF2-40B4-BE49-F238E27FC236}">
                <a16:creationId xmlns:a16="http://schemas.microsoft.com/office/drawing/2014/main" id="{B121FA0C-A8E8-541D-FECD-84273A1E57B5}"/>
              </a:ext>
            </a:extLst>
          </p:cNvPr>
          <p:cNvSpPr>
            <a:spLocks noGrp="1"/>
          </p:cNvSpPr>
          <p:nvPr>
            <p:ph idx="13" hasCustomPrompt="1"/>
          </p:nvPr>
        </p:nvSpPr>
        <p:spPr>
          <a:xfrm>
            <a:off x="8229600" y="1803600"/>
            <a:ext cx="3654741" cy="4091761"/>
          </a:xfrm>
        </p:spPr>
        <p:txBody>
          <a:bodyPr numCol="1">
            <a:noAutofit/>
          </a:bodyPr>
          <a:lstStyle>
            <a:lvl2pPr>
              <a:defRPr sz="8150">
                <a:latin typeface="+mj-lt"/>
              </a:defRPr>
            </a:lvl2pPr>
          </a:lstStyle>
          <a:p>
            <a:pPr lvl="0"/>
            <a:r>
              <a:rPr lang="en-US" dirty="0"/>
              <a:t>Click to enter text</a:t>
            </a:r>
          </a:p>
          <a:p>
            <a:pPr lvl="1"/>
            <a:r>
              <a:rPr lang="en-US" dirty="0"/>
              <a:t>Tweede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en-US" dirty="0"/>
          </a:p>
          <a:p>
            <a:pPr lvl="5"/>
            <a:r>
              <a:rPr lang="en-US" dirty="0" err="1"/>
              <a:t>Zesde</a:t>
            </a:r>
            <a:r>
              <a:rPr lang="en-US" dirty="0"/>
              <a:t> </a:t>
            </a:r>
            <a:r>
              <a:rPr lang="en-US" dirty="0" err="1"/>
              <a:t>niveau</a:t>
            </a:r>
            <a:endParaRPr lang="en-US" dirty="0"/>
          </a:p>
          <a:p>
            <a:pPr lvl="6"/>
            <a:r>
              <a:rPr lang="en-US" dirty="0" err="1"/>
              <a:t>Zevende</a:t>
            </a:r>
            <a:r>
              <a:rPr lang="en-US" dirty="0"/>
              <a:t> </a:t>
            </a:r>
            <a:r>
              <a:rPr lang="en-US" dirty="0" err="1"/>
              <a:t>niveau</a:t>
            </a:r>
            <a:endParaRPr lang="en-US" dirty="0"/>
          </a:p>
          <a:p>
            <a:pPr lvl="7"/>
            <a:r>
              <a:rPr lang="en-US" dirty="0" err="1"/>
              <a:t>Achtste</a:t>
            </a:r>
            <a:r>
              <a:rPr lang="en-US" dirty="0"/>
              <a:t> </a:t>
            </a:r>
            <a:r>
              <a:rPr lang="en-US" dirty="0" err="1"/>
              <a:t>niveau</a:t>
            </a:r>
            <a:endParaRPr lang="en-US" dirty="0"/>
          </a:p>
        </p:txBody>
      </p:sp>
      <p:pic>
        <p:nvPicPr>
          <p:cNvPr id="4" name="EHA_Logo_Black_RGB.svg" descr="EHA_Logo_Black_RGB.svg">
            <a:extLst>
              <a:ext uri="{FF2B5EF4-FFF2-40B4-BE49-F238E27FC236}">
                <a16:creationId xmlns:a16="http://schemas.microsoft.com/office/drawing/2014/main" id="{0A2D2829-F9E7-6A0C-838B-E84A1CF406FB}"/>
              </a:ext>
            </a:extLst>
          </p:cNvPr>
          <p:cNvPicPr>
            <a:picLocks noChangeAspect="1"/>
          </p:cNvPicPr>
          <p:nvPr userDrawn="1"/>
        </p:nvPicPr>
        <p:blipFill>
          <a:blip r:embed="rId2"/>
          <a:stretch>
            <a:fillRect/>
          </a:stretch>
        </p:blipFill>
        <p:spPr>
          <a:xfrm>
            <a:off x="10790156" y="6142508"/>
            <a:ext cx="1175406" cy="587703"/>
          </a:xfrm>
          <a:prstGeom prst="rect">
            <a:avLst/>
          </a:prstGeom>
          <a:ln w="12700">
            <a:miter lim="400000"/>
          </a:ln>
        </p:spPr>
      </p:pic>
    </p:spTree>
    <p:extLst>
      <p:ext uri="{BB962C8B-B14F-4D97-AF65-F5344CB8AC3E}">
        <p14:creationId xmlns:p14="http://schemas.microsoft.com/office/powerpoint/2010/main" val="299831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animatedEHAlogo">
    <p:bg>
      <p:bgPr>
        <a:solidFill>
          <a:schemeClr val="accent2"/>
        </a:solidFill>
        <a:effectLst/>
      </p:bgPr>
    </p:bg>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E51E6D84-A02F-957D-A128-CF3EF715A3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65425" y="1926770"/>
            <a:ext cx="6048000" cy="3024000"/>
          </a:xfrm>
          <a:prstGeom prst="rect">
            <a:avLst/>
          </a:prstGeom>
        </p:spPr>
      </p:pic>
    </p:spTree>
    <p:extLst>
      <p:ext uri="{BB962C8B-B14F-4D97-AF65-F5344CB8AC3E}">
        <p14:creationId xmlns:p14="http://schemas.microsoft.com/office/powerpoint/2010/main" val="319400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50/50 text / chart">
    <p:spTree>
      <p:nvGrpSpPr>
        <p:cNvPr id="1" name=""/>
        <p:cNvGrpSpPr/>
        <p:nvPr/>
      </p:nvGrpSpPr>
      <p:grpSpPr>
        <a:xfrm>
          <a:off x="0" y="0"/>
          <a:ext cx="0" cy="0"/>
          <a:chOff x="0" y="0"/>
          <a:chExt cx="0" cy="0"/>
        </a:xfrm>
      </p:grpSpPr>
      <p:pic>
        <p:nvPicPr>
          <p:cNvPr id="6" name="Afbeelding 5" hidden="1">
            <a:extLst>
              <a:ext uri="{FF2B5EF4-FFF2-40B4-BE49-F238E27FC236}">
                <a16:creationId xmlns:a16="http://schemas.microsoft.com/office/drawing/2014/main" id="{DDC57BFC-6410-C790-C3B2-34817DA0249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E6CA645A-31C5-F352-DF1D-FD4AC423C95C}"/>
              </a:ext>
            </a:extLst>
          </p:cNvPr>
          <p:cNvSpPr>
            <a:spLocks noGrp="1"/>
          </p:cNvSpPr>
          <p:nvPr>
            <p:ph type="title" hasCustomPrompt="1"/>
          </p:nvPr>
        </p:nvSpPr>
        <p:spPr/>
        <p:txBody>
          <a:body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316F8CFA-4743-1C09-E01B-A9F223DE9DEB}"/>
              </a:ext>
            </a:extLst>
          </p:cNvPr>
          <p:cNvSpPr>
            <a:spLocks noGrp="1"/>
          </p:cNvSpPr>
          <p:nvPr>
            <p:ph sz="half" idx="1" hasCustomPrompt="1"/>
          </p:nvPr>
        </p:nvSpPr>
        <p:spPr>
          <a:xfrm>
            <a:off x="300038" y="2023200"/>
            <a:ext cx="5327764" cy="4153763"/>
          </a:xfrm>
        </p:spPr>
        <p:txBody>
          <a:bodyPr/>
          <a:lstStyle>
            <a:lvl8pPr>
              <a:defRPr/>
            </a:lvl8pPr>
            <a:lvl9pPr marL="0" indent="0">
              <a:lnSpc>
                <a:spcPct val="110000"/>
              </a:lnSpc>
              <a:spcBef>
                <a:spcPts val="0"/>
              </a:spcBef>
              <a:buNone/>
              <a:defRPr sz="1000"/>
            </a:lvl9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p>
          <a:p>
            <a:pPr lvl="8"/>
            <a:r>
              <a:rPr lang="en-US"/>
              <a:t>Negende niveau</a:t>
            </a:r>
            <a:endParaRPr lang="en-US" dirty="0"/>
          </a:p>
        </p:txBody>
      </p:sp>
      <p:sp>
        <p:nvSpPr>
          <p:cNvPr id="8" name="Tijdelijke aanduiding voor voettekst 7">
            <a:extLst>
              <a:ext uri="{FF2B5EF4-FFF2-40B4-BE49-F238E27FC236}">
                <a16:creationId xmlns:a16="http://schemas.microsoft.com/office/drawing/2014/main" id="{58315AFF-EF07-AE1B-B168-DE3715F19CD9}"/>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9" name="Tijdelijke aanduiding voor dianummer 8">
            <a:extLst>
              <a:ext uri="{FF2B5EF4-FFF2-40B4-BE49-F238E27FC236}">
                <a16:creationId xmlns:a16="http://schemas.microsoft.com/office/drawing/2014/main" id="{6193881B-4EFF-1538-FF9A-6402D21F34E5}"/>
              </a:ext>
            </a:extLst>
          </p:cNvPr>
          <p:cNvSpPr>
            <a:spLocks noGrp="1"/>
          </p:cNvSpPr>
          <p:nvPr>
            <p:ph type="sldNum" sz="quarter" idx="11"/>
          </p:nvPr>
        </p:nvSpPr>
        <p:spPr/>
        <p:txBody>
          <a:bodyPr/>
          <a:lstStyle/>
          <a:p>
            <a:fld id="{42DF71BC-759E-4D06-B983-7D9FC16A403B}" type="slidenum">
              <a:rPr lang="en-US" smtClean="0"/>
              <a:pPr/>
              <a:t>‹#›</a:t>
            </a:fld>
            <a:endParaRPr lang="en-US" dirty="0"/>
          </a:p>
        </p:txBody>
      </p:sp>
      <p:sp>
        <p:nvSpPr>
          <p:cNvPr id="10" name="Tijdelijke aanduiding voor grafiek 9">
            <a:extLst>
              <a:ext uri="{FF2B5EF4-FFF2-40B4-BE49-F238E27FC236}">
                <a16:creationId xmlns:a16="http://schemas.microsoft.com/office/drawing/2014/main" id="{A2DD31DF-FFCD-4190-DFCB-ADB5B3F8E03F}"/>
              </a:ext>
            </a:extLst>
          </p:cNvPr>
          <p:cNvSpPr>
            <a:spLocks noGrp="1"/>
          </p:cNvSpPr>
          <p:nvPr>
            <p:ph type="chart" sz="quarter" idx="12"/>
          </p:nvPr>
        </p:nvSpPr>
        <p:spPr>
          <a:xfrm>
            <a:off x="5797550" y="1460500"/>
            <a:ext cx="6094413" cy="4716463"/>
          </a:xfrm>
        </p:spPr>
        <p:txBody>
          <a:bodyPr/>
          <a:lstStyle/>
          <a:p>
            <a:r>
              <a:rPr lang="en-US"/>
              <a:t>Click icon to add chart</a:t>
            </a:r>
            <a:endParaRPr lang="nl-NL"/>
          </a:p>
        </p:txBody>
      </p:sp>
      <p:sp>
        <p:nvSpPr>
          <p:cNvPr id="7" name="Tekstvak 6">
            <a:extLst>
              <a:ext uri="{FF2B5EF4-FFF2-40B4-BE49-F238E27FC236}">
                <a16:creationId xmlns:a16="http://schemas.microsoft.com/office/drawing/2014/main" id="{EDFBA520-973D-973A-2D03-B0D678B84D72}"/>
              </a:ext>
            </a:extLst>
          </p:cNvPr>
          <p:cNvSpPr txBox="1"/>
          <p:nvPr userDrawn="1"/>
        </p:nvSpPr>
        <p:spPr>
          <a:xfrm>
            <a:off x="300037" y="-441323"/>
            <a:ext cx="11591923" cy="365125"/>
          </a:xfrm>
          <a:prstGeom prst="rect">
            <a:avLst/>
          </a:prstGeom>
          <a:solidFill>
            <a:schemeClr val="bg1"/>
          </a:solidFill>
          <a:ln>
            <a:solidFill>
              <a:schemeClr val="accent2"/>
            </a:solidFill>
          </a:ln>
        </p:spPr>
        <p:txBody>
          <a:bodyPr wrap="square" rtlCol="0">
            <a:noAutofit/>
          </a:bodyPr>
          <a:lstStyle/>
          <a:p>
            <a:r>
              <a:rPr lang="en-US" sz="900" b="1"/>
              <a:t>Use this chart slide as starting point of your own chart slide</a:t>
            </a:r>
          </a:p>
          <a:p>
            <a:r>
              <a:rPr lang="en-US" sz="900" b="0"/>
              <a:t>Copy and paste this slide, next edit the data (right click edit data) in the new slide</a:t>
            </a:r>
          </a:p>
          <a:p>
            <a:endParaRPr lang="en-US" sz="900" dirty="0"/>
          </a:p>
        </p:txBody>
      </p:sp>
      <p:graphicFrame>
        <p:nvGraphicFramePr>
          <p:cNvPr id="12" name="Tabel 11">
            <a:extLst>
              <a:ext uri="{FF2B5EF4-FFF2-40B4-BE49-F238E27FC236}">
                <a16:creationId xmlns:a16="http://schemas.microsoft.com/office/drawing/2014/main" id="{6E888242-0F66-ADE8-AF7F-9B9CF401B5E1}"/>
              </a:ext>
            </a:extLst>
          </p:cNvPr>
          <p:cNvGraphicFramePr>
            <a:graphicFrameLocks noGrp="1"/>
          </p:cNvGraphicFramePr>
          <p:nvPr userDrawn="1">
            <p:extLst>
              <p:ext uri="{D42A27DB-BD31-4B8C-83A1-F6EECF244321}">
                <p14:modId xmlns:p14="http://schemas.microsoft.com/office/powerpoint/2010/main" val="465659289"/>
              </p:ext>
            </p:extLst>
          </p:nvPr>
        </p:nvGraphicFramePr>
        <p:xfrm>
          <a:off x="2032000" y="6949016"/>
          <a:ext cx="8127994" cy="370840"/>
        </p:xfrm>
        <a:graphic>
          <a:graphicData uri="http://schemas.openxmlformats.org/drawingml/2006/table">
            <a:tbl>
              <a:tblPr firstRow="1" bandRow="1">
                <a:tableStyleId>{5C22544A-7EE6-4342-B048-85BDC9FD1C3A}</a:tableStyleId>
              </a:tblPr>
              <a:tblGrid>
                <a:gridCol w="580571">
                  <a:extLst>
                    <a:ext uri="{9D8B030D-6E8A-4147-A177-3AD203B41FA5}">
                      <a16:colId xmlns:a16="http://schemas.microsoft.com/office/drawing/2014/main" val="4241747579"/>
                    </a:ext>
                  </a:extLst>
                </a:gridCol>
                <a:gridCol w="580571">
                  <a:extLst>
                    <a:ext uri="{9D8B030D-6E8A-4147-A177-3AD203B41FA5}">
                      <a16:colId xmlns:a16="http://schemas.microsoft.com/office/drawing/2014/main" val="3389403527"/>
                    </a:ext>
                  </a:extLst>
                </a:gridCol>
                <a:gridCol w="580571">
                  <a:extLst>
                    <a:ext uri="{9D8B030D-6E8A-4147-A177-3AD203B41FA5}">
                      <a16:colId xmlns:a16="http://schemas.microsoft.com/office/drawing/2014/main" val="4085138344"/>
                    </a:ext>
                  </a:extLst>
                </a:gridCol>
                <a:gridCol w="580571">
                  <a:extLst>
                    <a:ext uri="{9D8B030D-6E8A-4147-A177-3AD203B41FA5}">
                      <a16:colId xmlns:a16="http://schemas.microsoft.com/office/drawing/2014/main" val="142356741"/>
                    </a:ext>
                  </a:extLst>
                </a:gridCol>
                <a:gridCol w="580571">
                  <a:extLst>
                    <a:ext uri="{9D8B030D-6E8A-4147-A177-3AD203B41FA5}">
                      <a16:colId xmlns:a16="http://schemas.microsoft.com/office/drawing/2014/main" val="3949366753"/>
                    </a:ext>
                  </a:extLst>
                </a:gridCol>
                <a:gridCol w="580571">
                  <a:extLst>
                    <a:ext uri="{9D8B030D-6E8A-4147-A177-3AD203B41FA5}">
                      <a16:colId xmlns:a16="http://schemas.microsoft.com/office/drawing/2014/main" val="4065302476"/>
                    </a:ext>
                  </a:extLst>
                </a:gridCol>
                <a:gridCol w="580571">
                  <a:extLst>
                    <a:ext uri="{9D8B030D-6E8A-4147-A177-3AD203B41FA5}">
                      <a16:colId xmlns:a16="http://schemas.microsoft.com/office/drawing/2014/main" val="1733304483"/>
                    </a:ext>
                  </a:extLst>
                </a:gridCol>
                <a:gridCol w="580571">
                  <a:extLst>
                    <a:ext uri="{9D8B030D-6E8A-4147-A177-3AD203B41FA5}">
                      <a16:colId xmlns:a16="http://schemas.microsoft.com/office/drawing/2014/main" val="1035313923"/>
                    </a:ext>
                  </a:extLst>
                </a:gridCol>
                <a:gridCol w="580571">
                  <a:extLst>
                    <a:ext uri="{9D8B030D-6E8A-4147-A177-3AD203B41FA5}">
                      <a16:colId xmlns:a16="http://schemas.microsoft.com/office/drawing/2014/main" val="1846489429"/>
                    </a:ext>
                  </a:extLst>
                </a:gridCol>
                <a:gridCol w="580571">
                  <a:extLst>
                    <a:ext uri="{9D8B030D-6E8A-4147-A177-3AD203B41FA5}">
                      <a16:colId xmlns:a16="http://schemas.microsoft.com/office/drawing/2014/main" val="935255283"/>
                    </a:ext>
                  </a:extLst>
                </a:gridCol>
                <a:gridCol w="580571">
                  <a:extLst>
                    <a:ext uri="{9D8B030D-6E8A-4147-A177-3AD203B41FA5}">
                      <a16:colId xmlns:a16="http://schemas.microsoft.com/office/drawing/2014/main" val="1328590209"/>
                    </a:ext>
                  </a:extLst>
                </a:gridCol>
                <a:gridCol w="580571">
                  <a:extLst>
                    <a:ext uri="{9D8B030D-6E8A-4147-A177-3AD203B41FA5}">
                      <a16:colId xmlns:a16="http://schemas.microsoft.com/office/drawing/2014/main" val="3560427101"/>
                    </a:ext>
                  </a:extLst>
                </a:gridCol>
                <a:gridCol w="580571">
                  <a:extLst>
                    <a:ext uri="{9D8B030D-6E8A-4147-A177-3AD203B41FA5}">
                      <a16:colId xmlns:a16="http://schemas.microsoft.com/office/drawing/2014/main" val="1928261302"/>
                    </a:ext>
                  </a:extLst>
                </a:gridCol>
                <a:gridCol w="580571">
                  <a:extLst>
                    <a:ext uri="{9D8B030D-6E8A-4147-A177-3AD203B41FA5}">
                      <a16:colId xmlns:a16="http://schemas.microsoft.com/office/drawing/2014/main" val="1326489736"/>
                    </a:ext>
                  </a:extLst>
                </a:gridCol>
              </a:tblGrid>
              <a:tr h="370840">
                <a:tc>
                  <a:txBody>
                    <a:bodyPr/>
                    <a:lstStyle/>
                    <a:p>
                      <a:pPr algn="ctr"/>
                      <a:r>
                        <a:rPr lang="en-US" dirty="0"/>
                        <a:t>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23054"/>
                    </a:solidFill>
                  </a:tcPr>
                </a:tc>
                <a:tc>
                  <a:txBody>
                    <a:bodyPr/>
                    <a:lstStyle/>
                    <a:p>
                      <a:pPr algn="ctr"/>
                      <a:r>
                        <a:rPr lang="en-US" dirty="0"/>
                        <a:t>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46D86"/>
                    </a:solidFill>
                  </a:tcPr>
                </a:tc>
                <a:tc>
                  <a:txBody>
                    <a:bodyPr/>
                    <a:lstStyle/>
                    <a:p>
                      <a:pPr algn="ctr"/>
                      <a:r>
                        <a:rPr lang="en-US" dirty="0"/>
                        <a:t>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4700"/>
                    </a:solidFill>
                  </a:tcPr>
                </a:tc>
                <a:tc>
                  <a:txBody>
                    <a:bodyPr/>
                    <a:lstStyle/>
                    <a:p>
                      <a:pPr algn="ctr"/>
                      <a:r>
                        <a:rPr lang="en-US" dirty="0"/>
                        <a:t>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26465"/>
                    </a:solidFill>
                  </a:tcPr>
                </a:tc>
                <a:tc>
                  <a:txBody>
                    <a:bodyPr/>
                    <a:lstStyle/>
                    <a:p>
                      <a:pPr algn="ctr"/>
                      <a:r>
                        <a:rPr lang="en-US" dirty="0"/>
                        <a:t>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20000"/>
                    </a:solidFill>
                  </a:tcPr>
                </a:tc>
                <a:tc>
                  <a:txBody>
                    <a:bodyPr/>
                    <a:lstStyle/>
                    <a:p>
                      <a:pPr algn="ctr"/>
                      <a:r>
                        <a:rPr lang="en-US" dirty="0"/>
                        <a:t>6</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A26"/>
                    </a:solidFill>
                  </a:tcPr>
                </a:tc>
                <a:tc>
                  <a:txBody>
                    <a:bodyPr/>
                    <a:lstStyle/>
                    <a:p>
                      <a:pPr algn="ctr"/>
                      <a:r>
                        <a:rPr lang="en-US" dirty="0"/>
                        <a:t>7</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3A51"/>
                    </a:solidFill>
                  </a:tcPr>
                </a:tc>
                <a:tc>
                  <a:txBody>
                    <a:bodyPr/>
                    <a:lstStyle/>
                    <a:p>
                      <a:pPr algn="ctr"/>
                      <a:r>
                        <a:rPr lang="en-US" dirty="0"/>
                        <a:t>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BF97C1"/>
                    </a:solidFill>
                  </a:tcPr>
                </a:tc>
                <a:tc>
                  <a:txBody>
                    <a:bodyPr/>
                    <a:lstStyle/>
                    <a:p>
                      <a:pPr algn="ctr"/>
                      <a:r>
                        <a:rPr lang="en-US" dirty="0"/>
                        <a:t>9</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AB9256"/>
                    </a:solidFill>
                  </a:tcPr>
                </a:tc>
                <a:tc>
                  <a:txBody>
                    <a:bodyPr/>
                    <a:lstStyle/>
                    <a:p>
                      <a:pPr algn="ctr"/>
                      <a:r>
                        <a:rPr lang="en-US" dirty="0"/>
                        <a:t>10</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7D9F5"/>
                    </a:solidFill>
                  </a:tcPr>
                </a:tc>
                <a:tc>
                  <a:txBody>
                    <a:bodyPr/>
                    <a:lstStyle/>
                    <a:p>
                      <a:pPr algn="ctr"/>
                      <a:r>
                        <a:rPr lang="en-US" dirty="0"/>
                        <a:t>11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8460D"/>
                    </a:solidFill>
                  </a:tcPr>
                </a:tc>
                <a:tc>
                  <a:txBody>
                    <a:bodyPr/>
                    <a:lstStyle/>
                    <a:p>
                      <a:pPr algn="ctr"/>
                      <a:r>
                        <a:rPr lang="en-US" dirty="0"/>
                        <a:t>12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D3C8BC"/>
                    </a:solidFill>
                  </a:tcPr>
                </a:tc>
                <a:tc>
                  <a:txBody>
                    <a:bodyPr/>
                    <a:lstStyle/>
                    <a:p>
                      <a:pPr algn="ctr"/>
                      <a:r>
                        <a:rPr lang="en-US" dirty="0"/>
                        <a:t>13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230025"/>
                    </a:solidFill>
                  </a:tcPr>
                </a:tc>
                <a:tc>
                  <a:txBody>
                    <a:bodyPr/>
                    <a:lstStyle/>
                    <a:p>
                      <a:pPr algn="ctr"/>
                      <a:r>
                        <a:rPr lang="en-US" dirty="0"/>
                        <a:t>14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38CB70"/>
                    </a:solidFill>
                  </a:tcPr>
                </a:tc>
                <a:extLst>
                  <a:ext uri="{0D108BD9-81ED-4DB2-BD59-A6C34878D82A}">
                    <a16:rowId xmlns:a16="http://schemas.microsoft.com/office/drawing/2014/main" val="2939792505"/>
                  </a:ext>
                </a:extLst>
              </a:tr>
            </a:tbl>
          </a:graphicData>
        </a:graphic>
      </p:graphicFrame>
      <p:pic>
        <p:nvPicPr>
          <p:cNvPr id="4" name="EHA_Logo_Black_RGB.svg" descr="EHA_Logo_Black_RGB.svg">
            <a:extLst>
              <a:ext uri="{FF2B5EF4-FFF2-40B4-BE49-F238E27FC236}">
                <a16:creationId xmlns:a16="http://schemas.microsoft.com/office/drawing/2014/main" id="{BE00ED92-5DA8-39F4-18D1-6B17AFC7DA9B}"/>
              </a:ext>
            </a:extLst>
          </p:cNvPr>
          <p:cNvPicPr>
            <a:picLocks noChangeAspect="1"/>
          </p:cNvPicPr>
          <p:nvPr userDrawn="1"/>
        </p:nvPicPr>
        <p:blipFill>
          <a:blip r:embed="rId3"/>
          <a:stretch>
            <a:fillRect/>
          </a:stretch>
        </p:blipFill>
        <p:spPr>
          <a:xfrm>
            <a:off x="10790156" y="6142508"/>
            <a:ext cx="1175406" cy="587703"/>
          </a:xfrm>
          <a:prstGeom prst="rect">
            <a:avLst/>
          </a:prstGeom>
          <a:ln w="12700">
            <a:miter lim="400000"/>
          </a:ln>
        </p:spPr>
      </p:pic>
    </p:spTree>
    <p:extLst>
      <p:ext uri="{BB962C8B-B14F-4D97-AF65-F5344CB8AC3E}">
        <p14:creationId xmlns:p14="http://schemas.microsoft.com/office/powerpoint/2010/main" val="16797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p>
            <a:r>
              <a:rPr lang="en-US"/>
              <a:t>Title of</a:t>
            </a:r>
            <a:br>
              <a:rPr lang="en-US"/>
            </a:br>
            <a:r>
              <a:rPr lang="en-US"/>
              <a:t>the slide</a:t>
            </a:r>
            <a:endParaRPr lang="en-US" dirty="0"/>
          </a:p>
        </p:txBody>
      </p:sp>
      <p:sp>
        <p:nvSpPr>
          <p:cNvPr id="10" name="Tijdelijke aanduiding voor tabel 9">
            <a:extLst>
              <a:ext uri="{FF2B5EF4-FFF2-40B4-BE49-F238E27FC236}">
                <a16:creationId xmlns:a16="http://schemas.microsoft.com/office/drawing/2014/main" id="{B5FE9358-B4D7-910B-0D4A-7B63DA4D6842}"/>
              </a:ext>
            </a:extLst>
          </p:cNvPr>
          <p:cNvSpPr>
            <a:spLocks noGrp="1"/>
          </p:cNvSpPr>
          <p:nvPr>
            <p:ph type="tbl" sz="quarter" idx="12"/>
          </p:nvPr>
        </p:nvSpPr>
        <p:spPr>
          <a:xfrm>
            <a:off x="317084" y="2023785"/>
            <a:ext cx="11574877" cy="3838357"/>
          </a:xfrm>
        </p:spPr>
        <p:txBody>
          <a:bodyPr/>
          <a:lstStyle/>
          <a:p>
            <a:r>
              <a:rPr lang="en-US"/>
              <a:t>Click icon to add table</a:t>
            </a:r>
            <a:endParaRPr lang="nl-NL" dirty="0"/>
          </a:p>
        </p:txBody>
      </p:sp>
      <p:sp>
        <p:nvSpPr>
          <p:cNvPr id="12" name="Tijdelijke aanduiding voor tekst 11">
            <a:extLst>
              <a:ext uri="{FF2B5EF4-FFF2-40B4-BE49-F238E27FC236}">
                <a16:creationId xmlns:a16="http://schemas.microsoft.com/office/drawing/2014/main" id="{9DB55107-CEDD-2216-3BF9-F77A746C7E92}"/>
              </a:ext>
            </a:extLst>
          </p:cNvPr>
          <p:cNvSpPr>
            <a:spLocks noGrp="1"/>
          </p:cNvSpPr>
          <p:nvPr>
            <p:ph type="body" sz="quarter" idx="13" hasCustomPrompt="1"/>
          </p:nvPr>
        </p:nvSpPr>
        <p:spPr>
          <a:xfrm>
            <a:off x="317500" y="5862638"/>
            <a:ext cx="11557000" cy="252412"/>
          </a:xfrm>
        </p:spPr>
        <p:txBody>
          <a:bodyPr/>
          <a:lstStyle>
            <a:lvl1pPr>
              <a:defRPr sz="1050"/>
            </a:lvl1pPr>
          </a:lstStyle>
          <a:p>
            <a:pPr lvl="0"/>
            <a:r>
              <a:rPr lang="en-US"/>
              <a:t>Source:</a:t>
            </a:r>
            <a:endParaRPr lang="en-US" dirty="0"/>
          </a:p>
        </p:txBody>
      </p:sp>
      <p:sp>
        <p:nvSpPr>
          <p:cNvPr id="13" name="Tijdelijke aanduiding voor voettekst 12">
            <a:extLst>
              <a:ext uri="{FF2B5EF4-FFF2-40B4-BE49-F238E27FC236}">
                <a16:creationId xmlns:a16="http://schemas.microsoft.com/office/drawing/2014/main" id="{D06D25BF-56C1-9026-71CF-5DF5658ADA4E}"/>
              </a:ext>
            </a:extLst>
          </p:cNvPr>
          <p:cNvSpPr>
            <a:spLocks noGrp="1"/>
          </p:cNvSpPr>
          <p:nvPr>
            <p:ph type="ftr" sz="quarter" idx="14"/>
          </p:nvPr>
        </p:nvSpPr>
        <p:spPr/>
        <p:txBody>
          <a:bodyPr/>
          <a:lstStyle/>
          <a:p>
            <a:r>
              <a:rPr lang="en-US"/>
              <a:t>Presentation title by Insert &gt; Header / Footer texts </a:t>
            </a:r>
            <a:endParaRPr lang="en-US" dirty="0"/>
          </a:p>
        </p:txBody>
      </p:sp>
      <p:sp>
        <p:nvSpPr>
          <p:cNvPr id="14" name="Tijdelijke aanduiding voor dianummer 13">
            <a:extLst>
              <a:ext uri="{FF2B5EF4-FFF2-40B4-BE49-F238E27FC236}">
                <a16:creationId xmlns:a16="http://schemas.microsoft.com/office/drawing/2014/main" id="{F8E973EE-44B3-7818-A170-008CE7DA1C9C}"/>
              </a:ext>
            </a:extLst>
          </p:cNvPr>
          <p:cNvSpPr>
            <a:spLocks noGrp="1"/>
          </p:cNvSpPr>
          <p:nvPr>
            <p:ph type="sldNum" sz="quarter" idx="15"/>
          </p:nvPr>
        </p:nvSpPr>
        <p:spPr/>
        <p:txBody>
          <a:bodyPr/>
          <a:lstStyle/>
          <a:p>
            <a:fld id="{42DF71BC-759E-4D06-B983-7D9FC16A403B}" type="slidenum">
              <a:rPr lang="en-US" smtClean="0"/>
              <a:pPr/>
              <a:t>‹#›</a:t>
            </a:fld>
            <a:endParaRPr lang="en-US" dirty="0"/>
          </a:p>
        </p:txBody>
      </p:sp>
      <p:sp>
        <p:nvSpPr>
          <p:cNvPr id="3" name="Tekstvak 2">
            <a:extLst>
              <a:ext uri="{FF2B5EF4-FFF2-40B4-BE49-F238E27FC236}">
                <a16:creationId xmlns:a16="http://schemas.microsoft.com/office/drawing/2014/main" id="{59E4E697-518F-87E7-1BCF-D12A8985D43B}"/>
              </a:ext>
            </a:extLst>
          </p:cNvPr>
          <p:cNvSpPr txBox="1"/>
          <p:nvPr userDrawn="1"/>
        </p:nvSpPr>
        <p:spPr>
          <a:xfrm>
            <a:off x="300037" y="-441323"/>
            <a:ext cx="11591923" cy="365125"/>
          </a:xfrm>
          <a:prstGeom prst="rect">
            <a:avLst/>
          </a:prstGeom>
          <a:solidFill>
            <a:schemeClr val="bg1"/>
          </a:solidFill>
          <a:ln>
            <a:solidFill>
              <a:schemeClr val="accent2"/>
            </a:solidFill>
          </a:ln>
        </p:spPr>
        <p:txBody>
          <a:bodyPr wrap="square" rtlCol="0">
            <a:noAutofit/>
          </a:bodyPr>
          <a:lstStyle/>
          <a:p>
            <a:r>
              <a:rPr lang="en-US" sz="900" b="1"/>
              <a:t>Use this table slide as starting point of your own table slide</a:t>
            </a:r>
          </a:p>
          <a:p>
            <a:r>
              <a:rPr lang="en-US" sz="900" b="0"/>
              <a:t>Copy and paste this slide, next edit the data in the new slide</a:t>
            </a:r>
          </a:p>
          <a:p>
            <a:endParaRPr lang="en-US" sz="900" dirty="0"/>
          </a:p>
        </p:txBody>
      </p:sp>
      <p:pic>
        <p:nvPicPr>
          <p:cNvPr id="4" name="EHA_Logo_Black_RGB.svg" descr="EHA_Logo_Black_RGB.svg">
            <a:extLst>
              <a:ext uri="{FF2B5EF4-FFF2-40B4-BE49-F238E27FC236}">
                <a16:creationId xmlns:a16="http://schemas.microsoft.com/office/drawing/2014/main" id="{C8E9E19F-187E-E17E-274D-5EE128C507BB}"/>
              </a:ext>
            </a:extLst>
          </p:cNvPr>
          <p:cNvPicPr>
            <a:picLocks noChangeAspect="1"/>
          </p:cNvPicPr>
          <p:nvPr userDrawn="1"/>
        </p:nvPicPr>
        <p:blipFill>
          <a:blip r:embed="rId2"/>
          <a:stretch>
            <a:fillRect/>
          </a:stretch>
        </p:blipFill>
        <p:spPr>
          <a:xfrm>
            <a:off x="10790156" y="6142508"/>
            <a:ext cx="1175406" cy="587703"/>
          </a:xfrm>
          <a:prstGeom prst="rect">
            <a:avLst/>
          </a:prstGeom>
          <a:ln w="12700">
            <a:miter lim="400000"/>
          </a:ln>
        </p:spPr>
      </p:pic>
    </p:spTree>
    <p:extLst>
      <p:ext uri="{BB962C8B-B14F-4D97-AF65-F5344CB8AC3E}">
        <p14:creationId xmlns:p14="http://schemas.microsoft.com/office/powerpoint/2010/main" val="185142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able - BG Black">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lvl1pPr>
              <a:defRPr>
                <a:solidFill>
                  <a:schemeClr val="bg1"/>
                </a:solidFill>
              </a:defRPr>
            </a:lvl1pPr>
          </a:lstStyle>
          <a:p>
            <a:r>
              <a:rPr lang="en-US"/>
              <a:t>Title of</a:t>
            </a:r>
            <a:br>
              <a:rPr lang="en-US"/>
            </a:br>
            <a:r>
              <a:rPr lang="en-US"/>
              <a:t>the slide</a:t>
            </a:r>
            <a:endParaRPr lang="en-US" dirty="0"/>
          </a:p>
        </p:txBody>
      </p:sp>
      <p:sp>
        <p:nvSpPr>
          <p:cNvPr id="10" name="Tijdelijke aanduiding voor tabel 9">
            <a:extLst>
              <a:ext uri="{FF2B5EF4-FFF2-40B4-BE49-F238E27FC236}">
                <a16:creationId xmlns:a16="http://schemas.microsoft.com/office/drawing/2014/main" id="{B5FE9358-B4D7-910B-0D4A-7B63DA4D6842}"/>
              </a:ext>
            </a:extLst>
          </p:cNvPr>
          <p:cNvSpPr>
            <a:spLocks noGrp="1"/>
          </p:cNvSpPr>
          <p:nvPr>
            <p:ph type="tbl" sz="quarter" idx="12"/>
          </p:nvPr>
        </p:nvSpPr>
        <p:spPr>
          <a:xfrm>
            <a:off x="317084" y="2023785"/>
            <a:ext cx="11574877" cy="3838357"/>
          </a:xfrm>
        </p:spPr>
        <p:txBody>
          <a:bodyPr/>
          <a:lstStyle>
            <a:lvl1pPr>
              <a:defRPr>
                <a:solidFill>
                  <a:schemeClr val="bg1"/>
                </a:solidFill>
              </a:defRPr>
            </a:lvl1pPr>
          </a:lstStyle>
          <a:p>
            <a:r>
              <a:rPr lang="en-US"/>
              <a:t>Click icon to add table</a:t>
            </a:r>
            <a:endParaRPr lang="nl-NL"/>
          </a:p>
        </p:txBody>
      </p:sp>
      <p:sp>
        <p:nvSpPr>
          <p:cNvPr id="12" name="Tijdelijke aanduiding voor tekst 11">
            <a:extLst>
              <a:ext uri="{FF2B5EF4-FFF2-40B4-BE49-F238E27FC236}">
                <a16:creationId xmlns:a16="http://schemas.microsoft.com/office/drawing/2014/main" id="{9DB55107-CEDD-2216-3BF9-F77A746C7E92}"/>
              </a:ext>
            </a:extLst>
          </p:cNvPr>
          <p:cNvSpPr>
            <a:spLocks noGrp="1"/>
          </p:cNvSpPr>
          <p:nvPr>
            <p:ph type="body" sz="quarter" idx="13" hasCustomPrompt="1"/>
          </p:nvPr>
        </p:nvSpPr>
        <p:spPr>
          <a:xfrm>
            <a:off x="317500" y="5862638"/>
            <a:ext cx="11557000" cy="252412"/>
          </a:xfrm>
        </p:spPr>
        <p:txBody>
          <a:bodyPr/>
          <a:lstStyle>
            <a:lvl1pPr>
              <a:defRPr sz="1050">
                <a:solidFill>
                  <a:schemeClr val="bg1"/>
                </a:solidFill>
              </a:defRPr>
            </a:lvl1pPr>
          </a:lstStyle>
          <a:p>
            <a:pPr lvl="0"/>
            <a:r>
              <a:rPr lang="en-US"/>
              <a:t>Source:</a:t>
            </a:r>
            <a:endParaRPr lang="en-US" dirty="0"/>
          </a:p>
        </p:txBody>
      </p:sp>
      <p:sp>
        <p:nvSpPr>
          <p:cNvPr id="13" name="Tijdelijke aanduiding voor voettekst 12">
            <a:extLst>
              <a:ext uri="{FF2B5EF4-FFF2-40B4-BE49-F238E27FC236}">
                <a16:creationId xmlns:a16="http://schemas.microsoft.com/office/drawing/2014/main" id="{D06D25BF-56C1-9026-71CF-5DF5658ADA4E}"/>
              </a:ext>
            </a:extLst>
          </p:cNvPr>
          <p:cNvSpPr>
            <a:spLocks noGrp="1"/>
          </p:cNvSpPr>
          <p:nvPr>
            <p:ph type="ftr" sz="quarter" idx="14"/>
          </p:nvPr>
        </p:nvSpPr>
        <p:spPr/>
        <p:txBody>
          <a:bodyPr/>
          <a:lstStyle>
            <a:lvl1pPr>
              <a:defRPr>
                <a:solidFill>
                  <a:schemeClr val="bg1"/>
                </a:solidFill>
              </a:defRPr>
            </a:lvl1pPr>
          </a:lstStyle>
          <a:p>
            <a:r>
              <a:rPr lang="en-US"/>
              <a:t>Presentation title by Insert &gt; Header / Footer texts </a:t>
            </a:r>
            <a:endParaRPr lang="en-US" dirty="0"/>
          </a:p>
        </p:txBody>
      </p:sp>
      <p:sp>
        <p:nvSpPr>
          <p:cNvPr id="14" name="Tijdelijke aanduiding voor dianummer 13">
            <a:extLst>
              <a:ext uri="{FF2B5EF4-FFF2-40B4-BE49-F238E27FC236}">
                <a16:creationId xmlns:a16="http://schemas.microsoft.com/office/drawing/2014/main" id="{F8E973EE-44B3-7818-A170-008CE7DA1C9C}"/>
              </a:ext>
            </a:extLst>
          </p:cNvPr>
          <p:cNvSpPr>
            <a:spLocks noGrp="1"/>
          </p:cNvSpPr>
          <p:nvPr>
            <p:ph type="sldNum" sz="quarter" idx="15"/>
          </p:nvPr>
        </p:nvSpPr>
        <p:spPr/>
        <p:txBody>
          <a:bodyPr/>
          <a:lstStyle>
            <a:lvl1pPr>
              <a:defRPr>
                <a:solidFill>
                  <a:schemeClr val="bg1"/>
                </a:solidFill>
              </a:defRPr>
            </a:lvl1pPr>
          </a:lstStyle>
          <a:p>
            <a:fld id="{42DF71BC-759E-4D06-B983-7D9FC16A403B}" type="slidenum">
              <a:rPr lang="en-US" smtClean="0"/>
              <a:pPr/>
              <a:t>‹#›</a:t>
            </a:fld>
            <a:endParaRPr lang="en-US" dirty="0"/>
          </a:p>
        </p:txBody>
      </p:sp>
      <p:sp>
        <p:nvSpPr>
          <p:cNvPr id="4" name="Tekstvak 3">
            <a:extLst>
              <a:ext uri="{FF2B5EF4-FFF2-40B4-BE49-F238E27FC236}">
                <a16:creationId xmlns:a16="http://schemas.microsoft.com/office/drawing/2014/main" id="{63C99049-7CF5-E772-BE06-2AD634ACE776}"/>
              </a:ext>
            </a:extLst>
          </p:cNvPr>
          <p:cNvSpPr txBox="1"/>
          <p:nvPr userDrawn="1"/>
        </p:nvSpPr>
        <p:spPr>
          <a:xfrm>
            <a:off x="300037" y="-441323"/>
            <a:ext cx="11591923" cy="365125"/>
          </a:xfrm>
          <a:prstGeom prst="rect">
            <a:avLst/>
          </a:prstGeom>
          <a:solidFill>
            <a:schemeClr val="bg1"/>
          </a:solidFill>
          <a:ln>
            <a:solidFill>
              <a:schemeClr val="accent2"/>
            </a:solidFill>
          </a:ln>
        </p:spPr>
        <p:txBody>
          <a:bodyPr wrap="square" rtlCol="0">
            <a:noAutofit/>
          </a:bodyPr>
          <a:lstStyle/>
          <a:p>
            <a:r>
              <a:rPr lang="en-US" sz="900" b="1"/>
              <a:t>Use this table slide as starting point of your own table slide</a:t>
            </a:r>
          </a:p>
          <a:p>
            <a:r>
              <a:rPr lang="en-US" sz="900" b="0"/>
              <a:t>Copy and paste this slide, next edit the data in the new slide</a:t>
            </a:r>
          </a:p>
          <a:p>
            <a:endParaRPr lang="en-US" sz="900" dirty="0"/>
          </a:p>
        </p:txBody>
      </p:sp>
      <p:pic>
        <p:nvPicPr>
          <p:cNvPr id="5" name="EHA_Logo_White_RGB.svg" descr="EHA_Logo_White_RGB.svg">
            <a:extLst>
              <a:ext uri="{FF2B5EF4-FFF2-40B4-BE49-F238E27FC236}">
                <a16:creationId xmlns:a16="http://schemas.microsoft.com/office/drawing/2014/main" id="{1631962F-9555-5D3E-86F7-13841AB4925D}"/>
              </a:ext>
            </a:extLst>
          </p:cNvPr>
          <p:cNvPicPr>
            <a:picLocks noChangeAspect="1"/>
          </p:cNvPicPr>
          <p:nvPr userDrawn="1"/>
        </p:nvPicPr>
        <p:blipFill>
          <a:blip r:embed="rId2"/>
          <a:stretch>
            <a:fillRect/>
          </a:stretch>
        </p:blipFill>
        <p:spPr>
          <a:xfrm>
            <a:off x="10784119" y="6147460"/>
            <a:ext cx="1155600" cy="577800"/>
          </a:xfrm>
          <a:prstGeom prst="rect">
            <a:avLst/>
          </a:prstGeom>
          <a:ln w="12700">
            <a:miter lim="400000"/>
          </a:ln>
        </p:spPr>
      </p:pic>
    </p:spTree>
    <p:extLst>
      <p:ext uri="{BB962C8B-B14F-4D97-AF65-F5344CB8AC3E}">
        <p14:creationId xmlns:p14="http://schemas.microsoft.com/office/powerpoint/2010/main" val="178077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Photo">
    <p:bg>
      <p:bgPr>
        <a:solidFill>
          <a:schemeClr val="accent2"/>
        </a:solidFill>
        <a:effectLst/>
      </p:bgPr>
    </p:bg>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6154FF69-A2AC-BBBB-BA6D-14E779D21536}"/>
              </a:ext>
            </a:extLst>
          </p:cNvPr>
          <p:cNvSpPr>
            <a:spLocks noGrp="1"/>
          </p:cNvSpPr>
          <p:nvPr>
            <p:ph type="body" sz="quarter" idx="10" hasCustomPrompt="1"/>
          </p:nvPr>
        </p:nvSpPr>
        <p:spPr>
          <a:xfrm>
            <a:off x="239993" y="5811139"/>
            <a:ext cx="5784570" cy="768573"/>
          </a:xfrm>
        </p:spPr>
        <p:txBody>
          <a:bodyPr anchor="b"/>
          <a:lstStyle>
            <a:lvl1pPr>
              <a:defRPr/>
            </a:lvl1pPr>
          </a:lstStyle>
          <a:p>
            <a:pPr lvl="0"/>
            <a:r>
              <a:rPr lang="en-US" dirty="0"/>
              <a:t>Date and/or Author</a:t>
            </a:r>
          </a:p>
        </p:txBody>
      </p:sp>
      <p:sp>
        <p:nvSpPr>
          <p:cNvPr id="3" name="Ondertitel 2">
            <a:extLst>
              <a:ext uri="{FF2B5EF4-FFF2-40B4-BE49-F238E27FC236}">
                <a16:creationId xmlns:a16="http://schemas.microsoft.com/office/drawing/2014/main" id="{A6624518-7EA5-083E-023C-324D317F4A98}"/>
              </a:ext>
            </a:extLst>
          </p:cNvPr>
          <p:cNvSpPr>
            <a:spLocks noGrp="1"/>
          </p:cNvSpPr>
          <p:nvPr>
            <p:ph type="subTitle" idx="1" hasCustomPrompt="1"/>
          </p:nvPr>
        </p:nvSpPr>
        <p:spPr>
          <a:xfrm>
            <a:off x="240216" y="4276725"/>
            <a:ext cx="5784570" cy="1450366"/>
          </a:xfrm>
        </p:spPr>
        <p:txBody>
          <a:bodyPr/>
          <a:lstStyle>
            <a:lvl1pPr marL="0" indent="0" algn="l">
              <a:buNone/>
              <a:defRPr sz="325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2" name="Titel 1">
            <a:extLst>
              <a:ext uri="{FF2B5EF4-FFF2-40B4-BE49-F238E27FC236}">
                <a16:creationId xmlns:a16="http://schemas.microsoft.com/office/drawing/2014/main" id="{32CF06FF-AE6A-9520-C525-3460CAE18F1F}"/>
              </a:ext>
            </a:extLst>
          </p:cNvPr>
          <p:cNvSpPr>
            <a:spLocks noGrp="1"/>
          </p:cNvSpPr>
          <p:nvPr>
            <p:ph type="ctrTitle" hasCustomPrompt="1"/>
          </p:nvPr>
        </p:nvSpPr>
        <p:spPr>
          <a:xfrm>
            <a:off x="240215" y="1130909"/>
            <a:ext cx="5784570" cy="3061768"/>
          </a:xfrm>
        </p:spPr>
        <p:txBody>
          <a:bodyPr anchor="b"/>
          <a:lstStyle>
            <a:lvl1pPr algn="l">
              <a:defRPr sz="5900"/>
            </a:lvl1pPr>
          </a:lstStyle>
          <a:p>
            <a:r>
              <a:rPr lang="en-US" dirty="0"/>
              <a:t>Title of presentation</a:t>
            </a:r>
          </a:p>
        </p:txBody>
      </p:sp>
      <p:pic>
        <p:nvPicPr>
          <p:cNvPr id="9" name="EHA_Logo_Black_RGB.svg" descr="EHA_Logo_Black_RGB.svg">
            <a:extLst>
              <a:ext uri="{FF2B5EF4-FFF2-40B4-BE49-F238E27FC236}">
                <a16:creationId xmlns:a16="http://schemas.microsoft.com/office/drawing/2014/main" id="{098CF441-B219-CFB0-EC11-314057F607EC}"/>
              </a:ext>
            </a:extLst>
          </p:cNvPr>
          <p:cNvPicPr>
            <a:picLocks noChangeAspect="1"/>
          </p:cNvPicPr>
          <p:nvPr userDrawn="1"/>
        </p:nvPicPr>
        <p:blipFill>
          <a:blip r:embed="rId2"/>
          <a:stretch>
            <a:fillRect/>
          </a:stretch>
        </p:blipFill>
        <p:spPr>
          <a:xfrm>
            <a:off x="-10074" y="-10600"/>
            <a:ext cx="2291801" cy="1145901"/>
          </a:xfrm>
          <a:prstGeom prst="rect">
            <a:avLst/>
          </a:prstGeom>
          <a:ln w="12700">
            <a:miter lim="400000"/>
          </a:ln>
        </p:spPr>
      </p:pic>
      <p:sp>
        <p:nvSpPr>
          <p:cNvPr id="7" name="Tijdelijke aanduiding voor afbeelding 11">
            <a:extLst>
              <a:ext uri="{FF2B5EF4-FFF2-40B4-BE49-F238E27FC236}">
                <a16:creationId xmlns:a16="http://schemas.microsoft.com/office/drawing/2014/main" id="{F3BCB658-0B20-353C-95A9-A3DD57B0F5CA}"/>
              </a:ext>
            </a:extLst>
          </p:cNvPr>
          <p:cNvSpPr>
            <a:spLocks noGrp="1"/>
          </p:cNvSpPr>
          <p:nvPr>
            <p:ph type="pic" sz="quarter" idx="12" hasCustomPrompt="1"/>
          </p:nvPr>
        </p:nvSpPr>
        <p:spPr>
          <a:xfrm>
            <a:off x="6094800" y="0"/>
            <a:ext cx="6094800" cy="6858000"/>
          </a:xfrm>
          <a:solidFill>
            <a:schemeClr val="tx2"/>
          </a:solidFill>
        </p:spPr>
        <p:txBody>
          <a:bodyPr/>
          <a:lstStyle>
            <a:lvl1pPr>
              <a:defRPr>
                <a:solidFill>
                  <a:schemeClr val="accent6"/>
                </a:solidFill>
              </a:defRPr>
            </a:lvl1pPr>
          </a:lstStyle>
          <a:p>
            <a:r>
              <a:rPr lang="en-US"/>
              <a:t>Click to insert image</a:t>
            </a:r>
            <a:endParaRPr lang="en-US" dirty="0"/>
          </a:p>
        </p:txBody>
      </p:sp>
    </p:spTree>
    <p:extLst>
      <p:ext uri="{BB962C8B-B14F-4D97-AF65-F5344CB8AC3E}">
        <p14:creationId xmlns:p14="http://schemas.microsoft.com/office/powerpoint/2010/main" val="288126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50/50 Video / Photo">
    <p:bg>
      <p:bgPr>
        <a:solidFill>
          <a:schemeClr val="accent2"/>
        </a:solidFill>
        <a:effectLst/>
      </p:bgPr>
    </p:bg>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6154FF69-A2AC-BBBB-BA6D-14E779D21536}"/>
              </a:ext>
            </a:extLst>
          </p:cNvPr>
          <p:cNvSpPr>
            <a:spLocks noGrp="1"/>
          </p:cNvSpPr>
          <p:nvPr>
            <p:ph type="body" sz="quarter" idx="10" hasCustomPrompt="1"/>
          </p:nvPr>
        </p:nvSpPr>
        <p:spPr>
          <a:xfrm>
            <a:off x="239993" y="2794000"/>
            <a:ext cx="11651970" cy="387044"/>
          </a:xfrm>
        </p:spPr>
        <p:txBody>
          <a:bodyPr anchor="t"/>
          <a:lstStyle>
            <a:lvl1pPr>
              <a:defRPr/>
            </a:lvl1pPr>
          </a:lstStyle>
          <a:p>
            <a:pPr lvl="0"/>
            <a:r>
              <a:rPr lang="en-US"/>
              <a:t>Date and/or Author</a:t>
            </a:r>
            <a:endParaRPr lang="en-US" dirty="0"/>
          </a:p>
        </p:txBody>
      </p:sp>
      <p:sp>
        <p:nvSpPr>
          <p:cNvPr id="3" name="Ondertitel 2">
            <a:extLst>
              <a:ext uri="{FF2B5EF4-FFF2-40B4-BE49-F238E27FC236}">
                <a16:creationId xmlns:a16="http://schemas.microsoft.com/office/drawing/2014/main" id="{A6624518-7EA5-083E-023C-324D317F4A98}"/>
              </a:ext>
            </a:extLst>
          </p:cNvPr>
          <p:cNvSpPr>
            <a:spLocks noGrp="1"/>
          </p:cNvSpPr>
          <p:nvPr>
            <p:ph type="subTitle" idx="1" hasCustomPrompt="1"/>
          </p:nvPr>
        </p:nvSpPr>
        <p:spPr>
          <a:xfrm>
            <a:off x="240215" y="2016079"/>
            <a:ext cx="11651747" cy="488643"/>
          </a:xfrm>
        </p:spPr>
        <p:txBody>
          <a:bodyPr/>
          <a:lstStyle>
            <a:lvl1pPr marL="0" indent="0" algn="l">
              <a:buNone/>
              <a:defRPr sz="325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endParaRPr lang="en-US" dirty="0"/>
          </a:p>
        </p:txBody>
      </p:sp>
      <p:sp>
        <p:nvSpPr>
          <p:cNvPr id="2" name="Titel 1">
            <a:extLst>
              <a:ext uri="{FF2B5EF4-FFF2-40B4-BE49-F238E27FC236}">
                <a16:creationId xmlns:a16="http://schemas.microsoft.com/office/drawing/2014/main" id="{32CF06FF-AE6A-9520-C525-3460CAE18F1F}"/>
              </a:ext>
            </a:extLst>
          </p:cNvPr>
          <p:cNvSpPr>
            <a:spLocks noGrp="1"/>
          </p:cNvSpPr>
          <p:nvPr>
            <p:ph type="ctrTitle" hasCustomPrompt="1"/>
          </p:nvPr>
        </p:nvSpPr>
        <p:spPr>
          <a:xfrm>
            <a:off x="240215" y="1308710"/>
            <a:ext cx="11651748" cy="657682"/>
          </a:xfrm>
        </p:spPr>
        <p:txBody>
          <a:bodyPr wrap="none" anchor="t"/>
          <a:lstStyle>
            <a:lvl1pPr algn="l">
              <a:defRPr sz="5900"/>
            </a:lvl1pPr>
          </a:lstStyle>
          <a:p>
            <a:r>
              <a:rPr lang="en-US"/>
              <a:t>Title of presentation</a:t>
            </a:r>
            <a:endParaRPr lang="en-US" dirty="0"/>
          </a:p>
        </p:txBody>
      </p:sp>
      <p:pic>
        <p:nvPicPr>
          <p:cNvPr id="7" name="EHAblack" descr="pasted-image.pdf">
            <a:extLst>
              <a:ext uri="{FF2B5EF4-FFF2-40B4-BE49-F238E27FC236}">
                <a16:creationId xmlns:a16="http://schemas.microsoft.com/office/drawing/2014/main" id="{9EAB6DFD-5F41-6B3D-6D97-341958CFC75E}"/>
              </a:ext>
            </a:extLst>
          </p:cNvPr>
          <p:cNvPicPr>
            <a:picLocks noChangeAspect="1"/>
          </p:cNvPicPr>
          <p:nvPr userDrawn="1"/>
        </p:nvPicPr>
        <p:blipFill>
          <a:blip r:embed="rId2"/>
          <a:stretch>
            <a:fillRect/>
          </a:stretch>
        </p:blipFill>
        <p:spPr>
          <a:xfrm>
            <a:off x="10651502" y="330527"/>
            <a:ext cx="1070369" cy="507600"/>
          </a:xfrm>
          <a:prstGeom prst="rect">
            <a:avLst/>
          </a:prstGeom>
          <a:ln w="12700">
            <a:miter lim="400000"/>
          </a:ln>
        </p:spPr>
      </p:pic>
      <p:pic>
        <p:nvPicPr>
          <p:cNvPr id="9" name="EHA_Logo_Black_RGB.svg" descr="EHA_Logo_Black_RGB.svg">
            <a:extLst>
              <a:ext uri="{FF2B5EF4-FFF2-40B4-BE49-F238E27FC236}">
                <a16:creationId xmlns:a16="http://schemas.microsoft.com/office/drawing/2014/main" id="{098CF441-B219-CFB0-EC11-314057F607EC}"/>
              </a:ext>
            </a:extLst>
          </p:cNvPr>
          <p:cNvPicPr>
            <a:picLocks noChangeAspect="1"/>
          </p:cNvPicPr>
          <p:nvPr userDrawn="1"/>
        </p:nvPicPr>
        <p:blipFill>
          <a:blip r:embed="rId3"/>
          <a:stretch>
            <a:fillRect/>
          </a:stretch>
        </p:blipFill>
        <p:spPr>
          <a:xfrm>
            <a:off x="-10074" y="-10600"/>
            <a:ext cx="2291801" cy="1145901"/>
          </a:xfrm>
          <a:prstGeom prst="rect">
            <a:avLst/>
          </a:prstGeom>
          <a:ln w="12700">
            <a:miter lim="400000"/>
          </a:ln>
        </p:spPr>
      </p:pic>
      <p:sp>
        <p:nvSpPr>
          <p:cNvPr id="4" name="Tijdelijke aanduiding voor media 4">
            <a:extLst>
              <a:ext uri="{FF2B5EF4-FFF2-40B4-BE49-F238E27FC236}">
                <a16:creationId xmlns:a16="http://schemas.microsoft.com/office/drawing/2014/main" id="{050CCA86-A9FF-057E-B180-59A6780C0CAB}"/>
              </a:ext>
            </a:extLst>
          </p:cNvPr>
          <p:cNvSpPr>
            <a:spLocks noGrp="1"/>
          </p:cNvSpPr>
          <p:nvPr>
            <p:ph type="media" sz="quarter" idx="11" hasCustomPrompt="1"/>
          </p:nvPr>
        </p:nvSpPr>
        <p:spPr>
          <a:xfrm>
            <a:off x="-762000" y="3429000"/>
            <a:ext cx="6858000" cy="6858000"/>
          </a:xfrm>
          <a:solidFill>
            <a:schemeClr val="tx2"/>
          </a:solidFill>
        </p:spPr>
        <p:txBody>
          <a:bodyPr/>
          <a:lstStyle>
            <a:lvl1pPr>
              <a:defRPr>
                <a:solidFill>
                  <a:schemeClr val="accent6"/>
                </a:solidFill>
              </a:defRPr>
            </a:lvl1pPr>
          </a:lstStyle>
          <a:p>
            <a:r>
              <a:rPr lang="en-US"/>
              <a:t>Click to insert media</a:t>
            </a:r>
            <a:endParaRPr lang="en-US" dirty="0"/>
          </a:p>
        </p:txBody>
      </p:sp>
      <p:sp>
        <p:nvSpPr>
          <p:cNvPr id="5" name="Tijdelijke aanduiding voor afbeelding 11">
            <a:extLst>
              <a:ext uri="{FF2B5EF4-FFF2-40B4-BE49-F238E27FC236}">
                <a16:creationId xmlns:a16="http://schemas.microsoft.com/office/drawing/2014/main" id="{43D0BCB8-BECB-9797-7402-50979664AE5D}"/>
              </a:ext>
            </a:extLst>
          </p:cNvPr>
          <p:cNvSpPr>
            <a:spLocks noGrp="1"/>
          </p:cNvSpPr>
          <p:nvPr>
            <p:ph type="pic" sz="quarter" idx="12" hasCustomPrompt="1"/>
          </p:nvPr>
        </p:nvSpPr>
        <p:spPr>
          <a:xfrm>
            <a:off x="6094800" y="3429000"/>
            <a:ext cx="6094800" cy="3429000"/>
          </a:xfrm>
          <a:solidFill>
            <a:schemeClr val="tx2"/>
          </a:solidFill>
        </p:spPr>
        <p:txBody>
          <a:bodyPr/>
          <a:lstStyle>
            <a:lvl1pPr>
              <a:defRPr>
                <a:solidFill>
                  <a:schemeClr val="accent6"/>
                </a:solidFill>
              </a:defRPr>
            </a:lvl1pPr>
          </a:lstStyle>
          <a:p>
            <a:r>
              <a:rPr lang="en-US"/>
              <a:t>Click to insert image</a:t>
            </a:r>
            <a:endParaRPr lang="en-US" dirty="0"/>
          </a:p>
        </p:txBody>
      </p:sp>
    </p:spTree>
    <p:extLst>
      <p:ext uri="{BB962C8B-B14F-4D97-AF65-F5344CB8AC3E}">
        <p14:creationId xmlns:p14="http://schemas.microsoft.com/office/powerpoint/2010/main" val="308616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3E9E02-1355-0B4C-2761-0D47D5F72BA3}"/>
              </a:ext>
            </a:extLst>
          </p:cNvPr>
          <p:cNvSpPr>
            <a:spLocks noGrp="1"/>
          </p:cNvSpPr>
          <p:nvPr>
            <p:ph type="title" hasCustomPrompt="1"/>
          </p:nvPr>
        </p:nvSpPr>
        <p:spPr>
          <a:xfrm>
            <a:off x="212950" y="1633536"/>
            <a:ext cx="5759450" cy="4462464"/>
          </a:xfrm>
        </p:spPr>
        <p:txBody>
          <a:bodyPr anchor="t"/>
          <a:lstStyle>
            <a:lvl1pPr>
              <a:defRPr sz="6000"/>
            </a:lvl1pPr>
          </a:lstStyle>
          <a:p>
            <a:r>
              <a:rPr lang="en-US"/>
              <a:t>Chapter Title</a:t>
            </a:r>
            <a:endParaRPr lang="en-US" dirty="0"/>
          </a:p>
        </p:txBody>
      </p:sp>
      <p:sp>
        <p:nvSpPr>
          <p:cNvPr id="3" name="Tijdelijke aanduiding voor tekst 2">
            <a:extLst>
              <a:ext uri="{FF2B5EF4-FFF2-40B4-BE49-F238E27FC236}">
                <a16:creationId xmlns:a16="http://schemas.microsoft.com/office/drawing/2014/main" id="{2A1459FB-B062-1667-BFA2-BF446F026B02}"/>
              </a:ext>
            </a:extLst>
          </p:cNvPr>
          <p:cNvSpPr>
            <a:spLocks noGrp="1"/>
          </p:cNvSpPr>
          <p:nvPr>
            <p:ph type="body" idx="1" hasCustomPrompt="1"/>
          </p:nvPr>
        </p:nvSpPr>
        <p:spPr>
          <a:xfrm>
            <a:off x="191175" y="-87083"/>
            <a:ext cx="5759450" cy="1154970"/>
          </a:xfrm>
        </p:spPr>
        <p:txBody>
          <a:bodyPr anchor="t"/>
          <a:lstStyle>
            <a:lvl1pPr marL="0" indent="0">
              <a:buNone/>
              <a:defRPr sz="9000" b="1">
                <a:solidFill>
                  <a:schemeClr val="tx1"/>
                </a:solidFill>
                <a:latin typeface="Space Grotesk" pitchFamily="2" charset="0"/>
                <a:cs typeface="Space Grotesk"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01</a:t>
            </a:r>
          </a:p>
        </p:txBody>
      </p:sp>
      <p:sp>
        <p:nvSpPr>
          <p:cNvPr id="7" name="Tijdelijke aanduiding voor voettekst 6">
            <a:extLst>
              <a:ext uri="{FF2B5EF4-FFF2-40B4-BE49-F238E27FC236}">
                <a16:creationId xmlns:a16="http://schemas.microsoft.com/office/drawing/2014/main" id="{43B0D798-6F54-DCC1-2192-337F3F0DA924}"/>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4EE538CC-BDF7-2C12-8DFA-92FF5FC477DF}"/>
              </a:ext>
            </a:extLst>
          </p:cNvPr>
          <p:cNvSpPr>
            <a:spLocks noGrp="1"/>
          </p:cNvSpPr>
          <p:nvPr>
            <p:ph type="sldNum" sz="quarter" idx="11"/>
          </p:nvPr>
        </p:nvSpPr>
        <p:spPr/>
        <p:txBody>
          <a:bodyPr/>
          <a:lstStyle/>
          <a:p>
            <a:fld id="{42DF71BC-759E-4D06-B983-7D9FC16A403B}" type="slidenum">
              <a:rPr lang="en-US" smtClean="0"/>
              <a:pPr/>
              <a:t>‹#›</a:t>
            </a:fld>
            <a:endParaRPr lang="en-US" dirty="0"/>
          </a:p>
        </p:txBody>
      </p:sp>
      <p:sp>
        <p:nvSpPr>
          <p:cNvPr id="12" name="Tijdelijke aanduiding voor afbeelding 11">
            <a:extLst>
              <a:ext uri="{FF2B5EF4-FFF2-40B4-BE49-F238E27FC236}">
                <a16:creationId xmlns:a16="http://schemas.microsoft.com/office/drawing/2014/main" id="{50ABB9AF-66D0-650B-8E84-68F6622FB0F2}"/>
              </a:ext>
            </a:extLst>
          </p:cNvPr>
          <p:cNvSpPr>
            <a:spLocks noGrp="1"/>
          </p:cNvSpPr>
          <p:nvPr>
            <p:ph type="pic" sz="quarter" idx="12" hasCustomPrompt="1"/>
          </p:nvPr>
        </p:nvSpPr>
        <p:spPr>
          <a:xfrm>
            <a:off x="6124801" y="0"/>
            <a:ext cx="6067199" cy="6096000"/>
          </a:xfrm>
          <a:solidFill>
            <a:schemeClr val="tx2"/>
          </a:solidFill>
        </p:spPr>
        <p:txBody>
          <a:bodyPr/>
          <a:lstStyle>
            <a:lvl1pPr>
              <a:defRPr>
                <a:solidFill>
                  <a:schemeClr val="accent6"/>
                </a:solidFill>
              </a:defRPr>
            </a:lvl1pPr>
          </a:lstStyle>
          <a:p>
            <a:r>
              <a:rPr lang="en-US"/>
              <a:t>Click to insert image</a:t>
            </a:r>
            <a:endParaRPr lang="en-US" dirty="0"/>
          </a:p>
        </p:txBody>
      </p:sp>
      <p:pic>
        <p:nvPicPr>
          <p:cNvPr id="13" name="EHA_Logo_Black_RGB.svg" descr="EHA_Logo_Black_RGB.svg">
            <a:extLst>
              <a:ext uri="{FF2B5EF4-FFF2-40B4-BE49-F238E27FC236}">
                <a16:creationId xmlns:a16="http://schemas.microsoft.com/office/drawing/2014/main" id="{2D78494D-3D43-577A-FABE-23A2EE176E8A}"/>
              </a:ext>
            </a:extLst>
          </p:cNvPr>
          <p:cNvPicPr>
            <a:picLocks noChangeAspect="1"/>
          </p:cNvPicPr>
          <p:nvPr userDrawn="1"/>
        </p:nvPicPr>
        <p:blipFill>
          <a:blip r:embed="rId2"/>
          <a:stretch>
            <a:fillRect/>
          </a:stretch>
        </p:blipFill>
        <p:spPr>
          <a:xfrm>
            <a:off x="10790156" y="6142508"/>
            <a:ext cx="1175406" cy="587703"/>
          </a:xfrm>
          <a:prstGeom prst="rect">
            <a:avLst/>
          </a:prstGeom>
          <a:ln w="12700">
            <a:miter lim="400000"/>
          </a:ln>
        </p:spPr>
      </p:pic>
    </p:spTree>
    <p:extLst>
      <p:ext uri="{BB962C8B-B14F-4D97-AF65-F5344CB8AC3E}">
        <p14:creationId xmlns:p14="http://schemas.microsoft.com/office/powerpoint/2010/main" val="406566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s">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lvl1pPr>
              <a:defRPr/>
            </a:lvl1pPr>
          </a:lstStyle>
          <a:p>
            <a:r>
              <a:rPr lang="en-US"/>
              <a:t>Contents</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307658" y="2458801"/>
            <a:ext cx="11591924" cy="3794998"/>
          </a:xfrm>
        </p:spPr>
        <p:txBody>
          <a:body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p>
            <a:fld id="{42DF71BC-759E-4D06-B983-7D9FC16A403B}" type="slidenum">
              <a:rPr lang="en-US" smtClean="0"/>
              <a:pPr/>
              <a:t>‹#›</a:t>
            </a:fld>
            <a:endParaRPr lang="en-US" dirty="0"/>
          </a:p>
        </p:txBody>
      </p:sp>
      <p:pic>
        <p:nvPicPr>
          <p:cNvPr id="9" name="EHA_Logo_Black_RGB.svg" descr="EHA_Logo_Black_RGB.svg">
            <a:extLst>
              <a:ext uri="{FF2B5EF4-FFF2-40B4-BE49-F238E27FC236}">
                <a16:creationId xmlns:a16="http://schemas.microsoft.com/office/drawing/2014/main" id="{65A4D368-582B-B6E5-0BD9-6E44F967D3C3}"/>
              </a:ext>
            </a:extLst>
          </p:cNvPr>
          <p:cNvPicPr>
            <a:picLocks noChangeAspect="1"/>
          </p:cNvPicPr>
          <p:nvPr userDrawn="1"/>
        </p:nvPicPr>
        <p:blipFill>
          <a:blip r:embed="rId2"/>
          <a:stretch>
            <a:fillRect/>
          </a:stretch>
        </p:blipFill>
        <p:spPr>
          <a:xfrm>
            <a:off x="10790156" y="6142508"/>
            <a:ext cx="1175406" cy="587703"/>
          </a:xfrm>
          <a:prstGeom prst="rect">
            <a:avLst/>
          </a:prstGeom>
          <a:ln w="12700">
            <a:miter lim="400000"/>
          </a:ln>
        </p:spPr>
      </p:pic>
    </p:spTree>
    <p:extLst>
      <p:ext uri="{BB962C8B-B14F-4D97-AF65-F5344CB8AC3E}">
        <p14:creationId xmlns:p14="http://schemas.microsoft.com/office/powerpoint/2010/main" val="86563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text in 2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p:txBody>
          <a:bodyPr numCol="1">
            <a:noAutofit/>
          </a:bodyPr>
          <a:lstStyle/>
          <a:p>
            <a:pPr lvl="0"/>
            <a:r>
              <a:rPr lang="en-US" dirty="0"/>
              <a:t>Click to enter text</a:t>
            </a:r>
          </a:p>
          <a:p>
            <a:pPr lvl="1"/>
            <a:r>
              <a:rPr lang="en-US" dirty="0"/>
              <a:t>Tweede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en-US" dirty="0"/>
          </a:p>
          <a:p>
            <a:pPr lvl="5"/>
            <a:r>
              <a:rPr lang="en-US" dirty="0" err="1"/>
              <a:t>Zesde</a:t>
            </a:r>
            <a:r>
              <a:rPr lang="en-US" dirty="0"/>
              <a:t> </a:t>
            </a:r>
            <a:r>
              <a:rPr lang="en-US" dirty="0" err="1"/>
              <a:t>niveau</a:t>
            </a:r>
            <a:endParaRPr lang="en-US" dirty="0"/>
          </a:p>
          <a:p>
            <a:pPr lvl="6"/>
            <a:r>
              <a:rPr lang="en-US" dirty="0" err="1"/>
              <a:t>Zevende</a:t>
            </a:r>
            <a:r>
              <a:rPr lang="en-US" dirty="0"/>
              <a:t> </a:t>
            </a:r>
            <a:r>
              <a:rPr lang="en-US" dirty="0" err="1"/>
              <a:t>niveau</a:t>
            </a:r>
            <a:endParaRPr lang="en-US" dirty="0"/>
          </a:p>
          <a:p>
            <a:pPr lvl="7"/>
            <a:r>
              <a:rPr lang="en-US" dirty="0" err="1"/>
              <a:t>Achtste</a:t>
            </a:r>
            <a:r>
              <a:rPr lang="en-US" dirty="0"/>
              <a:t> </a:t>
            </a:r>
            <a:r>
              <a:rPr lang="en-US" dirty="0" err="1"/>
              <a:t>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p>
            <a:fld id="{42DF71BC-759E-4D06-B983-7D9FC16A403B}" type="slidenum">
              <a:rPr lang="en-US" smtClean="0"/>
              <a:pPr/>
              <a:t>‹#›</a:t>
            </a:fld>
            <a:endParaRPr lang="en-US" dirty="0"/>
          </a:p>
        </p:txBody>
      </p:sp>
      <p:pic>
        <p:nvPicPr>
          <p:cNvPr id="4" name="EHA_Logo_Black_RGB.svg" descr="EHA_Logo_Black_RGB.svg">
            <a:extLst>
              <a:ext uri="{FF2B5EF4-FFF2-40B4-BE49-F238E27FC236}">
                <a16:creationId xmlns:a16="http://schemas.microsoft.com/office/drawing/2014/main" id="{8D69D78D-48E0-569E-A9E6-EECAEA2CEF34}"/>
              </a:ext>
            </a:extLst>
          </p:cNvPr>
          <p:cNvPicPr>
            <a:picLocks noChangeAspect="1"/>
          </p:cNvPicPr>
          <p:nvPr userDrawn="1"/>
        </p:nvPicPr>
        <p:blipFill>
          <a:blip r:embed="rId2"/>
          <a:stretch>
            <a:fillRect/>
          </a:stretch>
        </p:blipFill>
        <p:spPr>
          <a:xfrm>
            <a:off x="10790156" y="6142508"/>
            <a:ext cx="1175406" cy="587703"/>
          </a:xfrm>
          <a:prstGeom prst="rect">
            <a:avLst/>
          </a:prstGeom>
          <a:ln w="12700">
            <a:miter lim="400000"/>
          </a:ln>
        </p:spPr>
      </p:pic>
    </p:spTree>
    <p:extLst>
      <p:ext uri="{BB962C8B-B14F-4D97-AF65-F5344CB8AC3E}">
        <p14:creationId xmlns:p14="http://schemas.microsoft.com/office/powerpoint/2010/main" val="116196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Object - BG black">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lvl1pPr>
              <a:defRPr>
                <a:solidFill>
                  <a:schemeClr val="bg1"/>
                </a:solidFill>
              </a:defRPr>
            </a:lvl1p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2188029" y="2023785"/>
            <a:ext cx="7783286" cy="4091761"/>
          </a:xfrm>
        </p:spPr>
        <p:txBody>
          <a:bodyPr numCol="1">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lvl1pPr>
              <a:defRPr>
                <a:solidFill>
                  <a:schemeClr val="bg1"/>
                </a:solidFill>
              </a:defRPr>
            </a:lvl1p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lvl1pPr>
              <a:defRPr>
                <a:solidFill>
                  <a:schemeClr val="bg1"/>
                </a:solidFill>
              </a:defRPr>
            </a:lvl1pPr>
          </a:lstStyle>
          <a:p>
            <a:fld id="{42DF71BC-759E-4D06-B983-7D9FC16A403B}" type="slidenum">
              <a:rPr lang="en-US" smtClean="0"/>
              <a:pPr/>
              <a:t>‹#›</a:t>
            </a:fld>
            <a:endParaRPr lang="en-US" dirty="0"/>
          </a:p>
        </p:txBody>
      </p:sp>
      <p:pic>
        <p:nvPicPr>
          <p:cNvPr id="17" name="EHA_Logo_White_RGB.svg" descr="EHA_Logo_White_RGB.svg">
            <a:extLst>
              <a:ext uri="{FF2B5EF4-FFF2-40B4-BE49-F238E27FC236}">
                <a16:creationId xmlns:a16="http://schemas.microsoft.com/office/drawing/2014/main" id="{6A2C0156-1B92-3795-C240-D9A39BE5A025}"/>
              </a:ext>
            </a:extLst>
          </p:cNvPr>
          <p:cNvPicPr>
            <a:picLocks noChangeAspect="1"/>
          </p:cNvPicPr>
          <p:nvPr userDrawn="1"/>
        </p:nvPicPr>
        <p:blipFill>
          <a:blip r:embed="rId2"/>
          <a:stretch>
            <a:fillRect/>
          </a:stretch>
        </p:blipFill>
        <p:spPr>
          <a:xfrm>
            <a:off x="10784119" y="6147460"/>
            <a:ext cx="1155600" cy="577800"/>
          </a:xfrm>
          <a:prstGeom prst="rect">
            <a:avLst/>
          </a:prstGeom>
          <a:ln w="12700">
            <a:miter lim="400000"/>
          </a:ln>
        </p:spPr>
      </p:pic>
    </p:spTree>
    <p:extLst>
      <p:ext uri="{BB962C8B-B14F-4D97-AF65-F5344CB8AC3E}">
        <p14:creationId xmlns:p14="http://schemas.microsoft.com/office/powerpoint/2010/main" val="80345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Object - BG yellow">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p:txBody>
          <a:bodyPr/>
          <a:lstStyle>
            <a:lvl1pPr>
              <a:defRPr>
                <a:solidFill>
                  <a:schemeClr val="tx1"/>
                </a:solidFill>
              </a:defRPr>
            </a:lvl1p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2188029" y="2023785"/>
            <a:ext cx="7783286" cy="4091761"/>
          </a:xfrm>
        </p:spPr>
        <p:txBody>
          <a:bodyPr numCol="1">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lvl1pPr>
              <a:defRPr>
                <a:solidFill>
                  <a:schemeClr val="tx1"/>
                </a:solidFill>
              </a:defRPr>
            </a:lvl1p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lvl1pPr>
              <a:defRPr>
                <a:solidFill>
                  <a:schemeClr val="tx1"/>
                </a:solidFill>
              </a:defRPr>
            </a:lvl1pPr>
          </a:lstStyle>
          <a:p>
            <a:fld id="{42DF71BC-759E-4D06-B983-7D9FC16A403B}" type="slidenum">
              <a:rPr lang="en-US" smtClean="0"/>
              <a:pPr/>
              <a:t>‹#›</a:t>
            </a:fld>
            <a:endParaRPr lang="en-US" dirty="0"/>
          </a:p>
        </p:txBody>
      </p:sp>
      <p:pic>
        <p:nvPicPr>
          <p:cNvPr id="5" name="EHA_Logo_Black_RGB.svg" descr="EHA_Logo_Black_RGB.svg">
            <a:extLst>
              <a:ext uri="{FF2B5EF4-FFF2-40B4-BE49-F238E27FC236}">
                <a16:creationId xmlns:a16="http://schemas.microsoft.com/office/drawing/2014/main" id="{BA83A686-002F-CCCB-AD9A-8C916DF530D1}"/>
              </a:ext>
            </a:extLst>
          </p:cNvPr>
          <p:cNvPicPr>
            <a:picLocks noChangeAspect="1"/>
          </p:cNvPicPr>
          <p:nvPr userDrawn="1"/>
        </p:nvPicPr>
        <p:blipFill>
          <a:blip r:embed="rId2"/>
          <a:stretch>
            <a:fillRect/>
          </a:stretch>
        </p:blipFill>
        <p:spPr>
          <a:xfrm>
            <a:off x="10790156" y="6142508"/>
            <a:ext cx="1175406" cy="587703"/>
          </a:xfrm>
          <a:prstGeom prst="rect">
            <a:avLst/>
          </a:prstGeom>
          <a:ln w="12700">
            <a:miter lim="400000"/>
          </a:ln>
        </p:spPr>
      </p:pic>
    </p:spTree>
    <p:extLst>
      <p:ext uri="{BB962C8B-B14F-4D97-AF65-F5344CB8AC3E}">
        <p14:creationId xmlns:p14="http://schemas.microsoft.com/office/powerpoint/2010/main" val="350050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50/50 text/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576306-EC42-3EEA-7E6E-338264CA2A26}"/>
              </a:ext>
            </a:extLst>
          </p:cNvPr>
          <p:cNvSpPr>
            <a:spLocks noGrp="1"/>
          </p:cNvSpPr>
          <p:nvPr>
            <p:ph type="title" hasCustomPrompt="1"/>
          </p:nvPr>
        </p:nvSpPr>
        <p:spPr>
          <a:xfrm>
            <a:off x="300038" y="276199"/>
            <a:ext cx="5617436" cy="1401718"/>
          </a:xfrm>
        </p:spPr>
        <p:txBody>
          <a:body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B499ECA8-B764-F1BB-2F4F-90A63E46C813}"/>
              </a:ext>
            </a:extLst>
          </p:cNvPr>
          <p:cNvSpPr>
            <a:spLocks noGrp="1"/>
          </p:cNvSpPr>
          <p:nvPr>
            <p:ph idx="1" hasCustomPrompt="1"/>
          </p:nvPr>
        </p:nvSpPr>
        <p:spPr>
          <a:xfrm>
            <a:off x="307658" y="2023785"/>
            <a:ext cx="5609816" cy="4091761"/>
          </a:xfrm>
        </p:spPr>
        <p:txBody>
          <a:bodyPr numCol="1">
            <a:noAutofit/>
          </a:body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7" name="Tijdelijke aanduiding voor voettekst 6">
            <a:extLst>
              <a:ext uri="{FF2B5EF4-FFF2-40B4-BE49-F238E27FC236}">
                <a16:creationId xmlns:a16="http://schemas.microsoft.com/office/drawing/2014/main" id="{A9073EB7-4FCF-847B-D8AF-DCA746BB1E28}"/>
              </a:ext>
            </a:extLst>
          </p:cNvPr>
          <p:cNvSpPr>
            <a:spLocks noGrp="1"/>
          </p:cNvSpPr>
          <p:nvPr>
            <p:ph type="ftr" sz="quarter" idx="10"/>
          </p:nvPr>
        </p:nvSpPr>
        <p:spPr/>
        <p:txBody>
          <a:bodyPr/>
          <a:lstStyle/>
          <a:p>
            <a:r>
              <a:rPr lang="en-US"/>
              <a:t>Presentation title by Insert &gt; Header / Footer texts </a:t>
            </a:r>
            <a:endParaRPr lang="en-US" dirty="0"/>
          </a:p>
        </p:txBody>
      </p:sp>
      <p:sp>
        <p:nvSpPr>
          <p:cNvPr id="8" name="Tijdelijke aanduiding voor dianummer 7">
            <a:extLst>
              <a:ext uri="{FF2B5EF4-FFF2-40B4-BE49-F238E27FC236}">
                <a16:creationId xmlns:a16="http://schemas.microsoft.com/office/drawing/2014/main" id="{A8BE46E4-BDC3-9694-3D5E-42DB6EB58AE5}"/>
              </a:ext>
            </a:extLst>
          </p:cNvPr>
          <p:cNvSpPr>
            <a:spLocks noGrp="1"/>
          </p:cNvSpPr>
          <p:nvPr>
            <p:ph type="sldNum" sz="quarter" idx="11"/>
          </p:nvPr>
        </p:nvSpPr>
        <p:spPr/>
        <p:txBody>
          <a:bodyPr/>
          <a:lstStyle/>
          <a:p>
            <a:fld id="{42DF71BC-759E-4D06-B983-7D9FC16A403B}" type="slidenum">
              <a:rPr lang="en-US" smtClean="0"/>
              <a:pPr/>
              <a:t>‹#›</a:t>
            </a:fld>
            <a:endParaRPr lang="en-US" dirty="0"/>
          </a:p>
        </p:txBody>
      </p:sp>
      <p:sp>
        <p:nvSpPr>
          <p:cNvPr id="4" name="Tijdelijke aanduiding voor afbeelding 11">
            <a:extLst>
              <a:ext uri="{FF2B5EF4-FFF2-40B4-BE49-F238E27FC236}">
                <a16:creationId xmlns:a16="http://schemas.microsoft.com/office/drawing/2014/main" id="{F74A4A1E-A1D3-CCA8-F4F6-204488E4DAE6}"/>
              </a:ext>
            </a:extLst>
          </p:cNvPr>
          <p:cNvSpPr>
            <a:spLocks noGrp="1"/>
          </p:cNvSpPr>
          <p:nvPr>
            <p:ph type="pic" sz="quarter" idx="12" hasCustomPrompt="1"/>
          </p:nvPr>
        </p:nvSpPr>
        <p:spPr>
          <a:xfrm>
            <a:off x="6007234" y="0"/>
            <a:ext cx="6184766" cy="6115546"/>
          </a:xfrm>
          <a:solidFill>
            <a:schemeClr val="tx2"/>
          </a:solidFill>
        </p:spPr>
        <p:txBody>
          <a:bodyPr/>
          <a:lstStyle>
            <a:lvl1pPr>
              <a:defRPr>
                <a:solidFill>
                  <a:schemeClr val="accent6"/>
                </a:solidFill>
              </a:defRPr>
            </a:lvl1pPr>
          </a:lstStyle>
          <a:p>
            <a:r>
              <a:rPr lang="en-US"/>
              <a:t>Click to insert image</a:t>
            </a:r>
            <a:endParaRPr lang="en-US" dirty="0"/>
          </a:p>
        </p:txBody>
      </p:sp>
      <p:pic>
        <p:nvPicPr>
          <p:cNvPr id="6" name="EHA_Logo_Black_RGB.svg" descr="EHA_Logo_Black_RGB.svg">
            <a:extLst>
              <a:ext uri="{FF2B5EF4-FFF2-40B4-BE49-F238E27FC236}">
                <a16:creationId xmlns:a16="http://schemas.microsoft.com/office/drawing/2014/main" id="{20CD0839-E077-AE96-00DA-4785FE912705}"/>
              </a:ext>
            </a:extLst>
          </p:cNvPr>
          <p:cNvPicPr>
            <a:picLocks noChangeAspect="1"/>
          </p:cNvPicPr>
          <p:nvPr userDrawn="1"/>
        </p:nvPicPr>
        <p:blipFill>
          <a:blip r:embed="rId2"/>
          <a:stretch>
            <a:fillRect/>
          </a:stretch>
        </p:blipFill>
        <p:spPr>
          <a:xfrm>
            <a:off x="10790156" y="6142508"/>
            <a:ext cx="1175406" cy="587703"/>
          </a:xfrm>
          <a:prstGeom prst="rect">
            <a:avLst/>
          </a:prstGeom>
          <a:ln w="12700">
            <a:miter lim="400000"/>
          </a:ln>
        </p:spPr>
      </p:pic>
    </p:spTree>
    <p:extLst>
      <p:ext uri="{BB962C8B-B14F-4D97-AF65-F5344CB8AC3E}">
        <p14:creationId xmlns:p14="http://schemas.microsoft.com/office/powerpoint/2010/main" val="317152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2A7A196-4FE2-0F8E-55B9-69E68CA9FBAD}"/>
              </a:ext>
            </a:extLst>
          </p:cNvPr>
          <p:cNvSpPr>
            <a:spLocks noGrp="1"/>
          </p:cNvSpPr>
          <p:nvPr>
            <p:ph type="title"/>
          </p:nvPr>
        </p:nvSpPr>
        <p:spPr>
          <a:xfrm>
            <a:off x="300038" y="276199"/>
            <a:ext cx="11591924" cy="1401718"/>
          </a:xfrm>
          <a:prstGeom prst="rect">
            <a:avLst/>
          </a:prstGeom>
        </p:spPr>
        <p:txBody>
          <a:bodyPr vert="horz" lIns="91440" tIns="45720" rIns="91440" bIns="45720" rtlCol="0" anchor="t">
            <a:noAutofit/>
          </a:bodyPr>
          <a:lstStyle/>
          <a:p>
            <a:r>
              <a:rPr lang="en-US"/>
              <a:t>Title of</a:t>
            </a:r>
            <a:br>
              <a:rPr lang="en-US"/>
            </a:br>
            <a:r>
              <a:rPr lang="en-US"/>
              <a:t>the slide</a:t>
            </a:r>
            <a:endParaRPr lang="en-US" dirty="0"/>
          </a:p>
        </p:txBody>
      </p:sp>
      <p:sp>
        <p:nvSpPr>
          <p:cNvPr id="3" name="Tijdelijke aanduiding voor tekst 2">
            <a:extLst>
              <a:ext uri="{FF2B5EF4-FFF2-40B4-BE49-F238E27FC236}">
                <a16:creationId xmlns:a16="http://schemas.microsoft.com/office/drawing/2014/main" id="{FE471598-D988-8202-B6B4-19A66955921C}"/>
              </a:ext>
            </a:extLst>
          </p:cNvPr>
          <p:cNvSpPr>
            <a:spLocks noGrp="1"/>
          </p:cNvSpPr>
          <p:nvPr>
            <p:ph type="body" idx="1"/>
          </p:nvPr>
        </p:nvSpPr>
        <p:spPr>
          <a:xfrm>
            <a:off x="317085" y="2023785"/>
            <a:ext cx="11591924" cy="4091761"/>
          </a:xfrm>
          <a:prstGeom prst="rect">
            <a:avLst/>
          </a:prstGeom>
        </p:spPr>
        <p:txBody>
          <a:bodyPr vert="horz" lIns="91440" tIns="45720" rIns="91440" bIns="45720" rtlCol="0">
            <a:noAutofit/>
          </a:bodyPr>
          <a:lstStyle/>
          <a:p>
            <a:pPr lvl="0"/>
            <a:r>
              <a:rPr lang="en-US"/>
              <a:t>Click to enter text</a:t>
            </a:r>
          </a:p>
          <a:p>
            <a:pPr lvl="1"/>
            <a:r>
              <a:rPr lang="en-US"/>
              <a:t>Tweede niveau</a:t>
            </a:r>
          </a:p>
          <a:p>
            <a:pPr lvl="2"/>
            <a:r>
              <a:rPr lang="en-US"/>
              <a:t>Derde niveau</a:t>
            </a:r>
          </a:p>
          <a:p>
            <a:pPr lvl="3"/>
            <a:r>
              <a:rPr lang="en-US"/>
              <a:t>Vierde niveau</a:t>
            </a:r>
          </a:p>
          <a:p>
            <a:pPr lvl="4"/>
            <a:r>
              <a:rPr lang="en-US"/>
              <a:t>Vijfde niveau</a:t>
            </a:r>
          </a:p>
          <a:p>
            <a:pPr lvl="5"/>
            <a:r>
              <a:rPr lang="en-US"/>
              <a:t>Zesde niveau</a:t>
            </a:r>
          </a:p>
          <a:p>
            <a:pPr lvl="6"/>
            <a:r>
              <a:rPr lang="en-US"/>
              <a:t>Zevende niveau</a:t>
            </a:r>
          </a:p>
          <a:p>
            <a:pPr lvl="7"/>
            <a:r>
              <a:rPr lang="en-US"/>
              <a:t>Achtste niveau</a:t>
            </a:r>
            <a:endParaRPr lang="en-US" dirty="0"/>
          </a:p>
        </p:txBody>
      </p:sp>
      <p:sp>
        <p:nvSpPr>
          <p:cNvPr id="5" name="Tijdelijke aanduiding voor voettekst 4">
            <a:extLst>
              <a:ext uri="{FF2B5EF4-FFF2-40B4-BE49-F238E27FC236}">
                <a16:creationId xmlns:a16="http://schemas.microsoft.com/office/drawing/2014/main" id="{CB427315-15F1-ED60-5D6B-943A14202ECE}"/>
              </a:ext>
            </a:extLst>
          </p:cNvPr>
          <p:cNvSpPr>
            <a:spLocks noGrp="1"/>
          </p:cNvSpPr>
          <p:nvPr>
            <p:ph type="ftr" sz="quarter" idx="3"/>
          </p:nvPr>
        </p:nvSpPr>
        <p:spPr>
          <a:xfrm>
            <a:off x="661284" y="6253800"/>
            <a:ext cx="9976508" cy="365125"/>
          </a:xfrm>
          <a:prstGeom prst="rect">
            <a:avLst/>
          </a:prstGeom>
        </p:spPr>
        <p:txBody>
          <a:bodyPr vert="horz" lIns="91440" tIns="45720" rIns="91440" bIns="45720" rtlCol="0" anchor="ctr"/>
          <a:lstStyle>
            <a:lvl1pPr algn="l">
              <a:defRPr sz="1050">
                <a:solidFill>
                  <a:schemeClr val="tx1"/>
                </a:solidFill>
              </a:defRPr>
            </a:lvl1pPr>
          </a:lstStyle>
          <a:p>
            <a:r>
              <a:rPr lang="en-US"/>
              <a:t>Presentation title by Insert &gt; Header / Footer texts </a:t>
            </a:r>
            <a:endParaRPr lang="en-US" dirty="0"/>
          </a:p>
        </p:txBody>
      </p:sp>
      <p:sp>
        <p:nvSpPr>
          <p:cNvPr id="6" name="Tijdelijke aanduiding voor dianummer 5">
            <a:extLst>
              <a:ext uri="{FF2B5EF4-FFF2-40B4-BE49-F238E27FC236}">
                <a16:creationId xmlns:a16="http://schemas.microsoft.com/office/drawing/2014/main" id="{B68FE72B-A957-E9DE-86C4-B9867B9D0DBC}"/>
              </a:ext>
            </a:extLst>
          </p:cNvPr>
          <p:cNvSpPr>
            <a:spLocks noGrp="1"/>
          </p:cNvSpPr>
          <p:nvPr>
            <p:ph type="sldNum" sz="quarter" idx="4"/>
          </p:nvPr>
        </p:nvSpPr>
        <p:spPr>
          <a:xfrm>
            <a:off x="-3571" y="6253798"/>
            <a:ext cx="593231" cy="365125"/>
          </a:xfrm>
          <a:prstGeom prst="rect">
            <a:avLst/>
          </a:prstGeom>
        </p:spPr>
        <p:txBody>
          <a:bodyPr vert="horz" lIns="91440" tIns="45720" rIns="91440" bIns="45720" rtlCol="0" anchor="ctr"/>
          <a:lstStyle>
            <a:lvl1pPr algn="r">
              <a:defRPr sz="1050">
                <a:solidFill>
                  <a:schemeClr val="tx1"/>
                </a:solidFill>
              </a:defRPr>
            </a:lvl1pPr>
          </a:lstStyle>
          <a:p>
            <a:fld id="{42DF71BC-759E-4D06-B983-7D9FC16A403B}" type="slidenum">
              <a:rPr lang="en-US" smtClean="0"/>
              <a:pPr/>
              <a:t>‹#›</a:t>
            </a:fld>
            <a:endParaRPr lang="en-US" dirty="0"/>
          </a:p>
        </p:txBody>
      </p:sp>
    </p:spTree>
    <p:extLst>
      <p:ext uri="{BB962C8B-B14F-4D97-AF65-F5344CB8AC3E}">
        <p14:creationId xmlns:p14="http://schemas.microsoft.com/office/powerpoint/2010/main" val="2044013287"/>
      </p:ext>
    </p:extLst>
  </p:cSld>
  <p:clrMap bg1="lt1" tx1="dk1" bg2="lt2" tx2="dk2" accent1="accent1" accent2="accent2" accent3="accent3" accent4="accent4" accent5="accent5" accent6="accent6" hlink="hlink" folHlink="folHlink"/>
  <p:sldLayoutIdLst>
    <p:sldLayoutId id="2147483649" r:id="rId1"/>
    <p:sldLayoutId id="2147483677" r:id="rId2"/>
    <p:sldLayoutId id="2147483665" r:id="rId3"/>
    <p:sldLayoutId id="2147483651" r:id="rId4"/>
    <p:sldLayoutId id="2147483666" r:id="rId5"/>
    <p:sldLayoutId id="2147483650" r:id="rId6"/>
    <p:sldLayoutId id="2147483667" r:id="rId7"/>
    <p:sldLayoutId id="2147483668" r:id="rId8"/>
    <p:sldLayoutId id="2147483669" r:id="rId9"/>
    <p:sldLayoutId id="2147483670" r:id="rId10"/>
    <p:sldLayoutId id="2147483671" r:id="rId11"/>
    <p:sldLayoutId id="2147483672" r:id="rId12"/>
    <p:sldLayoutId id="2147483673" r:id="rId13"/>
    <p:sldLayoutId id="2147483655" r:id="rId14"/>
    <p:sldLayoutId id="2147483674" r:id="rId15"/>
    <p:sldLayoutId id="2147483675" r:id="rId16"/>
    <p:sldLayoutId id="214748367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5000"/>
        </a:lnSpc>
        <a:spcBef>
          <a:spcPct val="0"/>
        </a:spcBef>
        <a:buNone/>
        <a:defRPr sz="5250" kern="1200">
          <a:solidFill>
            <a:schemeClr val="tx1"/>
          </a:solidFill>
          <a:latin typeface="+mj-lt"/>
          <a:ea typeface="+mj-ea"/>
          <a:cs typeface="+mj-cs"/>
        </a:defRPr>
      </a:lvl1pPr>
    </p:titleStyle>
    <p:bodyStyle>
      <a:lvl1pPr marL="0" indent="0" algn="l" defTabSz="914400" rtl="0" eaLnBrk="1" latinLnBrk="0" hangingPunct="1">
        <a:lnSpc>
          <a:spcPct val="120000"/>
        </a:lnSpc>
        <a:spcBef>
          <a:spcPts val="0"/>
        </a:spcBef>
        <a:buFont typeface="Arial" panose="020B0604020202020204" pitchFamily="34" charset="0"/>
        <a:buNone/>
        <a:defRPr sz="1500" kern="1200">
          <a:solidFill>
            <a:schemeClr val="tx1"/>
          </a:solidFill>
          <a:latin typeface="+mn-lt"/>
          <a:ea typeface="+mn-ea"/>
          <a:cs typeface="+mn-cs"/>
        </a:defRPr>
      </a:lvl1pPr>
      <a:lvl2pPr marL="0" indent="0" algn="l" defTabSz="914400" rtl="0" eaLnBrk="1" latinLnBrk="0" hangingPunct="1">
        <a:lnSpc>
          <a:spcPct val="120000"/>
        </a:lnSpc>
        <a:spcBef>
          <a:spcPts val="0"/>
        </a:spcBef>
        <a:buFont typeface="Arial" panose="020B0604020202020204" pitchFamily="34" charset="0"/>
        <a:buNone/>
        <a:defRPr sz="2250" kern="1200">
          <a:solidFill>
            <a:schemeClr val="tx1"/>
          </a:solidFill>
          <a:latin typeface="+mn-lt"/>
          <a:ea typeface="+mn-ea"/>
          <a:cs typeface="+mn-cs"/>
        </a:defRPr>
      </a:lvl2pPr>
      <a:lvl3pPr marL="352425" indent="-352425"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sz="1500" kern="1200">
          <a:solidFill>
            <a:schemeClr val="tx1"/>
          </a:solidFill>
          <a:latin typeface="+mn-lt"/>
          <a:ea typeface="+mn-ea"/>
          <a:cs typeface="+mn-cs"/>
        </a:defRPr>
      </a:lvl3pPr>
      <a:lvl4pPr marL="719138" indent="-366713"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sz="1500" kern="1200">
          <a:solidFill>
            <a:schemeClr val="tx1"/>
          </a:solidFill>
          <a:latin typeface="+mn-lt"/>
          <a:ea typeface="+mn-ea"/>
          <a:cs typeface="+mn-cs"/>
        </a:defRPr>
      </a:lvl4pPr>
      <a:lvl5pPr marL="1071563" indent="-352425"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sz="1500" kern="1200">
          <a:solidFill>
            <a:schemeClr val="tx1"/>
          </a:solidFill>
          <a:latin typeface="+mn-lt"/>
          <a:ea typeface="+mn-ea"/>
          <a:cs typeface="+mn-cs"/>
        </a:defRPr>
      </a:lvl5pPr>
      <a:lvl6pPr marL="352425" indent="-352425"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lang="nl-NL" sz="2250" kern="1200" dirty="0" smtClean="0">
          <a:solidFill>
            <a:schemeClr val="tx1"/>
          </a:solidFill>
          <a:latin typeface="+mn-lt"/>
          <a:ea typeface="+mn-ea"/>
          <a:cs typeface="+mn-cs"/>
        </a:defRPr>
      </a:lvl6pPr>
      <a:lvl7pPr marL="719138" indent="-366713"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lang="nl-NL" sz="2250" kern="1200" dirty="0" smtClean="0">
          <a:solidFill>
            <a:schemeClr val="tx1"/>
          </a:solidFill>
          <a:latin typeface="+mn-lt"/>
          <a:ea typeface="+mn-ea"/>
          <a:cs typeface="+mn-cs"/>
        </a:defRPr>
      </a:lvl7pPr>
      <a:lvl8pPr marL="1071563" indent="-352425" algn="l" defTabSz="914400" rtl="0" eaLnBrk="1" latinLnBrk="0" hangingPunct="1">
        <a:lnSpc>
          <a:spcPct val="120000"/>
        </a:lnSpc>
        <a:spcBef>
          <a:spcPts val="0"/>
        </a:spcBef>
        <a:buFontTx/>
        <a:buBlip>
          <a:blip r:embed="rId19">
            <a:extLst>
              <a:ext uri="{96DAC541-7B7A-43D3-8B79-37D633B846F1}">
                <asvg:svgBlip xmlns:asvg="http://schemas.microsoft.com/office/drawing/2016/SVG/main" r:embed="rId20"/>
              </a:ext>
            </a:extLst>
          </a:blip>
        </a:buBlip>
        <a:defRPr lang="nl-NL" sz="2250" kern="1200" dirty="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89" userDrawn="1">
          <p15:clr>
            <a:srgbClr val="F26B43"/>
          </p15:clr>
        </p15:guide>
        <p15:guide id="4" pos="749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jdelijke aanduiding voor tekst 59">
            <a:extLst>
              <a:ext uri="{FF2B5EF4-FFF2-40B4-BE49-F238E27FC236}">
                <a16:creationId xmlns:a16="http://schemas.microsoft.com/office/drawing/2014/main" id="{19592D1D-C907-0EB5-EC3D-DB1F4B7E431E}"/>
              </a:ext>
            </a:extLst>
          </p:cNvPr>
          <p:cNvSpPr>
            <a:spLocks noGrp="1"/>
          </p:cNvSpPr>
          <p:nvPr>
            <p:ph type="body" sz="quarter" idx="10"/>
          </p:nvPr>
        </p:nvSpPr>
        <p:spPr>
          <a:xfrm>
            <a:off x="239993" y="5811139"/>
            <a:ext cx="5784570" cy="768573"/>
          </a:xfrm>
        </p:spPr>
        <p:txBody>
          <a:bodyPr/>
          <a:lstStyle/>
          <a:p>
            <a:r>
              <a:rPr lang="en-US" dirty="0"/>
              <a:t>Barcelona, Spain</a:t>
            </a:r>
          </a:p>
          <a:p>
            <a:r>
              <a:rPr lang="en-US" dirty="0"/>
              <a:t>November 13-15, 2025</a:t>
            </a:r>
          </a:p>
        </p:txBody>
      </p:sp>
      <p:sp>
        <p:nvSpPr>
          <p:cNvPr id="34" name="Titel 33">
            <a:extLst>
              <a:ext uri="{FF2B5EF4-FFF2-40B4-BE49-F238E27FC236}">
                <a16:creationId xmlns:a16="http://schemas.microsoft.com/office/drawing/2014/main" id="{17F82650-2FC6-0DB5-F91B-0F0FD9CF5125}"/>
              </a:ext>
            </a:extLst>
          </p:cNvPr>
          <p:cNvSpPr>
            <a:spLocks noGrp="1"/>
          </p:cNvSpPr>
          <p:nvPr>
            <p:ph type="ctrTitle"/>
          </p:nvPr>
        </p:nvSpPr>
        <p:spPr>
          <a:xfrm>
            <a:off x="240215" y="1130909"/>
            <a:ext cx="5784570" cy="3061768"/>
          </a:xfrm>
        </p:spPr>
        <p:txBody>
          <a:bodyPr/>
          <a:lstStyle/>
          <a:p>
            <a:r>
              <a:rPr lang="en-US" sz="3200" dirty="0"/>
              <a:t>EHA-SWG Scientific Workshop on From Aging Hematopoietic Stem Cells to Age-related Diseases: Opportunities for Intervention</a:t>
            </a:r>
          </a:p>
        </p:txBody>
      </p:sp>
      <p:pic>
        <p:nvPicPr>
          <p:cNvPr id="3" name="Picture Placeholder 2">
            <a:extLst>
              <a:ext uri="{FF2B5EF4-FFF2-40B4-BE49-F238E27FC236}">
                <a16:creationId xmlns:a16="http://schemas.microsoft.com/office/drawing/2014/main" id="{7E312BFD-0F06-4860-EEF6-D913F834AAA9}"/>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5564" r="5564"/>
          <a:stretch/>
        </p:blipFill>
        <p:spPr/>
      </p:pic>
    </p:spTree>
    <p:extLst>
      <p:ext uri="{BB962C8B-B14F-4D97-AF65-F5344CB8AC3E}">
        <p14:creationId xmlns:p14="http://schemas.microsoft.com/office/powerpoint/2010/main" val="334811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26000-C5BC-D6CA-5F21-949CD6819B93}"/>
            </a:ext>
          </a:extLst>
        </p:cNvPr>
        <p:cNvGrpSpPr/>
        <p:nvPr/>
      </p:nvGrpSpPr>
      <p:grpSpPr>
        <a:xfrm>
          <a:off x="0" y="0"/>
          <a:ext cx="0" cy="0"/>
          <a:chOff x="0" y="0"/>
          <a:chExt cx="0" cy="0"/>
        </a:xfrm>
      </p:grpSpPr>
      <p:sp>
        <p:nvSpPr>
          <p:cNvPr id="60" name="Tijdelijke aanduiding voor tekst 59">
            <a:extLst>
              <a:ext uri="{FF2B5EF4-FFF2-40B4-BE49-F238E27FC236}">
                <a16:creationId xmlns:a16="http://schemas.microsoft.com/office/drawing/2014/main" id="{DD6BDB6C-B338-627C-B2D1-081B911E22B8}"/>
              </a:ext>
            </a:extLst>
          </p:cNvPr>
          <p:cNvSpPr>
            <a:spLocks noGrp="1"/>
          </p:cNvSpPr>
          <p:nvPr>
            <p:ph type="body" sz="quarter" idx="10"/>
          </p:nvPr>
        </p:nvSpPr>
        <p:spPr>
          <a:xfrm>
            <a:off x="239993" y="5811139"/>
            <a:ext cx="5784570" cy="768573"/>
          </a:xfrm>
        </p:spPr>
        <p:txBody>
          <a:bodyPr/>
          <a:lstStyle/>
          <a:p>
            <a:r>
              <a:rPr lang="en-US"/>
              <a:t>Date and/or Author</a:t>
            </a:r>
            <a:endParaRPr lang="en-US" dirty="0"/>
          </a:p>
        </p:txBody>
      </p:sp>
      <p:sp>
        <p:nvSpPr>
          <p:cNvPr id="59" name="Ondertitel 58">
            <a:extLst>
              <a:ext uri="{FF2B5EF4-FFF2-40B4-BE49-F238E27FC236}">
                <a16:creationId xmlns:a16="http://schemas.microsoft.com/office/drawing/2014/main" id="{969E2970-D154-84E1-885E-EBE6258586B2}"/>
              </a:ext>
            </a:extLst>
          </p:cNvPr>
          <p:cNvSpPr>
            <a:spLocks noGrp="1"/>
          </p:cNvSpPr>
          <p:nvPr>
            <p:ph type="subTitle" idx="1"/>
          </p:nvPr>
        </p:nvSpPr>
        <p:spPr>
          <a:xfrm>
            <a:off x="240216" y="4276725"/>
            <a:ext cx="5784570" cy="1450366"/>
          </a:xfrm>
        </p:spPr>
        <p:txBody>
          <a:bodyPr/>
          <a:lstStyle/>
          <a:p>
            <a:r>
              <a:rPr lang="en-US"/>
              <a:t>Subtitle</a:t>
            </a:r>
            <a:endParaRPr lang="en-US" dirty="0"/>
          </a:p>
        </p:txBody>
      </p:sp>
      <p:sp>
        <p:nvSpPr>
          <p:cNvPr id="34" name="Titel 33">
            <a:extLst>
              <a:ext uri="{FF2B5EF4-FFF2-40B4-BE49-F238E27FC236}">
                <a16:creationId xmlns:a16="http://schemas.microsoft.com/office/drawing/2014/main" id="{52932B26-DE8C-8B0D-3F7F-CA101C4C1178}"/>
              </a:ext>
            </a:extLst>
          </p:cNvPr>
          <p:cNvSpPr>
            <a:spLocks noGrp="1"/>
          </p:cNvSpPr>
          <p:nvPr>
            <p:ph type="ctrTitle"/>
          </p:nvPr>
        </p:nvSpPr>
        <p:spPr>
          <a:xfrm>
            <a:off x="240215" y="1130909"/>
            <a:ext cx="5784570" cy="3061768"/>
          </a:xfrm>
        </p:spPr>
        <p:txBody>
          <a:bodyPr/>
          <a:lstStyle/>
          <a:p>
            <a:r>
              <a:rPr lang="en-US" dirty="0"/>
              <a:t>Title of presentation</a:t>
            </a:r>
          </a:p>
        </p:txBody>
      </p:sp>
      <p:pic>
        <p:nvPicPr>
          <p:cNvPr id="3" name="Picture Placeholder 2">
            <a:extLst>
              <a:ext uri="{FF2B5EF4-FFF2-40B4-BE49-F238E27FC236}">
                <a16:creationId xmlns:a16="http://schemas.microsoft.com/office/drawing/2014/main" id="{1A672C30-20F0-21ED-EABB-2BE31A1B57AE}"/>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5564" r="5564"/>
          <a:stretch/>
        </p:blipFill>
        <p:spPr/>
      </p:pic>
    </p:spTree>
    <p:extLst>
      <p:ext uri="{BB962C8B-B14F-4D97-AF65-F5344CB8AC3E}">
        <p14:creationId xmlns:p14="http://schemas.microsoft.com/office/powerpoint/2010/main" val="217122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el 29">
            <a:extLst>
              <a:ext uri="{FF2B5EF4-FFF2-40B4-BE49-F238E27FC236}">
                <a16:creationId xmlns:a16="http://schemas.microsoft.com/office/drawing/2014/main" id="{795F1484-C3BB-42DA-2763-404F9DE4BBC2}"/>
              </a:ext>
            </a:extLst>
          </p:cNvPr>
          <p:cNvSpPr>
            <a:spLocks noGrp="1"/>
          </p:cNvSpPr>
          <p:nvPr>
            <p:ph type="title"/>
          </p:nvPr>
        </p:nvSpPr>
        <p:spPr>
          <a:xfrm>
            <a:off x="300038" y="276199"/>
            <a:ext cx="11591924" cy="1401718"/>
          </a:xfrm>
        </p:spPr>
        <p:txBody>
          <a:bodyPr/>
          <a:lstStyle/>
          <a:p>
            <a:r>
              <a:rPr lang="en-US"/>
              <a:t>Contents</a:t>
            </a:r>
            <a:endParaRPr lang="en-US" dirty="0"/>
          </a:p>
        </p:txBody>
      </p:sp>
      <p:graphicFrame>
        <p:nvGraphicFramePr>
          <p:cNvPr id="6" name="Tijdelijke aanduiding voor inhoud 5">
            <a:extLst>
              <a:ext uri="{FF2B5EF4-FFF2-40B4-BE49-F238E27FC236}">
                <a16:creationId xmlns:a16="http://schemas.microsoft.com/office/drawing/2014/main" id="{9A444850-3AD8-A1FE-539D-AAC2D7B3B4E4}"/>
              </a:ext>
            </a:extLst>
          </p:cNvPr>
          <p:cNvGraphicFramePr>
            <a:graphicFrameLocks noGrp="1"/>
          </p:cNvGraphicFramePr>
          <p:nvPr>
            <p:ph idx="1"/>
            <p:extLst>
              <p:ext uri="{D42A27DB-BD31-4B8C-83A1-F6EECF244321}">
                <p14:modId xmlns:p14="http://schemas.microsoft.com/office/powerpoint/2010/main" val="579637914"/>
              </p:ext>
            </p:extLst>
          </p:nvPr>
        </p:nvGraphicFramePr>
        <p:xfrm>
          <a:off x="307975" y="2459038"/>
          <a:ext cx="11591924" cy="3793625"/>
        </p:xfrm>
        <a:graphic>
          <a:graphicData uri="http://schemas.openxmlformats.org/drawingml/2006/table">
            <a:tbl>
              <a:tblPr firstRow="1" bandRow="1">
                <a:tableStyleId>{5C22544A-7EE6-4342-B048-85BDC9FD1C3A}</a:tableStyleId>
              </a:tblPr>
              <a:tblGrid>
                <a:gridCol w="976539">
                  <a:extLst>
                    <a:ext uri="{9D8B030D-6E8A-4147-A177-3AD203B41FA5}">
                      <a16:colId xmlns:a16="http://schemas.microsoft.com/office/drawing/2014/main" val="4044986673"/>
                    </a:ext>
                  </a:extLst>
                </a:gridCol>
                <a:gridCol w="4819423">
                  <a:extLst>
                    <a:ext uri="{9D8B030D-6E8A-4147-A177-3AD203B41FA5}">
                      <a16:colId xmlns:a16="http://schemas.microsoft.com/office/drawing/2014/main" val="1700509962"/>
                    </a:ext>
                  </a:extLst>
                </a:gridCol>
                <a:gridCol w="906463">
                  <a:extLst>
                    <a:ext uri="{9D8B030D-6E8A-4147-A177-3AD203B41FA5}">
                      <a16:colId xmlns:a16="http://schemas.microsoft.com/office/drawing/2014/main" val="4280471238"/>
                    </a:ext>
                  </a:extLst>
                </a:gridCol>
                <a:gridCol w="4889499">
                  <a:extLst>
                    <a:ext uri="{9D8B030D-6E8A-4147-A177-3AD203B41FA5}">
                      <a16:colId xmlns:a16="http://schemas.microsoft.com/office/drawing/2014/main" val="2474700929"/>
                    </a:ext>
                  </a:extLst>
                </a:gridCol>
              </a:tblGrid>
              <a:tr h="758725">
                <a:tc>
                  <a:txBody>
                    <a:bodyPr/>
                    <a:lstStyle/>
                    <a:p>
                      <a:r>
                        <a:rPr lang="nl-NL" sz="4500" b="0" dirty="0">
                          <a:solidFill>
                            <a:schemeClr val="tx1"/>
                          </a:solidFill>
                          <a:latin typeface="+mj-lt"/>
                          <a:cs typeface="Space Grotesk" pitchFamily="2" charset="0"/>
                        </a:rPr>
                        <a:t>01</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nl-NL" sz="2250" b="0" dirty="0" err="1">
                          <a:solidFill>
                            <a:schemeClr val="tx1"/>
                          </a:solidFill>
                        </a:rPr>
                        <a:t>Lorem</a:t>
                      </a:r>
                      <a:r>
                        <a:rPr lang="nl-NL" sz="2250" b="0" dirty="0">
                          <a:solidFill>
                            <a:schemeClr val="tx1"/>
                          </a:solidFill>
                        </a:rPr>
                        <a:t> </a:t>
                      </a:r>
                      <a:r>
                        <a:rPr lang="nl-NL" sz="2250" b="0" dirty="0" err="1">
                          <a:solidFill>
                            <a:schemeClr val="tx1"/>
                          </a:solidFill>
                        </a:rPr>
                        <a:t>ipsum</a:t>
                      </a:r>
                      <a:r>
                        <a:rPr lang="nl-NL" sz="2250" b="0" dirty="0">
                          <a:solidFill>
                            <a:schemeClr val="tx1"/>
                          </a:solidFill>
                        </a:rPr>
                        <a:t> </a:t>
                      </a:r>
                      <a:r>
                        <a:rPr lang="nl-NL" sz="2250" b="0" dirty="0" err="1">
                          <a:solidFill>
                            <a:schemeClr val="tx1"/>
                          </a:solidFill>
                        </a:rPr>
                        <a:t>dolor</a:t>
                      </a:r>
                      <a:r>
                        <a:rPr lang="nl-NL" sz="2250" b="0" dirty="0">
                          <a:solidFill>
                            <a:schemeClr val="tx1"/>
                          </a:solidFill>
                        </a:rPr>
                        <a:t> </a:t>
                      </a:r>
                      <a:r>
                        <a:rPr lang="nl-NL" sz="2250" b="0" dirty="0" err="1">
                          <a:solidFill>
                            <a:schemeClr val="tx1"/>
                          </a:solidFill>
                        </a:rPr>
                        <a:t>sit</a:t>
                      </a:r>
                      <a:r>
                        <a:rPr lang="nl-NL" sz="2250" b="0" dirty="0">
                          <a:solidFill>
                            <a:schemeClr val="tx1"/>
                          </a:solidFill>
                        </a:rPr>
                        <a:t> </a:t>
                      </a:r>
                      <a:r>
                        <a:rPr lang="nl-NL" sz="2250" b="0" dirty="0" err="1">
                          <a:solidFill>
                            <a:schemeClr val="tx1"/>
                          </a:solidFill>
                        </a:rPr>
                        <a:t>amet</a:t>
                      </a:r>
                      <a:endParaRPr lang="nl-NL" sz="2250" b="0" dirty="0">
                        <a:solidFill>
                          <a:schemeClr val="tx1"/>
                        </a:solidFill>
                      </a:endParaRPr>
                    </a:p>
                  </a:txBody>
                  <a:tcPr marL="0" marR="0" marT="0" marB="14400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4500" b="0" kern="1200" dirty="0">
                          <a:solidFill>
                            <a:schemeClr val="tx1"/>
                          </a:solidFill>
                          <a:latin typeface="+mj-lt"/>
                          <a:ea typeface="+mn-ea"/>
                          <a:cs typeface="Space Grotesk" pitchFamily="2" charset="0"/>
                        </a:rPr>
                        <a:t>06</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2250" b="0" kern="1200" dirty="0" err="1">
                          <a:solidFill>
                            <a:schemeClr val="tx1"/>
                          </a:solidFill>
                          <a:latin typeface="+mn-lt"/>
                          <a:ea typeface="+mn-ea"/>
                          <a:cs typeface="+mn-cs"/>
                        </a:rPr>
                        <a:t>Consectetuer</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adipidcing</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elit</a:t>
                      </a:r>
                      <a:endParaRPr lang="nl-NL" sz="2250" b="0" kern="1200" dirty="0">
                        <a:solidFill>
                          <a:schemeClr val="tx1"/>
                        </a:solidFill>
                        <a:latin typeface="+mn-lt"/>
                        <a:ea typeface="+mn-ea"/>
                        <a:cs typeface="+mn-cs"/>
                      </a:endParaRPr>
                    </a:p>
                  </a:txBody>
                  <a:tcPr marL="0" marR="0" marT="0" marB="144000"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41466063"/>
                  </a:ext>
                </a:extLst>
              </a:tr>
              <a:tr h="758725">
                <a:tc>
                  <a:txBody>
                    <a:bodyPr/>
                    <a:lstStyle/>
                    <a:p>
                      <a:r>
                        <a:rPr lang="nl-NL" sz="4500" b="0" kern="1200" dirty="0">
                          <a:solidFill>
                            <a:schemeClr val="tx1"/>
                          </a:solidFill>
                          <a:latin typeface="+mj-lt"/>
                          <a:ea typeface="+mn-ea"/>
                          <a:cs typeface="Space Grotesk" pitchFamily="2" charset="0"/>
                        </a:rPr>
                        <a:t>02</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nl-NL" sz="2250" b="0" kern="1200" dirty="0" err="1">
                          <a:solidFill>
                            <a:schemeClr val="tx1"/>
                          </a:solidFill>
                          <a:latin typeface="+mn-lt"/>
                          <a:ea typeface="+mn-ea"/>
                          <a:cs typeface="+mn-cs"/>
                        </a:rPr>
                        <a:t>Consectetuer</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adipidcing</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elit</a:t>
                      </a:r>
                      <a:endParaRPr lang="nl-NL" sz="2250" b="0" kern="1200" dirty="0">
                        <a:solidFill>
                          <a:schemeClr val="tx1"/>
                        </a:solidFill>
                        <a:latin typeface="+mn-lt"/>
                        <a:ea typeface="+mn-ea"/>
                        <a:cs typeface="+mn-cs"/>
                      </a:endParaRPr>
                    </a:p>
                  </a:txBody>
                  <a:tcPr marL="0" marR="0" marT="0" marB="14400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4500" b="0" kern="1200" dirty="0">
                          <a:solidFill>
                            <a:schemeClr val="tx1"/>
                          </a:solidFill>
                          <a:latin typeface="+mj-lt"/>
                          <a:ea typeface="+mn-ea"/>
                          <a:cs typeface="Space Grotesk" pitchFamily="2" charset="0"/>
                        </a:rPr>
                        <a:t>07</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2250" b="0" dirty="0" err="1">
                          <a:solidFill>
                            <a:schemeClr val="tx1"/>
                          </a:solidFill>
                        </a:rPr>
                        <a:t>Lorem</a:t>
                      </a:r>
                      <a:r>
                        <a:rPr lang="nl-NL" sz="2250" b="0" dirty="0">
                          <a:solidFill>
                            <a:schemeClr val="tx1"/>
                          </a:solidFill>
                        </a:rPr>
                        <a:t> </a:t>
                      </a:r>
                      <a:r>
                        <a:rPr lang="nl-NL" sz="2250" b="0" dirty="0" err="1">
                          <a:solidFill>
                            <a:schemeClr val="tx1"/>
                          </a:solidFill>
                        </a:rPr>
                        <a:t>ipsum</a:t>
                      </a:r>
                      <a:r>
                        <a:rPr lang="nl-NL" sz="2250" b="0" dirty="0">
                          <a:solidFill>
                            <a:schemeClr val="tx1"/>
                          </a:solidFill>
                        </a:rPr>
                        <a:t> </a:t>
                      </a:r>
                      <a:r>
                        <a:rPr lang="nl-NL" sz="2250" b="0" dirty="0" err="1">
                          <a:solidFill>
                            <a:schemeClr val="tx1"/>
                          </a:solidFill>
                        </a:rPr>
                        <a:t>dolor</a:t>
                      </a:r>
                      <a:r>
                        <a:rPr lang="nl-NL" sz="2250" b="0" dirty="0">
                          <a:solidFill>
                            <a:schemeClr val="tx1"/>
                          </a:solidFill>
                        </a:rPr>
                        <a:t> </a:t>
                      </a:r>
                      <a:r>
                        <a:rPr lang="nl-NL" sz="2250" b="0" dirty="0" err="1">
                          <a:solidFill>
                            <a:schemeClr val="tx1"/>
                          </a:solidFill>
                        </a:rPr>
                        <a:t>sit</a:t>
                      </a:r>
                      <a:r>
                        <a:rPr lang="nl-NL" sz="2250" b="0" dirty="0">
                          <a:solidFill>
                            <a:schemeClr val="tx1"/>
                          </a:solidFill>
                        </a:rPr>
                        <a:t> </a:t>
                      </a:r>
                      <a:r>
                        <a:rPr lang="nl-NL" sz="2250" b="0" dirty="0" err="1">
                          <a:solidFill>
                            <a:schemeClr val="tx1"/>
                          </a:solidFill>
                        </a:rPr>
                        <a:t>amet</a:t>
                      </a:r>
                      <a:endParaRPr lang="nl-NL" sz="2250" b="0" kern="1200" dirty="0">
                        <a:solidFill>
                          <a:schemeClr val="tx1"/>
                        </a:solidFill>
                        <a:latin typeface="+mn-lt"/>
                        <a:ea typeface="+mn-ea"/>
                        <a:cs typeface="+mn-cs"/>
                      </a:endParaRPr>
                    </a:p>
                  </a:txBody>
                  <a:tcPr marL="0" marR="0" marT="0" marB="144000" anchor="b">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49856676"/>
                  </a:ext>
                </a:extLst>
              </a:tr>
              <a:tr h="758725">
                <a:tc>
                  <a:txBody>
                    <a:bodyPr/>
                    <a:lstStyle/>
                    <a:p>
                      <a:r>
                        <a:rPr lang="nl-NL" sz="4500" b="0" kern="1200" dirty="0">
                          <a:solidFill>
                            <a:schemeClr val="tx1"/>
                          </a:solidFill>
                          <a:latin typeface="+mj-lt"/>
                          <a:ea typeface="+mn-ea"/>
                          <a:cs typeface="Space Grotesk" pitchFamily="2" charset="0"/>
                        </a:rPr>
                        <a:t>03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nl-NL" sz="2250" b="0" kern="1200" dirty="0" err="1">
                          <a:solidFill>
                            <a:schemeClr val="tx1"/>
                          </a:solidFill>
                          <a:latin typeface="+mn-lt"/>
                          <a:ea typeface="+mn-ea"/>
                          <a:cs typeface="+mn-cs"/>
                        </a:rPr>
                        <a:t>Lorem</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ipsum</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dolor</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sit</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amet</a:t>
                      </a:r>
                      <a:endParaRPr lang="nl-NL" sz="2250" b="0" kern="1200" dirty="0">
                        <a:solidFill>
                          <a:schemeClr val="tx1"/>
                        </a:solidFill>
                        <a:latin typeface="+mn-lt"/>
                        <a:ea typeface="+mn-ea"/>
                        <a:cs typeface="+mn-cs"/>
                      </a:endParaRPr>
                    </a:p>
                  </a:txBody>
                  <a:tcPr marL="0" marR="0" marT="0" marB="14400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4500" b="0" kern="1200" dirty="0">
                          <a:solidFill>
                            <a:schemeClr val="tx1"/>
                          </a:solidFill>
                          <a:latin typeface="+mj-lt"/>
                          <a:ea typeface="+mn-ea"/>
                          <a:cs typeface="Space Grotesk" pitchFamily="2" charset="0"/>
                        </a:rPr>
                        <a:t>08</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2250" b="0" kern="1200" dirty="0" err="1">
                          <a:solidFill>
                            <a:schemeClr val="tx1"/>
                          </a:solidFill>
                          <a:latin typeface="+mn-lt"/>
                          <a:ea typeface="+mn-ea"/>
                          <a:cs typeface="+mn-cs"/>
                        </a:rPr>
                        <a:t>Consectetuer</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adipidcing</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elit</a:t>
                      </a:r>
                      <a:endParaRPr lang="nl-NL" sz="2250" b="0" kern="1200" dirty="0">
                        <a:solidFill>
                          <a:schemeClr val="tx1"/>
                        </a:solidFill>
                        <a:latin typeface="+mn-lt"/>
                        <a:ea typeface="+mn-ea"/>
                        <a:cs typeface="+mn-cs"/>
                      </a:endParaRPr>
                    </a:p>
                  </a:txBody>
                  <a:tcPr marL="0" marR="0" marT="0" marB="14400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12289318"/>
                  </a:ext>
                </a:extLst>
              </a:tr>
              <a:tr h="758725">
                <a:tc>
                  <a:txBody>
                    <a:bodyPr/>
                    <a:lstStyle/>
                    <a:p>
                      <a:r>
                        <a:rPr lang="nl-NL" sz="4500" b="0" kern="1200" dirty="0">
                          <a:solidFill>
                            <a:schemeClr val="tx1"/>
                          </a:solidFill>
                          <a:latin typeface="+mj-lt"/>
                          <a:ea typeface="+mn-ea"/>
                          <a:cs typeface="Space Grotesk" pitchFamily="2" charset="0"/>
                        </a:rPr>
                        <a:t>04</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nl-NL" sz="2250" b="0" kern="1200" dirty="0" err="1">
                          <a:solidFill>
                            <a:schemeClr val="tx1"/>
                          </a:solidFill>
                          <a:latin typeface="+mn-lt"/>
                          <a:ea typeface="+mn-ea"/>
                          <a:cs typeface="+mn-cs"/>
                        </a:rPr>
                        <a:t>Consectetuer</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adipidcing</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elit</a:t>
                      </a:r>
                      <a:endParaRPr lang="nl-NL" sz="2250" b="0" kern="1200" dirty="0">
                        <a:solidFill>
                          <a:schemeClr val="tx1"/>
                        </a:solidFill>
                        <a:latin typeface="+mn-lt"/>
                        <a:ea typeface="+mn-ea"/>
                        <a:cs typeface="+mn-cs"/>
                      </a:endParaRPr>
                    </a:p>
                  </a:txBody>
                  <a:tcPr marL="0" marR="0" marT="0" marB="14400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4500" b="0" kern="1200" dirty="0">
                          <a:solidFill>
                            <a:schemeClr val="tx1"/>
                          </a:solidFill>
                          <a:latin typeface="+mj-lt"/>
                          <a:ea typeface="+mn-ea"/>
                          <a:cs typeface="Space Grotesk" pitchFamily="2" charset="0"/>
                        </a:rPr>
                        <a:t>09</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2250" b="0" dirty="0" err="1">
                          <a:solidFill>
                            <a:schemeClr val="tx1"/>
                          </a:solidFill>
                        </a:rPr>
                        <a:t>Lorem</a:t>
                      </a:r>
                      <a:r>
                        <a:rPr lang="nl-NL" sz="2250" b="0" dirty="0">
                          <a:solidFill>
                            <a:schemeClr val="tx1"/>
                          </a:solidFill>
                        </a:rPr>
                        <a:t> </a:t>
                      </a:r>
                      <a:r>
                        <a:rPr lang="nl-NL" sz="2250" b="0" dirty="0" err="1">
                          <a:solidFill>
                            <a:schemeClr val="tx1"/>
                          </a:solidFill>
                        </a:rPr>
                        <a:t>ipsum</a:t>
                      </a:r>
                      <a:r>
                        <a:rPr lang="nl-NL" sz="2250" b="0" dirty="0">
                          <a:solidFill>
                            <a:schemeClr val="tx1"/>
                          </a:solidFill>
                        </a:rPr>
                        <a:t> </a:t>
                      </a:r>
                      <a:r>
                        <a:rPr lang="nl-NL" sz="2250" b="0" dirty="0" err="1">
                          <a:solidFill>
                            <a:schemeClr val="tx1"/>
                          </a:solidFill>
                        </a:rPr>
                        <a:t>dolor</a:t>
                      </a:r>
                      <a:r>
                        <a:rPr lang="nl-NL" sz="2250" b="0" dirty="0">
                          <a:solidFill>
                            <a:schemeClr val="tx1"/>
                          </a:solidFill>
                        </a:rPr>
                        <a:t> </a:t>
                      </a:r>
                      <a:r>
                        <a:rPr lang="nl-NL" sz="2250" b="0" dirty="0" err="1">
                          <a:solidFill>
                            <a:schemeClr val="tx1"/>
                          </a:solidFill>
                        </a:rPr>
                        <a:t>sit</a:t>
                      </a:r>
                      <a:r>
                        <a:rPr lang="nl-NL" sz="2250" b="0" dirty="0">
                          <a:solidFill>
                            <a:schemeClr val="tx1"/>
                          </a:solidFill>
                        </a:rPr>
                        <a:t> </a:t>
                      </a:r>
                      <a:r>
                        <a:rPr lang="nl-NL" sz="2250" b="0" dirty="0" err="1">
                          <a:solidFill>
                            <a:schemeClr val="tx1"/>
                          </a:solidFill>
                        </a:rPr>
                        <a:t>amet</a:t>
                      </a:r>
                      <a:endParaRPr lang="nl-NL" sz="2250" b="0" kern="1200" dirty="0">
                        <a:solidFill>
                          <a:schemeClr val="tx1"/>
                        </a:solidFill>
                        <a:latin typeface="+mn-lt"/>
                        <a:ea typeface="+mn-ea"/>
                        <a:cs typeface="+mn-cs"/>
                      </a:endParaRPr>
                    </a:p>
                  </a:txBody>
                  <a:tcPr marL="0" marR="0" marT="0" marB="14400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95523"/>
                  </a:ext>
                </a:extLst>
              </a:tr>
              <a:tr h="758725">
                <a:tc>
                  <a:txBody>
                    <a:bodyPr/>
                    <a:lstStyle/>
                    <a:p>
                      <a:r>
                        <a:rPr lang="nl-NL" sz="4500" b="0" kern="1200" dirty="0">
                          <a:solidFill>
                            <a:schemeClr val="tx1"/>
                          </a:solidFill>
                          <a:latin typeface="+mj-lt"/>
                          <a:ea typeface="+mn-ea"/>
                          <a:cs typeface="Space Grotesk" pitchFamily="2" charset="0"/>
                        </a:rPr>
                        <a:t>05</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nl-NL" sz="2250" b="0" kern="1200" dirty="0" err="1">
                          <a:solidFill>
                            <a:schemeClr val="tx1"/>
                          </a:solidFill>
                          <a:latin typeface="+mn-lt"/>
                          <a:ea typeface="+mn-ea"/>
                          <a:cs typeface="+mn-cs"/>
                        </a:rPr>
                        <a:t>Lorem</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ipsum</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dolor</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sit</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amet</a:t>
                      </a:r>
                      <a:endParaRPr lang="nl-NL" sz="2250" b="0" kern="1200" dirty="0">
                        <a:solidFill>
                          <a:schemeClr val="tx1"/>
                        </a:solidFill>
                        <a:latin typeface="+mn-lt"/>
                        <a:ea typeface="+mn-ea"/>
                        <a:cs typeface="+mn-cs"/>
                      </a:endParaRPr>
                    </a:p>
                  </a:txBody>
                  <a:tcPr marL="0" marR="0" marT="0" marB="14400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4500" b="0" kern="1200" dirty="0">
                          <a:solidFill>
                            <a:schemeClr val="tx1"/>
                          </a:solidFill>
                          <a:latin typeface="+mj-lt"/>
                          <a:ea typeface="+mn-ea"/>
                          <a:cs typeface="Space Grotesk" pitchFamily="2" charset="0"/>
                        </a:rPr>
                        <a:t>10</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nl-NL" sz="2250" b="0" kern="1200" dirty="0" err="1">
                          <a:solidFill>
                            <a:schemeClr val="tx1"/>
                          </a:solidFill>
                          <a:latin typeface="+mn-lt"/>
                          <a:ea typeface="+mn-ea"/>
                          <a:cs typeface="+mn-cs"/>
                        </a:rPr>
                        <a:t>Consectetuer</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adipidcing</a:t>
                      </a:r>
                      <a:r>
                        <a:rPr lang="nl-NL" sz="2250" b="0" kern="1200" dirty="0">
                          <a:solidFill>
                            <a:schemeClr val="tx1"/>
                          </a:solidFill>
                          <a:latin typeface="+mn-lt"/>
                          <a:ea typeface="+mn-ea"/>
                          <a:cs typeface="+mn-cs"/>
                        </a:rPr>
                        <a:t> </a:t>
                      </a:r>
                      <a:r>
                        <a:rPr lang="nl-NL" sz="2250" b="0" kern="1200" dirty="0" err="1">
                          <a:solidFill>
                            <a:schemeClr val="tx1"/>
                          </a:solidFill>
                          <a:latin typeface="+mn-lt"/>
                          <a:ea typeface="+mn-ea"/>
                          <a:cs typeface="+mn-cs"/>
                        </a:rPr>
                        <a:t>elit</a:t>
                      </a:r>
                      <a:endParaRPr lang="nl-NL" sz="2250" b="0" kern="1200" dirty="0">
                        <a:solidFill>
                          <a:schemeClr val="tx1"/>
                        </a:solidFill>
                        <a:latin typeface="+mn-lt"/>
                        <a:ea typeface="+mn-ea"/>
                        <a:cs typeface="+mn-cs"/>
                      </a:endParaRPr>
                    </a:p>
                  </a:txBody>
                  <a:tcPr marL="0" marR="0" marT="0" marB="14400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32136315"/>
                  </a:ext>
                </a:extLst>
              </a:tr>
            </a:tbl>
          </a:graphicData>
        </a:graphic>
      </p:graphicFrame>
      <p:sp>
        <p:nvSpPr>
          <p:cNvPr id="4" name="Tijdelijke aanduiding voor voettekst 3">
            <a:extLst>
              <a:ext uri="{FF2B5EF4-FFF2-40B4-BE49-F238E27FC236}">
                <a16:creationId xmlns:a16="http://schemas.microsoft.com/office/drawing/2014/main" id="{6D7EFAEB-77F2-17E6-1700-457426B68841}"/>
              </a:ext>
            </a:extLst>
          </p:cNvPr>
          <p:cNvSpPr>
            <a:spLocks noGrp="1"/>
          </p:cNvSpPr>
          <p:nvPr>
            <p:ph type="ftr" sz="quarter" idx="10"/>
          </p:nvPr>
        </p:nvSpPr>
        <p:spPr>
          <a:xfrm>
            <a:off x="661284" y="6253800"/>
            <a:ext cx="9976508" cy="365125"/>
          </a:xfrm>
        </p:spPr>
        <p:txBody>
          <a:bodyPr/>
          <a:lstStyle/>
          <a:p>
            <a:r>
              <a:rPr lang="en-US"/>
              <a:t>Presentation title by Insert &gt; Header / Footer texts </a:t>
            </a:r>
            <a:endParaRPr lang="en-US" dirty="0"/>
          </a:p>
        </p:txBody>
      </p:sp>
      <p:sp>
        <p:nvSpPr>
          <p:cNvPr id="5" name="Tijdelijke aanduiding voor dianummer 4">
            <a:extLst>
              <a:ext uri="{FF2B5EF4-FFF2-40B4-BE49-F238E27FC236}">
                <a16:creationId xmlns:a16="http://schemas.microsoft.com/office/drawing/2014/main" id="{442C4DF3-B05B-1560-1171-FD0D6FA65B3F}"/>
              </a:ext>
            </a:extLst>
          </p:cNvPr>
          <p:cNvSpPr>
            <a:spLocks noGrp="1"/>
          </p:cNvSpPr>
          <p:nvPr>
            <p:ph type="sldNum" sz="quarter" idx="11"/>
          </p:nvPr>
        </p:nvSpPr>
        <p:spPr>
          <a:xfrm>
            <a:off x="-3571" y="6253798"/>
            <a:ext cx="593231" cy="365125"/>
          </a:xfrm>
        </p:spPr>
        <p:txBody>
          <a:bodyPr/>
          <a:lstStyle/>
          <a:p>
            <a:fld id="{42DF71BC-759E-4D06-B983-7D9FC16A403B}" type="slidenum">
              <a:rPr lang="en-US" smtClean="0"/>
              <a:pPr/>
              <a:t>3</a:t>
            </a:fld>
            <a:endParaRPr lang="en-US" dirty="0"/>
          </a:p>
        </p:txBody>
      </p:sp>
    </p:spTree>
    <p:extLst>
      <p:ext uri="{BB962C8B-B14F-4D97-AF65-F5344CB8AC3E}">
        <p14:creationId xmlns:p14="http://schemas.microsoft.com/office/powerpoint/2010/main" val="336650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6568B9-6AB4-2709-D0E1-CA3F9A614F50}"/>
              </a:ext>
            </a:extLst>
          </p:cNvPr>
          <p:cNvSpPr>
            <a:spLocks noGrp="1"/>
          </p:cNvSpPr>
          <p:nvPr>
            <p:ph type="title"/>
          </p:nvPr>
        </p:nvSpPr>
        <p:spPr>
          <a:xfrm>
            <a:off x="300038" y="276199"/>
            <a:ext cx="11591924" cy="1401718"/>
          </a:xfrm>
        </p:spPr>
        <p:txBody>
          <a:bodyPr/>
          <a:lstStyle/>
          <a:p>
            <a:r>
              <a:rPr lang="en-US" altLang="zh-TW" dirty="0"/>
              <a:t>Title</a:t>
            </a:r>
            <a:endParaRPr lang="en-US" dirty="0"/>
          </a:p>
        </p:txBody>
      </p:sp>
      <p:sp>
        <p:nvSpPr>
          <p:cNvPr id="9" name="Tijdelijke aanduiding voor inhoud 8">
            <a:extLst>
              <a:ext uri="{FF2B5EF4-FFF2-40B4-BE49-F238E27FC236}">
                <a16:creationId xmlns:a16="http://schemas.microsoft.com/office/drawing/2014/main" id="{0ECCFCE4-6E1C-FEFD-B8F0-03FE153E1028}"/>
              </a:ext>
            </a:extLst>
          </p:cNvPr>
          <p:cNvSpPr>
            <a:spLocks noGrp="1"/>
          </p:cNvSpPr>
          <p:nvPr>
            <p:ph idx="1"/>
          </p:nvPr>
        </p:nvSpPr>
        <p:spPr>
          <a:xfrm>
            <a:off x="317085" y="2023785"/>
            <a:ext cx="11591924" cy="4091761"/>
          </a:xfrm>
        </p:spPr>
        <p:txBody>
          <a:bodyPr/>
          <a:lstStyle/>
          <a:p>
            <a:r>
              <a:rPr lang="en-US" sz="2400" dirty="0"/>
              <a:t>Content</a:t>
            </a:r>
          </a:p>
        </p:txBody>
      </p:sp>
      <p:sp>
        <p:nvSpPr>
          <p:cNvPr id="4" name="Tijdelijke aanduiding voor voettekst 3">
            <a:extLst>
              <a:ext uri="{FF2B5EF4-FFF2-40B4-BE49-F238E27FC236}">
                <a16:creationId xmlns:a16="http://schemas.microsoft.com/office/drawing/2014/main" id="{29EB040F-C15F-368D-70B3-0129AD66FB8B}"/>
              </a:ext>
            </a:extLst>
          </p:cNvPr>
          <p:cNvSpPr>
            <a:spLocks noGrp="1"/>
          </p:cNvSpPr>
          <p:nvPr>
            <p:ph type="ftr" sz="quarter" idx="10"/>
          </p:nvPr>
        </p:nvSpPr>
        <p:spPr>
          <a:xfrm>
            <a:off x="661284" y="6253800"/>
            <a:ext cx="9976508" cy="365125"/>
          </a:xfrm>
        </p:spPr>
        <p:txBody>
          <a:bodyPr/>
          <a:lstStyle/>
          <a:p>
            <a:r>
              <a:rPr lang="en-US"/>
              <a:t>Presentation title by Insert &gt; Header / Footer texts </a:t>
            </a:r>
            <a:endParaRPr lang="en-US" dirty="0"/>
          </a:p>
        </p:txBody>
      </p:sp>
      <p:sp>
        <p:nvSpPr>
          <p:cNvPr id="5" name="Tijdelijke aanduiding voor dianummer 4">
            <a:extLst>
              <a:ext uri="{FF2B5EF4-FFF2-40B4-BE49-F238E27FC236}">
                <a16:creationId xmlns:a16="http://schemas.microsoft.com/office/drawing/2014/main" id="{5EC9C992-98F3-1721-3AA1-39C5C26F86AA}"/>
              </a:ext>
            </a:extLst>
          </p:cNvPr>
          <p:cNvSpPr>
            <a:spLocks noGrp="1"/>
          </p:cNvSpPr>
          <p:nvPr>
            <p:ph type="sldNum" sz="quarter" idx="11"/>
          </p:nvPr>
        </p:nvSpPr>
        <p:spPr>
          <a:xfrm>
            <a:off x="-3571" y="6253798"/>
            <a:ext cx="593231" cy="365125"/>
          </a:xfrm>
        </p:spPr>
        <p:txBody>
          <a:bodyPr/>
          <a:lstStyle/>
          <a:p>
            <a:fld id="{42DF71BC-759E-4D06-B983-7D9FC16A403B}" type="slidenum">
              <a:rPr lang="en-US" smtClean="0"/>
              <a:pPr/>
              <a:t>4</a:t>
            </a:fld>
            <a:endParaRPr lang="en-US" dirty="0"/>
          </a:p>
        </p:txBody>
      </p:sp>
    </p:spTree>
    <p:extLst>
      <p:ext uri="{BB962C8B-B14F-4D97-AF65-F5344CB8AC3E}">
        <p14:creationId xmlns:p14="http://schemas.microsoft.com/office/powerpoint/2010/main" val="154261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50686D-964E-2B6A-0F32-E75F43745A29}"/>
              </a:ext>
            </a:extLst>
          </p:cNvPr>
          <p:cNvSpPr>
            <a:spLocks noGrp="1"/>
          </p:cNvSpPr>
          <p:nvPr>
            <p:ph type="title"/>
          </p:nvPr>
        </p:nvSpPr>
        <p:spPr>
          <a:xfrm>
            <a:off x="300038" y="276199"/>
            <a:ext cx="11591924" cy="1401718"/>
          </a:xfrm>
        </p:spPr>
        <p:txBody>
          <a:bodyPr/>
          <a:lstStyle/>
          <a:p>
            <a:r>
              <a:rPr lang="en-US" dirty="0"/>
              <a:t>Title of</a:t>
            </a:r>
            <a:br>
              <a:rPr lang="en-US" dirty="0"/>
            </a:br>
            <a:r>
              <a:rPr lang="en-US" dirty="0"/>
              <a:t>the slide</a:t>
            </a:r>
          </a:p>
        </p:txBody>
      </p:sp>
      <p:sp>
        <p:nvSpPr>
          <p:cNvPr id="3" name="Tijdelijke aanduiding voor inhoud 2">
            <a:extLst>
              <a:ext uri="{FF2B5EF4-FFF2-40B4-BE49-F238E27FC236}">
                <a16:creationId xmlns:a16="http://schemas.microsoft.com/office/drawing/2014/main" id="{80DD098D-1674-D040-A522-CBE905D336B3}"/>
              </a:ext>
            </a:extLst>
          </p:cNvPr>
          <p:cNvSpPr>
            <a:spLocks noGrp="1"/>
          </p:cNvSpPr>
          <p:nvPr>
            <p:ph sz="half" idx="1"/>
          </p:nvPr>
        </p:nvSpPr>
        <p:spPr>
          <a:xfrm>
            <a:off x="300038" y="2023200"/>
            <a:ext cx="5327764" cy="4153763"/>
          </a:xfrm>
        </p:spPr>
        <p:txBody>
          <a:bodyPr/>
          <a:lstStyle/>
          <a:p>
            <a:pPr lvl="1"/>
            <a:r>
              <a:rPr lang="en-US"/>
              <a:t>Lorem ipsum dolor sit amet, consectetuer adipiscing elit, sed diam nonummy nibh euismod.</a:t>
            </a:r>
          </a:p>
          <a:p>
            <a:pPr lvl="1"/>
            <a:endParaRPr lang="en-US"/>
          </a:p>
          <a:p>
            <a:r>
              <a:rPr lang="en-US"/>
              <a:t>Lorem ipsum dolor sit amet, consectetuer adipiscing elit, sed diam nonummy nibh euismod tincidunt ut  aoreet dolore magna aliquam erat volutpat. Ut wisi  nim ad minim veniam, quis nostrud exerci tation ullamcorper suscipit lobortis. </a:t>
            </a:r>
          </a:p>
          <a:p>
            <a:endParaRPr lang="en-US"/>
          </a:p>
          <a:p>
            <a:pPr lvl="8"/>
            <a:r>
              <a:rPr lang="en-US"/>
              <a:t>Source: Lorem ipsum dolor sit amen</a:t>
            </a:r>
            <a:endParaRPr lang="en-US" dirty="0"/>
          </a:p>
        </p:txBody>
      </p:sp>
      <p:sp>
        <p:nvSpPr>
          <p:cNvPr id="4" name="Tijdelijke aanduiding voor voettekst 3">
            <a:extLst>
              <a:ext uri="{FF2B5EF4-FFF2-40B4-BE49-F238E27FC236}">
                <a16:creationId xmlns:a16="http://schemas.microsoft.com/office/drawing/2014/main" id="{5CD84ADE-AB33-EE4D-216F-84EEACC3C347}"/>
              </a:ext>
            </a:extLst>
          </p:cNvPr>
          <p:cNvSpPr>
            <a:spLocks noGrp="1"/>
          </p:cNvSpPr>
          <p:nvPr>
            <p:ph type="ftr" sz="quarter" idx="10"/>
          </p:nvPr>
        </p:nvSpPr>
        <p:spPr>
          <a:xfrm>
            <a:off x="661284" y="6253800"/>
            <a:ext cx="9976508" cy="365125"/>
          </a:xfrm>
        </p:spPr>
        <p:txBody>
          <a:bodyPr/>
          <a:lstStyle/>
          <a:p>
            <a:r>
              <a:rPr lang="en-US"/>
              <a:t>Presentation title by Insert &gt; Header / Footer texts </a:t>
            </a:r>
            <a:endParaRPr lang="en-US" dirty="0"/>
          </a:p>
        </p:txBody>
      </p:sp>
      <p:sp>
        <p:nvSpPr>
          <p:cNvPr id="5" name="Tijdelijke aanduiding voor dianummer 4">
            <a:extLst>
              <a:ext uri="{FF2B5EF4-FFF2-40B4-BE49-F238E27FC236}">
                <a16:creationId xmlns:a16="http://schemas.microsoft.com/office/drawing/2014/main" id="{F56152A8-8F35-0A6F-009A-4F61C3ACAA82}"/>
              </a:ext>
            </a:extLst>
          </p:cNvPr>
          <p:cNvSpPr>
            <a:spLocks noGrp="1"/>
          </p:cNvSpPr>
          <p:nvPr>
            <p:ph type="sldNum" sz="quarter" idx="11"/>
          </p:nvPr>
        </p:nvSpPr>
        <p:spPr>
          <a:xfrm>
            <a:off x="-3571" y="6253798"/>
            <a:ext cx="593231" cy="365125"/>
          </a:xfrm>
        </p:spPr>
        <p:txBody>
          <a:bodyPr/>
          <a:lstStyle/>
          <a:p>
            <a:fld id="{42DF71BC-759E-4D06-B983-7D9FC16A403B}" type="slidenum">
              <a:rPr lang="en-US" smtClean="0"/>
              <a:pPr/>
              <a:t>5</a:t>
            </a:fld>
            <a:endParaRPr lang="en-US" dirty="0"/>
          </a:p>
        </p:txBody>
      </p:sp>
      <p:graphicFrame>
        <p:nvGraphicFramePr>
          <p:cNvPr id="9" name="Tijdelijke aanduiding voor grafiek 8">
            <a:extLst>
              <a:ext uri="{FF2B5EF4-FFF2-40B4-BE49-F238E27FC236}">
                <a16:creationId xmlns:a16="http://schemas.microsoft.com/office/drawing/2014/main" id="{016BBDFE-201C-AF9C-5D41-58478CC2BDD0}"/>
              </a:ext>
            </a:extLst>
          </p:cNvPr>
          <p:cNvGraphicFramePr>
            <a:graphicFrameLocks noGrp="1"/>
          </p:cNvGraphicFramePr>
          <p:nvPr>
            <p:ph type="chart" sz="quarter" idx="12"/>
            <p:extLst>
              <p:ext uri="{D42A27DB-BD31-4B8C-83A1-F6EECF244321}">
                <p14:modId xmlns:p14="http://schemas.microsoft.com/office/powerpoint/2010/main" val="904010217"/>
              </p:ext>
            </p:extLst>
          </p:nvPr>
        </p:nvGraphicFramePr>
        <p:xfrm>
          <a:off x="5797550" y="1460500"/>
          <a:ext cx="6094413" cy="47164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556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50686D-964E-2B6A-0F32-E75F43745A29}"/>
              </a:ext>
            </a:extLst>
          </p:cNvPr>
          <p:cNvSpPr>
            <a:spLocks noGrp="1"/>
          </p:cNvSpPr>
          <p:nvPr>
            <p:ph type="title"/>
          </p:nvPr>
        </p:nvSpPr>
        <p:spPr>
          <a:xfrm>
            <a:off x="300038" y="276199"/>
            <a:ext cx="11591924" cy="1401718"/>
          </a:xfrm>
        </p:spPr>
        <p:txBody>
          <a:body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80DD098D-1674-D040-A522-CBE905D336B3}"/>
              </a:ext>
            </a:extLst>
          </p:cNvPr>
          <p:cNvSpPr>
            <a:spLocks noGrp="1"/>
          </p:cNvSpPr>
          <p:nvPr>
            <p:ph sz="half" idx="1"/>
          </p:nvPr>
        </p:nvSpPr>
        <p:spPr>
          <a:xfrm>
            <a:off x="300038" y="2023200"/>
            <a:ext cx="5327764" cy="4153763"/>
          </a:xfrm>
        </p:spPr>
        <p:txBody>
          <a:bodyPr/>
          <a:lstStyle/>
          <a:p>
            <a:pPr lvl="1"/>
            <a:r>
              <a:rPr lang="en-US"/>
              <a:t>Lorem ipsum dolor sit amet, consectetuer adipiscing elit, sed diam nonummy nibh euismod.</a:t>
            </a:r>
          </a:p>
          <a:p>
            <a:pPr lvl="1"/>
            <a:endParaRPr lang="en-US"/>
          </a:p>
          <a:p>
            <a:r>
              <a:rPr lang="en-US"/>
              <a:t>Lorem ipsum dolor sit amet, consectetuer adipiscing elit, sed diam nonummy nibh euismod tincidunt ut  aoreet dolore magna aliquam erat volutpat. Ut wisi  nim ad minim veniam, quis nostrud exerci tation ullamcorper suscipit lobortis. </a:t>
            </a:r>
          </a:p>
          <a:p>
            <a:endParaRPr lang="en-US"/>
          </a:p>
          <a:p>
            <a:pPr lvl="8"/>
            <a:r>
              <a:rPr lang="en-US"/>
              <a:t>Source: Lorem ipsum dolor sit amen</a:t>
            </a:r>
            <a:endParaRPr lang="en-US" dirty="0"/>
          </a:p>
        </p:txBody>
      </p:sp>
      <p:sp>
        <p:nvSpPr>
          <p:cNvPr id="4" name="Tijdelijke aanduiding voor voettekst 3">
            <a:extLst>
              <a:ext uri="{FF2B5EF4-FFF2-40B4-BE49-F238E27FC236}">
                <a16:creationId xmlns:a16="http://schemas.microsoft.com/office/drawing/2014/main" id="{5CD84ADE-AB33-EE4D-216F-84EEACC3C347}"/>
              </a:ext>
            </a:extLst>
          </p:cNvPr>
          <p:cNvSpPr>
            <a:spLocks noGrp="1"/>
          </p:cNvSpPr>
          <p:nvPr>
            <p:ph type="ftr" sz="quarter" idx="10"/>
          </p:nvPr>
        </p:nvSpPr>
        <p:spPr>
          <a:xfrm>
            <a:off x="661284" y="6253800"/>
            <a:ext cx="9976508" cy="365125"/>
          </a:xfrm>
        </p:spPr>
        <p:txBody>
          <a:bodyPr/>
          <a:lstStyle/>
          <a:p>
            <a:r>
              <a:rPr lang="en-US"/>
              <a:t>Presentation title by Insert &gt; Header / Footer texts </a:t>
            </a:r>
            <a:endParaRPr lang="en-US" dirty="0"/>
          </a:p>
        </p:txBody>
      </p:sp>
      <p:sp>
        <p:nvSpPr>
          <p:cNvPr id="5" name="Tijdelijke aanduiding voor dianummer 4">
            <a:extLst>
              <a:ext uri="{FF2B5EF4-FFF2-40B4-BE49-F238E27FC236}">
                <a16:creationId xmlns:a16="http://schemas.microsoft.com/office/drawing/2014/main" id="{F56152A8-8F35-0A6F-009A-4F61C3ACAA82}"/>
              </a:ext>
            </a:extLst>
          </p:cNvPr>
          <p:cNvSpPr>
            <a:spLocks noGrp="1"/>
          </p:cNvSpPr>
          <p:nvPr>
            <p:ph type="sldNum" sz="quarter" idx="11"/>
          </p:nvPr>
        </p:nvSpPr>
        <p:spPr>
          <a:xfrm>
            <a:off x="-3571" y="6253798"/>
            <a:ext cx="593231" cy="365125"/>
          </a:xfrm>
        </p:spPr>
        <p:txBody>
          <a:bodyPr/>
          <a:lstStyle/>
          <a:p>
            <a:fld id="{42DF71BC-759E-4D06-B983-7D9FC16A403B}" type="slidenum">
              <a:rPr lang="en-US" smtClean="0"/>
              <a:pPr/>
              <a:t>6</a:t>
            </a:fld>
            <a:endParaRPr lang="en-US" dirty="0"/>
          </a:p>
        </p:txBody>
      </p:sp>
      <p:graphicFrame>
        <p:nvGraphicFramePr>
          <p:cNvPr id="9" name="Tijdelijke aanduiding voor grafiek 8">
            <a:extLst>
              <a:ext uri="{FF2B5EF4-FFF2-40B4-BE49-F238E27FC236}">
                <a16:creationId xmlns:a16="http://schemas.microsoft.com/office/drawing/2014/main" id="{016BBDFE-201C-AF9C-5D41-58478CC2BDD0}"/>
              </a:ext>
            </a:extLst>
          </p:cNvPr>
          <p:cNvGraphicFramePr>
            <a:graphicFrameLocks noGrp="1"/>
          </p:cNvGraphicFramePr>
          <p:nvPr>
            <p:ph type="chart" sz="quarter" idx="12"/>
            <p:extLst>
              <p:ext uri="{D42A27DB-BD31-4B8C-83A1-F6EECF244321}">
                <p14:modId xmlns:p14="http://schemas.microsoft.com/office/powerpoint/2010/main" val="2740629401"/>
              </p:ext>
            </p:extLst>
          </p:nvPr>
        </p:nvGraphicFramePr>
        <p:xfrm>
          <a:off x="5797550" y="1460500"/>
          <a:ext cx="6094413" cy="47164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332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50686D-964E-2B6A-0F32-E75F43745A29}"/>
              </a:ext>
            </a:extLst>
          </p:cNvPr>
          <p:cNvSpPr>
            <a:spLocks noGrp="1"/>
          </p:cNvSpPr>
          <p:nvPr>
            <p:ph type="title"/>
          </p:nvPr>
        </p:nvSpPr>
        <p:spPr>
          <a:xfrm>
            <a:off x="300038" y="276199"/>
            <a:ext cx="11591924" cy="1401718"/>
          </a:xfrm>
        </p:spPr>
        <p:txBody>
          <a:bodyPr/>
          <a:lstStyle/>
          <a:p>
            <a:r>
              <a:rPr lang="en-US"/>
              <a:t>Title of</a:t>
            </a:r>
            <a:br>
              <a:rPr lang="en-US"/>
            </a:br>
            <a:r>
              <a:rPr lang="en-US"/>
              <a:t>the slide</a:t>
            </a:r>
            <a:endParaRPr lang="en-US" dirty="0"/>
          </a:p>
        </p:txBody>
      </p:sp>
      <p:sp>
        <p:nvSpPr>
          <p:cNvPr id="3" name="Tijdelijke aanduiding voor inhoud 2">
            <a:extLst>
              <a:ext uri="{FF2B5EF4-FFF2-40B4-BE49-F238E27FC236}">
                <a16:creationId xmlns:a16="http://schemas.microsoft.com/office/drawing/2014/main" id="{80DD098D-1674-D040-A522-CBE905D336B3}"/>
              </a:ext>
            </a:extLst>
          </p:cNvPr>
          <p:cNvSpPr>
            <a:spLocks noGrp="1"/>
          </p:cNvSpPr>
          <p:nvPr>
            <p:ph sz="half" idx="1"/>
          </p:nvPr>
        </p:nvSpPr>
        <p:spPr>
          <a:xfrm>
            <a:off x="300038" y="2023200"/>
            <a:ext cx="5327764" cy="4153763"/>
          </a:xfrm>
        </p:spPr>
        <p:txBody>
          <a:bodyPr/>
          <a:lstStyle/>
          <a:p>
            <a:pPr lvl="1"/>
            <a:r>
              <a:rPr lang="en-US"/>
              <a:t>Lorem ipsum dolor sit amet, consectetuer adipiscing elit, sed diam nonummy nibh euismod.</a:t>
            </a:r>
          </a:p>
          <a:p>
            <a:pPr lvl="1"/>
            <a:endParaRPr lang="en-US"/>
          </a:p>
          <a:p>
            <a:r>
              <a:rPr lang="en-US"/>
              <a:t>Lorem ipsum dolor sit amet, consectetuer adipiscing elit, sed diam nonummy nibh euismod tincidunt ut  aoreet dolore magna aliquam erat volutpat. Ut wisi  nim ad minim veniam, quis nostrud exerci tation ullamcorper suscipit lobortis. </a:t>
            </a:r>
          </a:p>
          <a:p>
            <a:endParaRPr lang="en-US"/>
          </a:p>
          <a:p>
            <a:pPr lvl="8"/>
            <a:r>
              <a:rPr lang="en-US"/>
              <a:t>Source: Lorem ipsum dolor sit amen</a:t>
            </a:r>
            <a:endParaRPr lang="en-US" dirty="0"/>
          </a:p>
        </p:txBody>
      </p:sp>
      <p:sp>
        <p:nvSpPr>
          <p:cNvPr id="4" name="Tijdelijke aanduiding voor voettekst 3">
            <a:extLst>
              <a:ext uri="{FF2B5EF4-FFF2-40B4-BE49-F238E27FC236}">
                <a16:creationId xmlns:a16="http://schemas.microsoft.com/office/drawing/2014/main" id="{5CD84ADE-AB33-EE4D-216F-84EEACC3C347}"/>
              </a:ext>
            </a:extLst>
          </p:cNvPr>
          <p:cNvSpPr>
            <a:spLocks noGrp="1"/>
          </p:cNvSpPr>
          <p:nvPr>
            <p:ph type="ftr" sz="quarter" idx="10"/>
          </p:nvPr>
        </p:nvSpPr>
        <p:spPr>
          <a:xfrm>
            <a:off x="661284" y="6253800"/>
            <a:ext cx="9976508" cy="365125"/>
          </a:xfrm>
        </p:spPr>
        <p:txBody>
          <a:bodyPr/>
          <a:lstStyle/>
          <a:p>
            <a:r>
              <a:rPr lang="en-US"/>
              <a:t>Presentation title by Insert &gt; Header / Footer texts </a:t>
            </a:r>
            <a:endParaRPr lang="en-US" dirty="0"/>
          </a:p>
        </p:txBody>
      </p:sp>
      <p:sp>
        <p:nvSpPr>
          <p:cNvPr id="5" name="Tijdelijke aanduiding voor dianummer 4">
            <a:extLst>
              <a:ext uri="{FF2B5EF4-FFF2-40B4-BE49-F238E27FC236}">
                <a16:creationId xmlns:a16="http://schemas.microsoft.com/office/drawing/2014/main" id="{F56152A8-8F35-0A6F-009A-4F61C3ACAA82}"/>
              </a:ext>
            </a:extLst>
          </p:cNvPr>
          <p:cNvSpPr>
            <a:spLocks noGrp="1"/>
          </p:cNvSpPr>
          <p:nvPr>
            <p:ph type="sldNum" sz="quarter" idx="11"/>
          </p:nvPr>
        </p:nvSpPr>
        <p:spPr>
          <a:xfrm>
            <a:off x="-3571" y="6253798"/>
            <a:ext cx="593231" cy="365125"/>
          </a:xfrm>
        </p:spPr>
        <p:txBody>
          <a:bodyPr/>
          <a:lstStyle/>
          <a:p>
            <a:fld id="{42DF71BC-759E-4D06-B983-7D9FC16A403B}" type="slidenum">
              <a:rPr lang="en-US" smtClean="0"/>
              <a:pPr/>
              <a:t>7</a:t>
            </a:fld>
            <a:endParaRPr lang="en-US" dirty="0"/>
          </a:p>
        </p:txBody>
      </p:sp>
      <p:graphicFrame>
        <p:nvGraphicFramePr>
          <p:cNvPr id="9" name="Tijdelijke aanduiding voor grafiek 8">
            <a:extLst>
              <a:ext uri="{FF2B5EF4-FFF2-40B4-BE49-F238E27FC236}">
                <a16:creationId xmlns:a16="http://schemas.microsoft.com/office/drawing/2014/main" id="{016BBDFE-201C-AF9C-5D41-58478CC2BDD0}"/>
              </a:ext>
            </a:extLst>
          </p:cNvPr>
          <p:cNvGraphicFramePr>
            <a:graphicFrameLocks noGrp="1"/>
          </p:cNvGraphicFramePr>
          <p:nvPr>
            <p:ph type="chart" sz="quarter" idx="12"/>
            <p:extLst>
              <p:ext uri="{D42A27DB-BD31-4B8C-83A1-F6EECF244321}">
                <p14:modId xmlns:p14="http://schemas.microsoft.com/office/powerpoint/2010/main" val="2064226259"/>
              </p:ext>
            </p:extLst>
          </p:nvPr>
        </p:nvGraphicFramePr>
        <p:xfrm>
          <a:off x="5797550" y="1460500"/>
          <a:ext cx="6094413" cy="47164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149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a:extLst>
              <a:ext uri="{FF2B5EF4-FFF2-40B4-BE49-F238E27FC236}">
                <a16:creationId xmlns:a16="http://schemas.microsoft.com/office/drawing/2014/main" id="{BA07A48F-F96A-0555-5220-0AE7FCD15CA9}"/>
              </a:ext>
            </a:extLst>
          </p:cNvPr>
          <p:cNvSpPr>
            <a:spLocks noGrp="1"/>
          </p:cNvSpPr>
          <p:nvPr>
            <p:ph type="title"/>
          </p:nvPr>
        </p:nvSpPr>
        <p:spPr>
          <a:xfrm>
            <a:off x="300038" y="276199"/>
            <a:ext cx="11591924" cy="1401718"/>
          </a:xfrm>
        </p:spPr>
        <p:txBody>
          <a:bodyPr/>
          <a:lstStyle/>
          <a:p>
            <a:r>
              <a:rPr lang="en-US"/>
              <a:t>Title of</a:t>
            </a:r>
            <a:br>
              <a:rPr lang="en-US"/>
            </a:br>
            <a:r>
              <a:rPr lang="en-US"/>
              <a:t>the slide</a:t>
            </a:r>
            <a:endParaRPr lang="en-US" dirty="0"/>
          </a:p>
        </p:txBody>
      </p:sp>
      <p:graphicFrame>
        <p:nvGraphicFramePr>
          <p:cNvPr id="16" name="Tijdelijke aanduiding voor tabel 15">
            <a:extLst>
              <a:ext uri="{FF2B5EF4-FFF2-40B4-BE49-F238E27FC236}">
                <a16:creationId xmlns:a16="http://schemas.microsoft.com/office/drawing/2014/main" id="{E0D51BEF-9725-2D3C-5483-A0C8D73E04CE}"/>
              </a:ext>
            </a:extLst>
          </p:cNvPr>
          <p:cNvGraphicFramePr>
            <a:graphicFrameLocks noGrp="1"/>
          </p:cNvGraphicFramePr>
          <p:nvPr>
            <p:ph type="tbl" sz="quarter" idx="12"/>
            <p:extLst>
              <p:ext uri="{D42A27DB-BD31-4B8C-83A1-F6EECF244321}">
                <p14:modId xmlns:p14="http://schemas.microsoft.com/office/powerpoint/2010/main" val="3494127021"/>
              </p:ext>
            </p:extLst>
          </p:nvPr>
        </p:nvGraphicFramePr>
        <p:xfrm>
          <a:off x="317500" y="2024063"/>
          <a:ext cx="11591926" cy="3299499"/>
        </p:xfrm>
        <a:graphic>
          <a:graphicData uri="http://schemas.openxmlformats.org/drawingml/2006/table">
            <a:tbl>
              <a:tblPr firstRow="1" bandRow="1">
                <a:tableStyleId>{5C22544A-7EE6-4342-B048-85BDC9FD1C3A}</a:tableStyleId>
              </a:tblPr>
              <a:tblGrid>
                <a:gridCol w="2278822">
                  <a:extLst>
                    <a:ext uri="{9D8B030D-6E8A-4147-A177-3AD203B41FA5}">
                      <a16:colId xmlns:a16="http://schemas.microsoft.com/office/drawing/2014/main" val="1167492936"/>
                    </a:ext>
                  </a:extLst>
                </a:gridCol>
                <a:gridCol w="1552184">
                  <a:extLst>
                    <a:ext uri="{9D8B030D-6E8A-4147-A177-3AD203B41FA5}">
                      <a16:colId xmlns:a16="http://schemas.microsoft.com/office/drawing/2014/main" val="3424776544"/>
                    </a:ext>
                  </a:extLst>
                </a:gridCol>
                <a:gridCol w="1552184">
                  <a:extLst>
                    <a:ext uri="{9D8B030D-6E8A-4147-A177-3AD203B41FA5}">
                      <a16:colId xmlns:a16="http://schemas.microsoft.com/office/drawing/2014/main" val="173678846"/>
                    </a:ext>
                  </a:extLst>
                </a:gridCol>
                <a:gridCol w="1552184">
                  <a:extLst>
                    <a:ext uri="{9D8B030D-6E8A-4147-A177-3AD203B41FA5}">
                      <a16:colId xmlns:a16="http://schemas.microsoft.com/office/drawing/2014/main" val="441711680"/>
                    </a:ext>
                  </a:extLst>
                </a:gridCol>
                <a:gridCol w="1552184">
                  <a:extLst>
                    <a:ext uri="{9D8B030D-6E8A-4147-A177-3AD203B41FA5}">
                      <a16:colId xmlns:a16="http://schemas.microsoft.com/office/drawing/2014/main" val="2578054428"/>
                    </a:ext>
                  </a:extLst>
                </a:gridCol>
                <a:gridCol w="1552184">
                  <a:extLst>
                    <a:ext uri="{9D8B030D-6E8A-4147-A177-3AD203B41FA5}">
                      <a16:colId xmlns:a16="http://schemas.microsoft.com/office/drawing/2014/main" val="3975131018"/>
                    </a:ext>
                  </a:extLst>
                </a:gridCol>
                <a:gridCol w="1552184">
                  <a:extLst>
                    <a:ext uri="{9D8B030D-6E8A-4147-A177-3AD203B41FA5}">
                      <a16:colId xmlns:a16="http://schemas.microsoft.com/office/drawing/2014/main" val="1620398925"/>
                    </a:ext>
                  </a:extLst>
                </a:gridCol>
              </a:tblGrid>
              <a:tr h="366611">
                <a:tc>
                  <a:txBody>
                    <a:bodyPr/>
                    <a:lstStyle/>
                    <a:p>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2018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2022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a:solidFill>
                            <a:schemeClr val="tx1"/>
                          </a:solidFill>
                        </a:rPr>
                        <a:t>2023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7775074"/>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6468283"/>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3704560"/>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3801911"/>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098378"/>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1013645"/>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9707197"/>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4593187"/>
                  </a:ext>
                </a:extLst>
              </a:tr>
              <a:tr h="366611">
                <a:tc>
                  <a:txBody>
                    <a:bodyPr/>
                    <a:lstStyle/>
                    <a:p>
                      <a:r>
                        <a:rPr lang="nl-NL" sz="1500" b="1" dirty="0" err="1">
                          <a:solidFill>
                            <a:schemeClr val="tx1"/>
                          </a:solidFill>
                        </a:rPr>
                        <a:t>Lorem</a:t>
                      </a:r>
                      <a:r>
                        <a:rPr lang="nl-NL" sz="1500" b="1" dirty="0">
                          <a:solidFill>
                            <a:schemeClr val="tx1"/>
                          </a:solidFill>
                        </a:rPr>
                        <a:t> </a:t>
                      </a:r>
                      <a:r>
                        <a:rPr lang="nl-NL" sz="1500" b="1" dirty="0" err="1">
                          <a:solidFill>
                            <a:schemeClr val="tx1"/>
                          </a:solidFill>
                        </a:rPr>
                        <a:t>ipsum</a:t>
                      </a:r>
                      <a:endParaRPr lang="nl-NL" sz="15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nl-NL" sz="1500" dirty="0" err="1">
                          <a:solidFill>
                            <a:schemeClr val="tx1"/>
                          </a:solidFill>
                        </a:rPr>
                        <a:t>Lorem</a:t>
                      </a:r>
                      <a:r>
                        <a:rPr lang="nl-NL" sz="1500" dirty="0">
                          <a:solidFill>
                            <a:schemeClr val="tx1"/>
                          </a:solidFill>
                        </a:rPr>
                        <a:t> </a:t>
                      </a:r>
                      <a:r>
                        <a:rPr lang="nl-NL" sz="1500" dirty="0" err="1">
                          <a:solidFill>
                            <a:schemeClr val="tx1"/>
                          </a:solidFill>
                        </a:rPr>
                        <a:t>ipsum</a:t>
                      </a:r>
                      <a:endParaRPr lang="nl-NL" sz="15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7123801"/>
                  </a:ext>
                </a:extLst>
              </a:tr>
            </a:tbl>
          </a:graphicData>
        </a:graphic>
      </p:graphicFrame>
      <p:sp>
        <p:nvSpPr>
          <p:cNvPr id="39" name="Tijdelijke aanduiding voor tekst 38">
            <a:extLst>
              <a:ext uri="{FF2B5EF4-FFF2-40B4-BE49-F238E27FC236}">
                <a16:creationId xmlns:a16="http://schemas.microsoft.com/office/drawing/2014/main" id="{8F13A260-E5DD-259A-D5F4-2FCB81CCDB0E}"/>
              </a:ext>
            </a:extLst>
          </p:cNvPr>
          <p:cNvSpPr>
            <a:spLocks noGrp="1"/>
          </p:cNvSpPr>
          <p:nvPr>
            <p:ph type="body" sz="quarter" idx="13"/>
          </p:nvPr>
        </p:nvSpPr>
        <p:spPr>
          <a:xfrm>
            <a:off x="317500" y="5862638"/>
            <a:ext cx="11557000" cy="252412"/>
          </a:xfrm>
        </p:spPr>
        <p:txBody>
          <a:bodyPr/>
          <a:lstStyle/>
          <a:p>
            <a:r>
              <a:rPr lang="en-US"/>
              <a:t>Source:</a:t>
            </a:r>
            <a:endParaRPr lang="en-US" dirty="0"/>
          </a:p>
        </p:txBody>
      </p:sp>
      <p:sp>
        <p:nvSpPr>
          <p:cNvPr id="50" name="Tijdelijke aanduiding voor voettekst 49">
            <a:extLst>
              <a:ext uri="{FF2B5EF4-FFF2-40B4-BE49-F238E27FC236}">
                <a16:creationId xmlns:a16="http://schemas.microsoft.com/office/drawing/2014/main" id="{0FB87E22-2658-FF21-2C04-356255B1E608}"/>
              </a:ext>
            </a:extLst>
          </p:cNvPr>
          <p:cNvSpPr>
            <a:spLocks noGrp="1"/>
          </p:cNvSpPr>
          <p:nvPr>
            <p:ph type="ftr" sz="quarter" idx="14"/>
          </p:nvPr>
        </p:nvSpPr>
        <p:spPr>
          <a:xfrm>
            <a:off x="661284" y="6253800"/>
            <a:ext cx="9976508" cy="365125"/>
          </a:xfrm>
        </p:spPr>
        <p:txBody>
          <a:bodyPr/>
          <a:lstStyle/>
          <a:p>
            <a:r>
              <a:rPr lang="en-US"/>
              <a:t>Presentation title by Insert &gt; Header / Footer texts </a:t>
            </a:r>
            <a:endParaRPr lang="en-US" dirty="0"/>
          </a:p>
        </p:txBody>
      </p:sp>
      <p:sp>
        <p:nvSpPr>
          <p:cNvPr id="51" name="Tijdelijke aanduiding voor dianummer 50">
            <a:extLst>
              <a:ext uri="{FF2B5EF4-FFF2-40B4-BE49-F238E27FC236}">
                <a16:creationId xmlns:a16="http://schemas.microsoft.com/office/drawing/2014/main" id="{7AD0BA57-25C8-3085-B83D-3C1874E83833}"/>
              </a:ext>
            </a:extLst>
          </p:cNvPr>
          <p:cNvSpPr>
            <a:spLocks noGrp="1"/>
          </p:cNvSpPr>
          <p:nvPr>
            <p:ph type="sldNum" sz="quarter" idx="15"/>
          </p:nvPr>
        </p:nvSpPr>
        <p:spPr>
          <a:xfrm>
            <a:off x="-3571" y="6253798"/>
            <a:ext cx="593231" cy="365125"/>
          </a:xfrm>
        </p:spPr>
        <p:txBody>
          <a:bodyPr/>
          <a:lstStyle/>
          <a:p>
            <a:fld id="{42DF71BC-759E-4D06-B983-7D9FC16A403B}" type="slidenum">
              <a:rPr lang="en-US" smtClean="0"/>
              <a:pPr/>
              <a:t>8</a:t>
            </a:fld>
            <a:endParaRPr lang="en-US" dirty="0"/>
          </a:p>
        </p:txBody>
      </p:sp>
    </p:spTree>
    <p:extLst>
      <p:ext uri="{BB962C8B-B14F-4D97-AF65-F5344CB8AC3E}">
        <p14:creationId xmlns:p14="http://schemas.microsoft.com/office/powerpoint/2010/main" val="320695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HA">
  <a:themeElements>
    <a:clrScheme name="EHAcommunity">
      <a:dk1>
        <a:srgbClr val="1E272C"/>
      </a:dk1>
      <a:lt1>
        <a:sysClr val="window" lastClr="FFFFFF"/>
      </a:lt1>
      <a:dk2>
        <a:srgbClr val="1E272C"/>
      </a:dk2>
      <a:lt2>
        <a:srgbClr val="FFFFFF"/>
      </a:lt2>
      <a:accent1>
        <a:srgbClr val="ED6E6E"/>
      </a:accent1>
      <a:accent2>
        <a:srgbClr val="E7CA8C"/>
      </a:accent2>
      <a:accent3>
        <a:srgbClr val="D3C8BC"/>
      </a:accent3>
      <a:accent4>
        <a:srgbClr val="ED6E6E"/>
      </a:accent4>
      <a:accent5>
        <a:srgbClr val="E7CA8C"/>
      </a:accent5>
      <a:accent6>
        <a:srgbClr val="D3C8BC"/>
      </a:accent6>
      <a:hlink>
        <a:srgbClr val="1E272C"/>
      </a:hlink>
      <a:folHlink>
        <a:srgbClr val="1E272C"/>
      </a:folHlink>
    </a:clrScheme>
    <a:fontScheme name="EHA">
      <a:majorFont>
        <a:latin typeface="Space Grotesk Light"/>
        <a:ea typeface=""/>
        <a:cs typeface=""/>
      </a:majorFont>
      <a:minorFont>
        <a:latin typeface="Work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C01">
      <a:srgbClr val="523054"/>
    </a:custClr>
    <a:custClr name="CC02">
      <a:srgbClr val="046D86"/>
    </a:custClr>
    <a:custClr name="CC03">
      <a:srgbClr val="004700"/>
    </a:custClr>
    <a:custClr name="CC04">
      <a:srgbClr val="E26465"/>
    </a:custClr>
    <a:custClr name="CC05">
      <a:srgbClr val="520000"/>
    </a:custClr>
    <a:custClr name="CC06">
      <a:srgbClr val="007A26"/>
    </a:custClr>
    <a:custClr name="CC07">
      <a:srgbClr val="003A51"/>
    </a:custClr>
    <a:custClr name="CC08">
      <a:srgbClr val="BF97C1"/>
    </a:custClr>
    <a:custClr name="CC09">
      <a:srgbClr val="AB9256"/>
    </a:custClr>
    <a:custClr name="CC10">
      <a:srgbClr val="87D9F5"/>
    </a:custClr>
    <a:custClr name="CC11">
      <a:srgbClr val="58460D"/>
    </a:custClr>
    <a:custClr name="CC12">
      <a:srgbClr val="D3C8BC"/>
    </a:custClr>
    <a:custClr name="CC13">
      <a:srgbClr val="230025"/>
    </a:custClr>
    <a:custClr name="CC14">
      <a:srgbClr val="38CB70"/>
    </a:custClr>
  </a:custClrLst>
  <a:extLst>
    <a:ext uri="{05A4C25C-085E-4340-85A3-A5531E510DB2}">
      <thm15:themeFamily xmlns:thm15="http://schemas.microsoft.com/office/thememl/2012/main" name="Presentation3" id="{EF81A915-BA8B-49BB-89E8-8AB911E867F1}" vid="{7ADD04A2-BCFB-4794-8FEC-7B77382CBE8B}"/>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2F7E4E6E8A03449358812824B46FEB" ma:contentTypeVersion="19" ma:contentTypeDescription="Create a new document." ma:contentTypeScope="" ma:versionID="d0a3ac37ff667b3ad40a0aea5e1f789d">
  <xsd:schema xmlns:xsd="http://www.w3.org/2001/XMLSchema" xmlns:xs="http://www.w3.org/2001/XMLSchema" xmlns:p="http://schemas.microsoft.com/office/2006/metadata/properties" xmlns:ns2="5b6f976f-f798-4b57-b2d0-1634e043936f" xmlns:ns3="f6b26cdf-43c8-4835-ad31-95a98fdd9fde" targetNamespace="http://schemas.microsoft.com/office/2006/metadata/properties" ma:root="true" ma:fieldsID="64efc7da34912cdd8d8bf668a870ad84" ns2:_="" ns3:_="">
    <xsd:import namespace="5b6f976f-f798-4b57-b2d0-1634e043936f"/>
    <xsd:import namespace="f6b26cdf-43c8-4835-ad31-95a98fdd9fd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6f976f-f798-4b57-b2d0-1634e04393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17a9e5e-69d0-44c7-9c2a-3259acdd59b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b26cdf-43c8-4835-ad31-95a98fdd9fd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29eca83-9f53-4bf8-a0e7-8f9f23982e2e}" ma:internalName="TaxCatchAll" ma:showField="CatchAllData" ma:web="f6b26cdf-43c8-4835-ad31-95a98fdd9f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b6f976f-f798-4b57-b2d0-1634e043936f">
      <Terms xmlns="http://schemas.microsoft.com/office/infopath/2007/PartnerControls"/>
    </lcf76f155ced4ddcb4097134ff3c332f>
    <TaxCatchAll xmlns="f6b26cdf-43c8-4835-ad31-95a98fdd9fd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33B6B8-A904-444B-99E7-CD4BD3F19368}"/>
</file>

<file path=customXml/itemProps2.xml><?xml version="1.0" encoding="utf-8"?>
<ds:datastoreItem xmlns:ds="http://schemas.openxmlformats.org/officeDocument/2006/customXml" ds:itemID="{992DA49D-B348-4950-9D62-4606C6F990CB}">
  <ds:schemaRefs>
    <ds:schemaRef ds:uri="http://schemas.microsoft.com/office/2006/metadata/properties"/>
    <ds:schemaRef ds:uri="http://schemas.microsoft.com/office/infopath/2007/PartnerControls"/>
    <ds:schemaRef ds:uri="ffb11a55-ee5a-4dc3-b3da-ce3f0af7f684"/>
    <ds:schemaRef ds:uri="fbf94306-7a53-416b-b248-17097eef2d49"/>
    <ds:schemaRef ds:uri="5b6f976f-f798-4b57-b2d0-1634e043936f"/>
    <ds:schemaRef ds:uri="f6b26cdf-43c8-4835-ad31-95a98fdd9fde"/>
  </ds:schemaRefs>
</ds:datastoreItem>
</file>

<file path=customXml/itemProps3.xml><?xml version="1.0" encoding="utf-8"?>
<ds:datastoreItem xmlns:ds="http://schemas.openxmlformats.org/officeDocument/2006/customXml" ds:itemID="{C848DB28-B8A0-4650-8C2B-A499017D06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EHA SfPM PowerPoint Template 2024</Template>
  <TotalTime>38</TotalTime>
  <Words>485</Words>
  <Application>Microsoft Office PowerPoint</Application>
  <PresentationFormat>Widescreen</PresentationFormat>
  <Paragraphs>134</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Space Grotesk</vt:lpstr>
      <vt:lpstr>Space Grotesk Light</vt:lpstr>
      <vt:lpstr>Work Sans</vt:lpstr>
      <vt:lpstr>EHA</vt:lpstr>
      <vt:lpstr>EHA-SWG Scientific Workshop on From Aging Hematopoietic Stem Cells to Age-related Diseases: Opportunities for Intervention</vt:lpstr>
      <vt:lpstr>Title of presentation</vt:lpstr>
      <vt:lpstr>Contents</vt:lpstr>
      <vt:lpstr>Title</vt:lpstr>
      <vt:lpstr>Title of the slide</vt:lpstr>
      <vt:lpstr>Title of the slide</vt:lpstr>
      <vt:lpstr>Title of the slide</vt:lpstr>
      <vt:lpstr>Title of the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Olalla Barcelo</dc:creator>
  <cp:lastModifiedBy>Vicky Cheng</cp:lastModifiedBy>
  <cp:revision>1</cp:revision>
  <dcterms:created xsi:type="dcterms:W3CDTF">2024-08-20T09:30:10Z</dcterms:created>
  <dcterms:modified xsi:type="dcterms:W3CDTF">2025-05-02T09:05:46Z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0x010100802F7E4E6E8A03449358812824B46FEB</vt:lpwstr>
  </property>
  <property fmtid="{D5CDD505-2E9C-101B-9397-08002B2CF9AE}" pid="3" name="MediaServiceImageTags">
    <vt:lpwstr/>
  </property>
</Properties>
</file>