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56" r:id="rId5"/>
    <p:sldId id="267" r:id="rId6"/>
    <p:sldId id="266" r:id="rId7"/>
    <p:sldId id="257" r:id="rId8"/>
    <p:sldId id="283" r:id="rId9"/>
    <p:sldId id="268" r:id="rId10"/>
    <p:sldId id="275" r:id="rId11"/>
    <p:sldId id="276" r:id="rId12"/>
    <p:sldId id="274" r:id="rId13"/>
    <p:sldId id="273" r:id="rId14"/>
    <p:sldId id="270" r:id="rId15"/>
    <p:sldId id="272" r:id="rId16"/>
    <p:sldId id="271" r:id="rId17"/>
    <p:sldId id="278" r:id="rId18"/>
    <p:sldId id="279" r:id="rId19"/>
    <p:sldId id="280" r:id="rId20"/>
    <p:sldId id="281" r:id="rId21"/>
    <p:sldId id="28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C2A3F9-D95C-49FB-A0F0-38985C8EE42A}" v="1" dt="2024-07-30T20:20:27.11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showGuides="1">
      <p:cViewPr varScale="1">
        <p:scale>
          <a:sx n="108" d="100"/>
          <a:sy n="108" d="100"/>
        </p:scale>
        <p:origin x="81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166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nl-NL" dirty="0"/>
              <a:t>Chart </a:t>
            </a:r>
            <a:r>
              <a:rPr lang="nl-NL" dirty="0" err="1"/>
              <a:t>title</a:t>
            </a:r>
            <a:endParaRPr lang="nl-NL" dirty="0"/>
          </a:p>
        </c:rich>
      </c:tx>
      <c:layout>
        <c:manualLayout>
          <c:xMode val="edge"/>
          <c:yMode val="edge"/>
          <c:x val="1.8103630325020624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nl-NL"/>
        </a:p>
      </c:txPr>
    </c:title>
    <c:autoTitleDeleted val="0"/>
    <c:plotArea>
      <c:layout>
        <c:manualLayout>
          <c:layoutTarget val="inner"/>
          <c:xMode val="edge"/>
          <c:yMode val="edge"/>
          <c:x val="7.2571222199742616E-2"/>
          <c:y val="0.12013472807907112"/>
          <c:w val="0.92742877780025734"/>
          <c:h val="0.71060368755145542"/>
        </c:manualLayout>
      </c:layout>
      <c:barChart>
        <c:barDir val="col"/>
        <c:grouping val="clustered"/>
        <c:varyColors val="0"/>
        <c:ser>
          <c:idx val="0"/>
          <c:order val="0"/>
          <c:tx>
            <c:strRef>
              <c:f>Blad1!$B$1</c:f>
              <c:strCache>
                <c:ptCount val="1"/>
                <c:pt idx="0">
                  <c:v>1. Lorem</c:v>
                </c:pt>
              </c:strCache>
            </c:strRef>
          </c:tx>
          <c:spPr>
            <a:solidFill>
              <a:srgbClr val="523054"/>
            </a:solidFill>
            <a:ln>
              <a:noFill/>
            </a:ln>
            <a:effectLst/>
          </c:spPr>
          <c:invertIfNegative val="0"/>
          <c:cat>
            <c:strRef>
              <c:f>Blad1!$A$2</c:f>
              <c:strCache>
                <c:ptCount val="1"/>
                <c:pt idx="0">
                  <c:v>Categorie 1</c:v>
                </c:pt>
              </c:strCache>
            </c:strRef>
          </c:cat>
          <c:val>
            <c:numRef>
              <c:f>Blad1!$B$2</c:f>
              <c:numCache>
                <c:formatCode>General</c:formatCode>
                <c:ptCount val="1"/>
                <c:pt idx="0">
                  <c:v>2.9</c:v>
                </c:pt>
              </c:numCache>
            </c:numRef>
          </c:val>
          <c:extLst>
            <c:ext xmlns:c16="http://schemas.microsoft.com/office/drawing/2014/chart" uri="{C3380CC4-5D6E-409C-BE32-E72D297353CC}">
              <c16:uniqueId val="{00000000-E845-4D71-B828-BB2D431D8BA0}"/>
            </c:ext>
          </c:extLst>
        </c:ser>
        <c:ser>
          <c:idx val="1"/>
          <c:order val="1"/>
          <c:tx>
            <c:strRef>
              <c:f>Blad1!$C$1</c:f>
              <c:strCache>
                <c:ptCount val="1"/>
                <c:pt idx="0">
                  <c:v>2. Ipsum</c:v>
                </c:pt>
              </c:strCache>
            </c:strRef>
          </c:tx>
          <c:spPr>
            <a:solidFill>
              <a:srgbClr val="046D86"/>
            </a:solidFill>
            <a:ln>
              <a:noFill/>
            </a:ln>
            <a:effectLst/>
          </c:spPr>
          <c:invertIfNegative val="0"/>
          <c:cat>
            <c:strRef>
              <c:f>Blad1!$A$2</c:f>
              <c:strCache>
                <c:ptCount val="1"/>
                <c:pt idx="0">
                  <c:v>Categorie 1</c:v>
                </c:pt>
              </c:strCache>
            </c:strRef>
          </c:cat>
          <c:val>
            <c:numRef>
              <c:f>Blad1!$C$2</c:f>
              <c:numCache>
                <c:formatCode>General</c:formatCode>
                <c:ptCount val="1"/>
                <c:pt idx="0">
                  <c:v>3.2</c:v>
                </c:pt>
              </c:numCache>
            </c:numRef>
          </c:val>
          <c:extLst>
            <c:ext xmlns:c16="http://schemas.microsoft.com/office/drawing/2014/chart" uri="{C3380CC4-5D6E-409C-BE32-E72D297353CC}">
              <c16:uniqueId val="{00000001-E845-4D71-B828-BB2D431D8BA0}"/>
            </c:ext>
          </c:extLst>
        </c:ser>
        <c:ser>
          <c:idx val="2"/>
          <c:order val="2"/>
          <c:tx>
            <c:strRef>
              <c:f>Blad1!$D$1</c:f>
              <c:strCache>
                <c:ptCount val="1"/>
                <c:pt idx="0">
                  <c:v>3. Lorem</c:v>
                </c:pt>
              </c:strCache>
            </c:strRef>
          </c:tx>
          <c:spPr>
            <a:solidFill>
              <a:srgbClr val="004700"/>
            </a:solidFill>
            <a:ln>
              <a:noFill/>
            </a:ln>
            <a:effectLst/>
          </c:spPr>
          <c:invertIfNegative val="0"/>
          <c:cat>
            <c:strRef>
              <c:f>Blad1!$A$2</c:f>
              <c:strCache>
                <c:ptCount val="1"/>
                <c:pt idx="0">
                  <c:v>Categorie 1</c:v>
                </c:pt>
              </c:strCache>
            </c:strRef>
          </c:cat>
          <c:val>
            <c:numRef>
              <c:f>Blad1!$D$2</c:f>
              <c:numCache>
                <c:formatCode>General</c:formatCode>
                <c:ptCount val="1"/>
                <c:pt idx="0">
                  <c:v>2.8</c:v>
                </c:pt>
              </c:numCache>
            </c:numRef>
          </c:val>
          <c:extLst>
            <c:ext xmlns:c16="http://schemas.microsoft.com/office/drawing/2014/chart" uri="{C3380CC4-5D6E-409C-BE32-E72D297353CC}">
              <c16:uniqueId val="{00000002-E845-4D71-B828-BB2D431D8BA0}"/>
            </c:ext>
          </c:extLst>
        </c:ser>
        <c:ser>
          <c:idx val="3"/>
          <c:order val="3"/>
          <c:tx>
            <c:strRef>
              <c:f>Blad1!$E$1</c:f>
              <c:strCache>
                <c:ptCount val="1"/>
                <c:pt idx="0">
                  <c:v>4. Ipsum</c:v>
                </c:pt>
              </c:strCache>
            </c:strRef>
          </c:tx>
          <c:spPr>
            <a:solidFill>
              <a:srgbClr val="E26465"/>
            </a:solidFill>
            <a:ln>
              <a:noFill/>
            </a:ln>
            <a:effectLst/>
          </c:spPr>
          <c:invertIfNegative val="0"/>
          <c:cat>
            <c:strRef>
              <c:f>Blad1!$A$2</c:f>
              <c:strCache>
                <c:ptCount val="1"/>
                <c:pt idx="0">
                  <c:v>Categorie 1</c:v>
                </c:pt>
              </c:strCache>
            </c:strRef>
          </c:cat>
          <c:val>
            <c:numRef>
              <c:f>Blad1!$E$2</c:f>
              <c:numCache>
                <c:formatCode>General</c:formatCode>
                <c:ptCount val="1"/>
                <c:pt idx="0">
                  <c:v>3.5</c:v>
                </c:pt>
              </c:numCache>
            </c:numRef>
          </c:val>
          <c:extLst>
            <c:ext xmlns:c16="http://schemas.microsoft.com/office/drawing/2014/chart" uri="{C3380CC4-5D6E-409C-BE32-E72D297353CC}">
              <c16:uniqueId val="{00000003-E845-4D71-B828-BB2D431D8BA0}"/>
            </c:ext>
          </c:extLst>
        </c:ser>
        <c:ser>
          <c:idx val="4"/>
          <c:order val="4"/>
          <c:tx>
            <c:strRef>
              <c:f>Blad1!$F$1</c:f>
              <c:strCache>
                <c:ptCount val="1"/>
                <c:pt idx="0">
                  <c:v>5. Lorem</c:v>
                </c:pt>
              </c:strCache>
            </c:strRef>
          </c:tx>
          <c:spPr>
            <a:solidFill>
              <a:srgbClr val="520000"/>
            </a:solidFill>
            <a:ln>
              <a:noFill/>
            </a:ln>
            <a:effectLst/>
          </c:spPr>
          <c:invertIfNegative val="0"/>
          <c:cat>
            <c:strRef>
              <c:f>Blad1!$A$2</c:f>
              <c:strCache>
                <c:ptCount val="1"/>
                <c:pt idx="0">
                  <c:v>Categorie 1</c:v>
                </c:pt>
              </c:strCache>
            </c:strRef>
          </c:cat>
          <c:val>
            <c:numRef>
              <c:f>Blad1!$F$2</c:f>
              <c:numCache>
                <c:formatCode>General</c:formatCode>
                <c:ptCount val="1"/>
                <c:pt idx="0">
                  <c:v>2.2999999999999998</c:v>
                </c:pt>
              </c:numCache>
            </c:numRef>
          </c:val>
          <c:extLst>
            <c:ext xmlns:c16="http://schemas.microsoft.com/office/drawing/2014/chart" uri="{C3380CC4-5D6E-409C-BE32-E72D297353CC}">
              <c16:uniqueId val="{00000000-7E3E-4F58-9B95-2DFB7C654E27}"/>
            </c:ext>
          </c:extLst>
        </c:ser>
        <c:ser>
          <c:idx val="5"/>
          <c:order val="5"/>
          <c:tx>
            <c:strRef>
              <c:f>Blad1!$G$1</c:f>
              <c:strCache>
                <c:ptCount val="1"/>
                <c:pt idx="0">
                  <c:v>6. Ipsum</c:v>
                </c:pt>
              </c:strCache>
            </c:strRef>
          </c:tx>
          <c:spPr>
            <a:solidFill>
              <a:srgbClr val="007A26"/>
            </a:solidFill>
            <a:ln>
              <a:noFill/>
            </a:ln>
            <a:effectLst/>
          </c:spPr>
          <c:invertIfNegative val="0"/>
          <c:cat>
            <c:strRef>
              <c:f>Blad1!$A$2</c:f>
              <c:strCache>
                <c:ptCount val="1"/>
                <c:pt idx="0">
                  <c:v>Categorie 1</c:v>
                </c:pt>
              </c:strCache>
            </c:strRef>
          </c:cat>
          <c:val>
            <c:numRef>
              <c:f>Blad1!$G$2</c:f>
              <c:numCache>
                <c:formatCode>General</c:formatCode>
                <c:ptCount val="1"/>
                <c:pt idx="0">
                  <c:v>3.1</c:v>
                </c:pt>
              </c:numCache>
            </c:numRef>
          </c:val>
          <c:extLst>
            <c:ext xmlns:c16="http://schemas.microsoft.com/office/drawing/2014/chart" uri="{C3380CC4-5D6E-409C-BE32-E72D297353CC}">
              <c16:uniqueId val="{00000001-7E3E-4F58-9B95-2DFB7C654E27}"/>
            </c:ext>
          </c:extLst>
        </c:ser>
        <c:ser>
          <c:idx val="6"/>
          <c:order val="6"/>
          <c:tx>
            <c:strRef>
              <c:f>Blad1!$H$1</c:f>
              <c:strCache>
                <c:ptCount val="1"/>
                <c:pt idx="0">
                  <c:v>7. Lorem</c:v>
                </c:pt>
              </c:strCache>
            </c:strRef>
          </c:tx>
          <c:spPr>
            <a:solidFill>
              <a:srgbClr val="003A51"/>
            </a:solidFill>
            <a:ln>
              <a:noFill/>
            </a:ln>
            <a:effectLst/>
          </c:spPr>
          <c:invertIfNegative val="0"/>
          <c:cat>
            <c:strRef>
              <c:f>Blad1!$A$2</c:f>
              <c:strCache>
                <c:ptCount val="1"/>
                <c:pt idx="0">
                  <c:v>Categorie 1</c:v>
                </c:pt>
              </c:strCache>
            </c:strRef>
          </c:cat>
          <c:val>
            <c:numRef>
              <c:f>Blad1!$H$2</c:f>
              <c:numCache>
                <c:formatCode>General</c:formatCode>
                <c:ptCount val="1"/>
                <c:pt idx="0">
                  <c:v>1.9</c:v>
                </c:pt>
              </c:numCache>
            </c:numRef>
          </c:val>
          <c:extLst>
            <c:ext xmlns:c16="http://schemas.microsoft.com/office/drawing/2014/chart" uri="{C3380CC4-5D6E-409C-BE32-E72D297353CC}">
              <c16:uniqueId val="{00000002-7E3E-4F58-9B95-2DFB7C654E27}"/>
            </c:ext>
          </c:extLst>
        </c:ser>
        <c:ser>
          <c:idx val="7"/>
          <c:order val="7"/>
          <c:tx>
            <c:strRef>
              <c:f>Blad1!$I$1</c:f>
              <c:strCache>
                <c:ptCount val="1"/>
                <c:pt idx="0">
                  <c:v>8. Ipsum</c:v>
                </c:pt>
              </c:strCache>
            </c:strRef>
          </c:tx>
          <c:spPr>
            <a:solidFill>
              <a:srgbClr val="BF97C1"/>
            </a:solidFill>
            <a:ln>
              <a:noFill/>
            </a:ln>
            <a:effectLst/>
          </c:spPr>
          <c:invertIfNegative val="0"/>
          <c:cat>
            <c:strRef>
              <c:f>Blad1!$A$2</c:f>
              <c:strCache>
                <c:ptCount val="1"/>
                <c:pt idx="0">
                  <c:v>Categorie 1</c:v>
                </c:pt>
              </c:strCache>
            </c:strRef>
          </c:cat>
          <c:val>
            <c:numRef>
              <c:f>Blad1!$I$2</c:f>
              <c:numCache>
                <c:formatCode>General</c:formatCode>
                <c:ptCount val="1"/>
                <c:pt idx="0">
                  <c:v>3.2</c:v>
                </c:pt>
              </c:numCache>
            </c:numRef>
          </c:val>
          <c:extLst>
            <c:ext xmlns:c16="http://schemas.microsoft.com/office/drawing/2014/chart" uri="{C3380CC4-5D6E-409C-BE32-E72D297353CC}">
              <c16:uniqueId val="{00000003-7E3E-4F58-9B95-2DFB7C654E27}"/>
            </c:ext>
          </c:extLst>
        </c:ser>
        <c:ser>
          <c:idx val="8"/>
          <c:order val="8"/>
          <c:tx>
            <c:strRef>
              <c:f>Blad1!$J$1</c:f>
              <c:strCache>
                <c:ptCount val="1"/>
                <c:pt idx="0">
                  <c:v>9. Lorem</c:v>
                </c:pt>
              </c:strCache>
            </c:strRef>
          </c:tx>
          <c:spPr>
            <a:solidFill>
              <a:srgbClr val="AB9256"/>
            </a:solidFill>
            <a:ln>
              <a:noFill/>
            </a:ln>
            <a:effectLst/>
          </c:spPr>
          <c:invertIfNegative val="0"/>
          <c:cat>
            <c:strRef>
              <c:f>Blad1!$A$2</c:f>
              <c:strCache>
                <c:ptCount val="1"/>
                <c:pt idx="0">
                  <c:v>Categorie 1</c:v>
                </c:pt>
              </c:strCache>
            </c:strRef>
          </c:cat>
          <c:val>
            <c:numRef>
              <c:f>Blad1!$J$2</c:f>
              <c:numCache>
                <c:formatCode>General</c:formatCode>
                <c:ptCount val="1"/>
                <c:pt idx="0">
                  <c:v>3.9</c:v>
                </c:pt>
              </c:numCache>
            </c:numRef>
          </c:val>
          <c:extLst>
            <c:ext xmlns:c16="http://schemas.microsoft.com/office/drawing/2014/chart" uri="{C3380CC4-5D6E-409C-BE32-E72D297353CC}">
              <c16:uniqueId val="{00000004-7E3E-4F58-9B95-2DFB7C654E27}"/>
            </c:ext>
          </c:extLst>
        </c:ser>
        <c:ser>
          <c:idx val="9"/>
          <c:order val="9"/>
          <c:tx>
            <c:strRef>
              <c:f>Blad1!$K$1</c:f>
              <c:strCache>
                <c:ptCount val="1"/>
                <c:pt idx="0">
                  <c:v>10. Ipsum</c:v>
                </c:pt>
              </c:strCache>
            </c:strRef>
          </c:tx>
          <c:spPr>
            <a:solidFill>
              <a:srgbClr val="87D9F5"/>
            </a:solidFill>
            <a:ln>
              <a:noFill/>
            </a:ln>
            <a:effectLst/>
          </c:spPr>
          <c:invertIfNegative val="0"/>
          <c:cat>
            <c:strRef>
              <c:f>Blad1!$A$2</c:f>
              <c:strCache>
                <c:ptCount val="1"/>
                <c:pt idx="0">
                  <c:v>Categorie 1</c:v>
                </c:pt>
              </c:strCache>
            </c:strRef>
          </c:cat>
          <c:val>
            <c:numRef>
              <c:f>Blad1!$K$2</c:f>
              <c:numCache>
                <c:formatCode>General</c:formatCode>
                <c:ptCount val="1"/>
                <c:pt idx="0">
                  <c:v>3.1</c:v>
                </c:pt>
              </c:numCache>
            </c:numRef>
          </c:val>
          <c:extLst>
            <c:ext xmlns:c16="http://schemas.microsoft.com/office/drawing/2014/chart" uri="{C3380CC4-5D6E-409C-BE32-E72D297353CC}">
              <c16:uniqueId val="{00000005-7E3E-4F58-9B95-2DFB7C654E27}"/>
            </c:ext>
          </c:extLst>
        </c:ser>
        <c:ser>
          <c:idx val="10"/>
          <c:order val="10"/>
          <c:tx>
            <c:strRef>
              <c:f>Blad1!$L$1</c:f>
              <c:strCache>
                <c:ptCount val="1"/>
                <c:pt idx="0">
                  <c:v>11. Lorem</c:v>
                </c:pt>
              </c:strCache>
            </c:strRef>
          </c:tx>
          <c:spPr>
            <a:solidFill>
              <a:srgbClr val="58460D"/>
            </a:solidFill>
            <a:ln>
              <a:noFill/>
            </a:ln>
            <a:effectLst/>
          </c:spPr>
          <c:invertIfNegative val="0"/>
          <c:cat>
            <c:strRef>
              <c:f>Blad1!$A$2</c:f>
              <c:strCache>
                <c:ptCount val="1"/>
                <c:pt idx="0">
                  <c:v>Categorie 1</c:v>
                </c:pt>
              </c:strCache>
            </c:strRef>
          </c:cat>
          <c:val>
            <c:numRef>
              <c:f>Blad1!$L$2</c:f>
              <c:numCache>
                <c:formatCode>General</c:formatCode>
                <c:ptCount val="1"/>
                <c:pt idx="0">
                  <c:v>2.2999999999999998</c:v>
                </c:pt>
              </c:numCache>
            </c:numRef>
          </c:val>
          <c:extLst>
            <c:ext xmlns:c16="http://schemas.microsoft.com/office/drawing/2014/chart" uri="{C3380CC4-5D6E-409C-BE32-E72D297353CC}">
              <c16:uniqueId val="{00000006-7E3E-4F58-9B95-2DFB7C654E27}"/>
            </c:ext>
          </c:extLst>
        </c:ser>
        <c:ser>
          <c:idx val="11"/>
          <c:order val="11"/>
          <c:tx>
            <c:strRef>
              <c:f>Blad1!$M$1</c:f>
              <c:strCache>
                <c:ptCount val="1"/>
                <c:pt idx="0">
                  <c:v>12. Ipsum</c:v>
                </c:pt>
              </c:strCache>
            </c:strRef>
          </c:tx>
          <c:spPr>
            <a:solidFill>
              <a:srgbClr val="D3C8BC"/>
            </a:solidFill>
            <a:ln>
              <a:noFill/>
            </a:ln>
            <a:effectLst/>
          </c:spPr>
          <c:invertIfNegative val="0"/>
          <c:cat>
            <c:strRef>
              <c:f>Blad1!$A$2</c:f>
              <c:strCache>
                <c:ptCount val="1"/>
                <c:pt idx="0">
                  <c:v>Categorie 1</c:v>
                </c:pt>
              </c:strCache>
            </c:strRef>
          </c:cat>
          <c:val>
            <c:numRef>
              <c:f>Blad1!$M$2</c:f>
              <c:numCache>
                <c:formatCode>General</c:formatCode>
                <c:ptCount val="1"/>
                <c:pt idx="0">
                  <c:v>3.4</c:v>
                </c:pt>
              </c:numCache>
            </c:numRef>
          </c:val>
          <c:extLst>
            <c:ext xmlns:c16="http://schemas.microsoft.com/office/drawing/2014/chart" uri="{C3380CC4-5D6E-409C-BE32-E72D297353CC}">
              <c16:uniqueId val="{00000007-7E3E-4F58-9B95-2DFB7C654E27}"/>
            </c:ext>
          </c:extLst>
        </c:ser>
        <c:ser>
          <c:idx val="12"/>
          <c:order val="12"/>
          <c:tx>
            <c:strRef>
              <c:f>Blad1!$N$1</c:f>
              <c:strCache>
                <c:ptCount val="1"/>
                <c:pt idx="0">
                  <c:v>13. Lorem</c:v>
                </c:pt>
              </c:strCache>
            </c:strRef>
          </c:tx>
          <c:spPr>
            <a:solidFill>
              <a:srgbClr val="230025"/>
            </a:solidFill>
            <a:ln>
              <a:noFill/>
            </a:ln>
            <a:effectLst/>
          </c:spPr>
          <c:invertIfNegative val="0"/>
          <c:cat>
            <c:strRef>
              <c:f>Blad1!$A$2</c:f>
              <c:strCache>
                <c:ptCount val="1"/>
                <c:pt idx="0">
                  <c:v>Categorie 1</c:v>
                </c:pt>
              </c:strCache>
            </c:strRef>
          </c:cat>
          <c:val>
            <c:numRef>
              <c:f>Blad1!$N$2</c:f>
              <c:numCache>
                <c:formatCode>General</c:formatCode>
                <c:ptCount val="1"/>
                <c:pt idx="0">
                  <c:v>3.2</c:v>
                </c:pt>
              </c:numCache>
            </c:numRef>
          </c:val>
          <c:extLst>
            <c:ext xmlns:c16="http://schemas.microsoft.com/office/drawing/2014/chart" uri="{C3380CC4-5D6E-409C-BE32-E72D297353CC}">
              <c16:uniqueId val="{00000000-D531-40D2-823F-C6DCE6EECE81}"/>
            </c:ext>
          </c:extLst>
        </c:ser>
        <c:ser>
          <c:idx val="13"/>
          <c:order val="13"/>
          <c:tx>
            <c:strRef>
              <c:f>Blad1!$O$1</c:f>
              <c:strCache>
                <c:ptCount val="1"/>
                <c:pt idx="0">
                  <c:v>14. Ipsum</c:v>
                </c:pt>
              </c:strCache>
            </c:strRef>
          </c:tx>
          <c:spPr>
            <a:solidFill>
              <a:srgbClr val="38CB70"/>
            </a:solidFill>
            <a:ln>
              <a:noFill/>
            </a:ln>
            <a:effectLst/>
          </c:spPr>
          <c:invertIfNegative val="0"/>
          <c:cat>
            <c:strRef>
              <c:f>Blad1!$A$2</c:f>
              <c:strCache>
                <c:ptCount val="1"/>
                <c:pt idx="0">
                  <c:v>Categorie 1</c:v>
                </c:pt>
              </c:strCache>
            </c:strRef>
          </c:cat>
          <c:val>
            <c:numRef>
              <c:f>Blad1!$O$2</c:f>
              <c:numCache>
                <c:formatCode>General</c:formatCode>
                <c:ptCount val="1"/>
                <c:pt idx="0">
                  <c:v>2.6</c:v>
                </c:pt>
              </c:numCache>
            </c:numRef>
          </c:val>
          <c:extLst>
            <c:ext xmlns:c16="http://schemas.microsoft.com/office/drawing/2014/chart" uri="{C3380CC4-5D6E-409C-BE32-E72D297353CC}">
              <c16:uniqueId val="{00000001-D531-40D2-823F-C6DCE6EECE81}"/>
            </c:ext>
          </c:extLst>
        </c:ser>
        <c:dLbls>
          <c:showLegendKey val="0"/>
          <c:showVal val="0"/>
          <c:showCatName val="0"/>
          <c:showSerName val="0"/>
          <c:showPercent val="0"/>
          <c:showBubbleSize val="0"/>
        </c:dLbls>
        <c:gapWidth val="219"/>
        <c:overlap val="-27"/>
        <c:axId val="340759352"/>
        <c:axId val="340758632"/>
      </c:barChart>
      <c:catAx>
        <c:axId val="340759352"/>
        <c:scaling>
          <c:orientation val="minMax"/>
        </c:scaling>
        <c:delete val="1"/>
        <c:axPos val="b"/>
        <c:numFmt formatCode="General" sourceLinked="1"/>
        <c:majorTickMark val="none"/>
        <c:minorTickMark val="none"/>
        <c:tickLblPos val="nextTo"/>
        <c:crossAx val="340758632"/>
        <c:crosses val="autoZero"/>
        <c:auto val="1"/>
        <c:lblAlgn val="ctr"/>
        <c:lblOffset val="100"/>
        <c:noMultiLvlLbl val="0"/>
      </c:catAx>
      <c:valAx>
        <c:axId val="340758632"/>
        <c:scaling>
          <c:orientation val="minMax"/>
        </c:scaling>
        <c:delete val="0"/>
        <c:axPos val="l"/>
        <c:majorGridlines>
          <c:spPr>
            <a:ln w="9525" cap="flat" cmpd="sng" algn="ctr">
              <a:solidFill>
                <a:schemeClr val="tx1">
                  <a:lumMod val="10000"/>
                  <a:lumOff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0759352"/>
        <c:crosses val="autoZero"/>
        <c:crossBetween val="between"/>
        <c:majorUnit val="1"/>
      </c:valAx>
      <c:spPr>
        <a:noFill/>
        <a:ln>
          <a:noFill/>
        </a:ln>
        <a:effectLst/>
      </c:spPr>
    </c:plotArea>
    <c:legend>
      <c:legendPos val="b"/>
      <c:layout>
        <c:manualLayout>
          <c:xMode val="edge"/>
          <c:yMode val="edge"/>
          <c:x val="5.7983434992016455E-2"/>
          <c:y val="0.84144431960984334"/>
          <c:w val="0.88403296593125535"/>
          <c:h val="0.1423995057313075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en-US" sz="1500" b="1" i="0" u="none" strike="noStrike" kern="1200" spc="0" baseline="0" dirty="0">
                <a:solidFill>
                  <a:schemeClr val="tx1"/>
                </a:solidFill>
                <a:latin typeface="+mn-lt"/>
                <a:ea typeface="+mn-ea"/>
                <a:cs typeface="+mn-cs"/>
              </a:rPr>
              <a:t>Chart</a:t>
            </a:r>
            <a:r>
              <a:rPr lang="en-US" sz="1500" b="1" dirty="0">
                <a:solidFill>
                  <a:schemeClr val="tx1"/>
                </a:solidFill>
              </a:rPr>
              <a:t> title</a:t>
            </a:r>
          </a:p>
        </c:rich>
      </c:tx>
      <c:layout>
        <c:manualLayout>
          <c:xMode val="edge"/>
          <c:yMode val="edge"/>
          <c:x val="5.0315264160797755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2571222199742616E-2"/>
          <c:y val="0.12013472807907112"/>
          <c:w val="0.92742877780025734"/>
          <c:h val="0.7725356904103774"/>
        </c:manualLayout>
      </c:layout>
      <c:doughnutChart>
        <c:varyColors val="1"/>
        <c:ser>
          <c:idx val="0"/>
          <c:order val="0"/>
          <c:tx>
            <c:strRef>
              <c:f>Blad1!$B$1</c:f>
              <c:strCache>
                <c:ptCount val="1"/>
                <c:pt idx="0">
                  <c:v>Chart title</c:v>
                </c:pt>
              </c:strCache>
            </c:strRef>
          </c:tx>
          <c:spPr>
            <a:solidFill>
              <a:srgbClr val="523054"/>
            </a:solidFill>
          </c:spPr>
          <c:dPt>
            <c:idx val="0"/>
            <c:bubble3D val="0"/>
            <c:spPr>
              <a:solidFill>
                <a:srgbClr val="523054"/>
              </a:solidFill>
              <a:ln>
                <a:noFill/>
              </a:ln>
              <a:effectLst/>
            </c:spPr>
            <c:extLst>
              <c:ext xmlns:c16="http://schemas.microsoft.com/office/drawing/2014/chart" uri="{C3380CC4-5D6E-409C-BE32-E72D297353CC}">
                <c16:uniqueId val="{00000000-D4BE-4819-93C2-C6144419348B}"/>
              </c:ext>
            </c:extLst>
          </c:dPt>
          <c:dPt>
            <c:idx val="1"/>
            <c:bubble3D val="0"/>
            <c:spPr>
              <a:solidFill>
                <a:srgbClr val="046D86"/>
              </a:solidFill>
              <a:ln>
                <a:noFill/>
              </a:ln>
              <a:effectLst/>
            </c:spPr>
            <c:extLst>
              <c:ext xmlns:c16="http://schemas.microsoft.com/office/drawing/2014/chart" uri="{C3380CC4-5D6E-409C-BE32-E72D297353CC}">
                <c16:uniqueId val="{00000001-D4BE-4819-93C2-C6144419348B}"/>
              </c:ext>
            </c:extLst>
          </c:dPt>
          <c:dPt>
            <c:idx val="2"/>
            <c:bubble3D val="0"/>
            <c:spPr>
              <a:solidFill>
                <a:srgbClr val="004700"/>
              </a:solidFill>
              <a:ln>
                <a:noFill/>
              </a:ln>
              <a:effectLst/>
            </c:spPr>
            <c:extLst>
              <c:ext xmlns:c16="http://schemas.microsoft.com/office/drawing/2014/chart" uri="{C3380CC4-5D6E-409C-BE32-E72D297353CC}">
                <c16:uniqueId val="{00000002-D4BE-4819-93C2-C6144419348B}"/>
              </c:ext>
            </c:extLst>
          </c:dPt>
          <c:dPt>
            <c:idx val="3"/>
            <c:bubble3D val="0"/>
            <c:spPr>
              <a:solidFill>
                <a:srgbClr val="E26465"/>
              </a:solidFill>
              <a:ln>
                <a:noFill/>
              </a:ln>
              <a:effectLst/>
            </c:spPr>
            <c:extLst>
              <c:ext xmlns:c16="http://schemas.microsoft.com/office/drawing/2014/chart" uri="{C3380CC4-5D6E-409C-BE32-E72D297353CC}">
                <c16:uniqueId val="{00000003-D4BE-4819-93C2-C6144419348B}"/>
              </c:ext>
            </c:extLst>
          </c:dPt>
          <c:dPt>
            <c:idx val="4"/>
            <c:bubble3D val="0"/>
            <c:spPr>
              <a:solidFill>
                <a:srgbClr val="520000"/>
              </a:solidFill>
              <a:ln>
                <a:noFill/>
              </a:ln>
              <a:effectLst/>
            </c:spPr>
            <c:extLst>
              <c:ext xmlns:c16="http://schemas.microsoft.com/office/drawing/2014/chart" uri="{C3380CC4-5D6E-409C-BE32-E72D297353CC}">
                <c16:uniqueId val="{00000008-2B74-411D-98AC-6B8B92B62008}"/>
              </c:ext>
            </c:extLst>
          </c:dPt>
          <c:dPt>
            <c:idx val="5"/>
            <c:bubble3D val="0"/>
            <c:spPr>
              <a:solidFill>
                <a:srgbClr val="007A26"/>
              </a:solidFill>
              <a:ln>
                <a:noFill/>
              </a:ln>
              <a:effectLst/>
            </c:spPr>
            <c:extLst>
              <c:ext xmlns:c16="http://schemas.microsoft.com/office/drawing/2014/chart" uri="{C3380CC4-5D6E-409C-BE32-E72D297353CC}">
                <c16:uniqueId val="{00000009-2B74-411D-98AC-6B8B92B62008}"/>
              </c:ext>
            </c:extLst>
          </c:dPt>
          <c:dPt>
            <c:idx val="6"/>
            <c:bubble3D val="0"/>
            <c:spPr>
              <a:solidFill>
                <a:srgbClr val="003A51"/>
              </a:solidFill>
              <a:ln>
                <a:noFill/>
              </a:ln>
              <a:effectLst/>
            </c:spPr>
            <c:extLst>
              <c:ext xmlns:c16="http://schemas.microsoft.com/office/drawing/2014/chart" uri="{C3380CC4-5D6E-409C-BE32-E72D297353CC}">
                <c16:uniqueId val="{0000000A-2B74-411D-98AC-6B8B92B62008}"/>
              </c:ext>
            </c:extLst>
          </c:dPt>
          <c:dPt>
            <c:idx val="7"/>
            <c:bubble3D val="0"/>
            <c:spPr>
              <a:solidFill>
                <a:srgbClr val="BF97C1"/>
              </a:solidFill>
              <a:ln>
                <a:noFill/>
              </a:ln>
              <a:effectLst/>
            </c:spPr>
            <c:extLst>
              <c:ext xmlns:c16="http://schemas.microsoft.com/office/drawing/2014/chart" uri="{C3380CC4-5D6E-409C-BE32-E72D297353CC}">
                <c16:uniqueId val="{0000000B-2B74-411D-98AC-6B8B92B62008}"/>
              </c:ext>
            </c:extLst>
          </c:dPt>
          <c:dPt>
            <c:idx val="8"/>
            <c:bubble3D val="0"/>
            <c:spPr>
              <a:solidFill>
                <a:srgbClr val="AB9256"/>
              </a:solidFill>
              <a:ln>
                <a:noFill/>
              </a:ln>
              <a:effectLst/>
            </c:spPr>
            <c:extLst>
              <c:ext xmlns:c16="http://schemas.microsoft.com/office/drawing/2014/chart" uri="{C3380CC4-5D6E-409C-BE32-E72D297353CC}">
                <c16:uniqueId val="{0000000C-2B74-411D-98AC-6B8B92B62008}"/>
              </c:ext>
            </c:extLst>
          </c:dPt>
          <c:dPt>
            <c:idx val="9"/>
            <c:bubble3D val="0"/>
            <c:spPr>
              <a:solidFill>
                <a:srgbClr val="87D9F5"/>
              </a:solidFill>
              <a:ln>
                <a:noFill/>
              </a:ln>
              <a:effectLst/>
            </c:spPr>
            <c:extLst>
              <c:ext xmlns:c16="http://schemas.microsoft.com/office/drawing/2014/chart" uri="{C3380CC4-5D6E-409C-BE32-E72D297353CC}">
                <c16:uniqueId val="{0000000D-2B74-411D-98AC-6B8B92B62008}"/>
              </c:ext>
            </c:extLst>
          </c:dPt>
          <c:dPt>
            <c:idx val="10"/>
            <c:bubble3D val="0"/>
            <c:spPr>
              <a:solidFill>
                <a:srgbClr val="58460D"/>
              </a:solidFill>
              <a:ln>
                <a:noFill/>
              </a:ln>
              <a:effectLst/>
            </c:spPr>
            <c:extLst>
              <c:ext xmlns:c16="http://schemas.microsoft.com/office/drawing/2014/chart" uri="{C3380CC4-5D6E-409C-BE32-E72D297353CC}">
                <c16:uniqueId val="{0000000E-2B74-411D-98AC-6B8B92B62008}"/>
              </c:ext>
            </c:extLst>
          </c:dPt>
          <c:dPt>
            <c:idx val="11"/>
            <c:bubble3D val="0"/>
            <c:spPr>
              <a:solidFill>
                <a:srgbClr val="D3C8BC"/>
              </a:solidFill>
              <a:ln>
                <a:noFill/>
              </a:ln>
              <a:effectLst/>
            </c:spPr>
            <c:extLst>
              <c:ext xmlns:c16="http://schemas.microsoft.com/office/drawing/2014/chart" uri="{C3380CC4-5D6E-409C-BE32-E72D297353CC}">
                <c16:uniqueId val="{0000000F-2B74-411D-98AC-6B8B92B62008}"/>
              </c:ext>
            </c:extLst>
          </c:dPt>
          <c:dPt>
            <c:idx val="12"/>
            <c:bubble3D val="0"/>
            <c:spPr>
              <a:solidFill>
                <a:srgbClr val="230025"/>
              </a:solidFill>
              <a:ln>
                <a:noFill/>
              </a:ln>
              <a:effectLst/>
            </c:spPr>
            <c:extLst>
              <c:ext xmlns:c16="http://schemas.microsoft.com/office/drawing/2014/chart" uri="{C3380CC4-5D6E-409C-BE32-E72D297353CC}">
                <c16:uniqueId val="{00000010-2B74-411D-98AC-6B8B92B62008}"/>
              </c:ext>
            </c:extLst>
          </c:dPt>
          <c:dPt>
            <c:idx val="13"/>
            <c:bubble3D val="0"/>
            <c:spPr>
              <a:solidFill>
                <a:srgbClr val="38CB70"/>
              </a:solidFill>
              <a:ln>
                <a:noFill/>
              </a:ln>
              <a:effectLst/>
            </c:spPr>
            <c:extLst>
              <c:ext xmlns:c16="http://schemas.microsoft.com/office/drawing/2014/chart" uri="{C3380CC4-5D6E-409C-BE32-E72D297353CC}">
                <c16:uniqueId val="{00000011-2B74-411D-98AC-6B8B92B62008}"/>
              </c:ext>
            </c:extLst>
          </c:dPt>
          <c:cat>
            <c:strRef>
              <c:f>Blad1!$A$2:$A$15</c:f>
              <c:strCache>
                <c:ptCount val="14"/>
                <c:pt idx="0">
                  <c:v>1. Lorem</c:v>
                </c:pt>
                <c:pt idx="1">
                  <c:v>2. Ipsum</c:v>
                </c:pt>
                <c:pt idx="2">
                  <c:v>3. Lorem</c:v>
                </c:pt>
                <c:pt idx="3">
                  <c:v>4. Ipsum</c:v>
                </c:pt>
                <c:pt idx="4">
                  <c:v>5. Lorem</c:v>
                </c:pt>
                <c:pt idx="5">
                  <c:v>6. Ipsum</c:v>
                </c:pt>
                <c:pt idx="6">
                  <c:v>7. Lorem</c:v>
                </c:pt>
                <c:pt idx="7">
                  <c:v>8. Ipsum</c:v>
                </c:pt>
                <c:pt idx="8">
                  <c:v>9. Lorem</c:v>
                </c:pt>
                <c:pt idx="9">
                  <c:v>10. Ipsum</c:v>
                </c:pt>
                <c:pt idx="10">
                  <c:v>11. Lorem</c:v>
                </c:pt>
                <c:pt idx="11">
                  <c:v>12. Ipsum</c:v>
                </c:pt>
                <c:pt idx="12">
                  <c:v>13. Lorem</c:v>
                </c:pt>
                <c:pt idx="13">
                  <c:v>14. Ipsum</c:v>
                </c:pt>
              </c:strCache>
            </c:strRef>
          </c:cat>
          <c:val>
            <c:numRef>
              <c:f>Blad1!$B$2:$B$15</c:f>
              <c:numCache>
                <c:formatCode>General</c:formatCode>
                <c:ptCount val="1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numCache>
            </c:numRef>
          </c:val>
          <c:extLst>
            <c:ext xmlns:c16="http://schemas.microsoft.com/office/drawing/2014/chart" uri="{C3380CC4-5D6E-409C-BE32-E72D297353CC}">
              <c16:uniqueId val="{00000000-E845-4D71-B828-BB2D431D8BA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nl-NL" dirty="0"/>
              <a:t>Chart </a:t>
            </a:r>
            <a:r>
              <a:rPr lang="nl-NL" dirty="0" err="1"/>
              <a:t>title</a:t>
            </a:r>
            <a:endParaRPr lang="nl-NL" dirty="0"/>
          </a:p>
        </c:rich>
      </c:tx>
      <c:layout>
        <c:manualLayout>
          <c:xMode val="edge"/>
          <c:yMode val="edge"/>
          <c:x val="1.8103630325020624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nl-NL"/>
        </a:p>
      </c:txPr>
    </c:title>
    <c:autoTitleDeleted val="0"/>
    <c:plotArea>
      <c:layout>
        <c:manualLayout>
          <c:layoutTarget val="inner"/>
          <c:xMode val="edge"/>
          <c:yMode val="edge"/>
          <c:x val="7.2571222199742616E-2"/>
          <c:y val="0.12013472807907112"/>
          <c:w val="0.92742877780025734"/>
          <c:h val="0.697140208669081"/>
        </c:manualLayout>
      </c:layout>
      <c:lineChart>
        <c:grouping val="standard"/>
        <c:varyColors val="0"/>
        <c:ser>
          <c:idx val="0"/>
          <c:order val="0"/>
          <c:tx>
            <c:strRef>
              <c:f>Blad1!$B$1</c:f>
              <c:strCache>
                <c:ptCount val="1"/>
                <c:pt idx="0">
                  <c:v>1. Lorem</c:v>
                </c:pt>
              </c:strCache>
            </c:strRef>
          </c:tx>
          <c:spPr>
            <a:ln w="28575" cap="rnd">
              <a:solidFill>
                <a:srgbClr val="523054"/>
              </a:solidFill>
              <a:round/>
            </a:ln>
            <a:effectLst/>
          </c:spPr>
          <c:marker>
            <c:symbol val="none"/>
          </c:marker>
          <c:cat>
            <c:strRef>
              <c:f>Blad1!$A$2:$A$5</c:f>
              <c:strCache>
                <c:ptCount val="4"/>
                <c:pt idx="0">
                  <c:v>A</c:v>
                </c:pt>
                <c:pt idx="1">
                  <c:v>B</c:v>
                </c:pt>
                <c:pt idx="2">
                  <c:v>C</c:v>
                </c:pt>
                <c:pt idx="3">
                  <c:v>D</c:v>
                </c:pt>
              </c:strCache>
            </c:strRef>
          </c:cat>
          <c:val>
            <c:numRef>
              <c:f>Blad1!$B$2:$B$5</c:f>
              <c:numCache>
                <c:formatCode>General</c:formatCode>
                <c:ptCount val="4"/>
                <c:pt idx="0">
                  <c:v>10</c:v>
                </c:pt>
                <c:pt idx="1">
                  <c:v>20</c:v>
                </c:pt>
                <c:pt idx="2">
                  <c:v>30</c:v>
                </c:pt>
                <c:pt idx="3">
                  <c:v>40</c:v>
                </c:pt>
              </c:numCache>
            </c:numRef>
          </c:val>
          <c:smooth val="0"/>
          <c:extLst>
            <c:ext xmlns:c16="http://schemas.microsoft.com/office/drawing/2014/chart" uri="{C3380CC4-5D6E-409C-BE32-E72D297353CC}">
              <c16:uniqueId val="{00000000-E845-4D71-B828-BB2D431D8BA0}"/>
            </c:ext>
          </c:extLst>
        </c:ser>
        <c:ser>
          <c:idx val="1"/>
          <c:order val="1"/>
          <c:tx>
            <c:strRef>
              <c:f>Blad1!$C$1</c:f>
              <c:strCache>
                <c:ptCount val="1"/>
                <c:pt idx="0">
                  <c:v>2. Ipsum</c:v>
                </c:pt>
              </c:strCache>
            </c:strRef>
          </c:tx>
          <c:spPr>
            <a:ln w="28575" cap="rnd">
              <a:solidFill>
                <a:srgbClr val="046D86"/>
              </a:solidFill>
              <a:round/>
            </a:ln>
            <a:effectLst/>
          </c:spPr>
          <c:marker>
            <c:symbol val="none"/>
          </c:marker>
          <c:cat>
            <c:strRef>
              <c:f>Blad1!$A$2:$A$5</c:f>
              <c:strCache>
                <c:ptCount val="4"/>
                <c:pt idx="0">
                  <c:v>A</c:v>
                </c:pt>
                <c:pt idx="1">
                  <c:v>B</c:v>
                </c:pt>
                <c:pt idx="2">
                  <c:v>C</c:v>
                </c:pt>
                <c:pt idx="3">
                  <c:v>D</c:v>
                </c:pt>
              </c:strCache>
            </c:strRef>
          </c:cat>
          <c:val>
            <c:numRef>
              <c:f>Blad1!$C$2:$C$5</c:f>
              <c:numCache>
                <c:formatCode>General</c:formatCode>
                <c:ptCount val="4"/>
                <c:pt idx="0">
                  <c:v>20</c:v>
                </c:pt>
                <c:pt idx="1">
                  <c:v>30</c:v>
                </c:pt>
                <c:pt idx="2">
                  <c:v>40</c:v>
                </c:pt>
                <c:pt idx="3">
                  <c:v>50</c:v>
                </c:pt>
              </c:numCache>
            </c:numRef>
          </c:val>
          <c:smooth val="0"/>
          <c:extLst>
            <c:ext xmlns:c16="http://schemas.microsoft.com/office/drawing/2014/chart" uri="{C3380CC4-5D6E-409C-BE32-E72D297353CC}">
              <c16:uniqueId val="{00000001-E845-4D71-B828-BB2D431D8BA0}"/>
            </c:ext>
          </c:extLst>
        </c:ser>
        <c:ser>
          <c:idx val="2"/>
          <c:order val="2"/>
          <c:tx>
            <c:strRef>
              <c:f>Blad1!$D$1</c:f>
              <c:strCache>
                <c:ptCount val="1"/>
                <c:pt idx="0">
                  <c:v>3. Lorem</c:v>
                </c:pt>
              </c:strCache>
            </c:strRef>
          </c:tx>
          <c:spPr>
            <a:ln w="28575" cap="rnd">
              <a:solidFill>
                <a:srgbClr val="004700"/>
              </a:solidFill>
              <a:round/>
            </a:ln>
            <a:effectLst/>
          </c:spPr>
          <c:marker>
            <c:symbol val="none"/>
          </c:marker>
          <c:cat>
            <c:strRef>
              <c:f>Blad1!$A$2:$A$5</c:f>
              <c:strCache>
                <c:ptCount val="4"/>
                <c:pt idx="0">
                  <c:v>A</c:v>
                </c:pt>
                <c:pt idx="1">
                  <c:v>B</c:v>
                </c:pt>
                <c:pt idx="2">
                  <c:v>C</c:v>
                </c:pt>
                <c:pt idx="3">
                  <c:v>D</c:v>
                </c:pt>
              </c:strCache>
            </c:strRef>
          </c:cat>
          <c:val>
            <c:numRef>
              <c:f>Blad1!$D$2:$D$5</c:f>
              <c:numCache>
                <c:formatCode>General</c:formatCode>
                <c:ptCount val="4"/>
                <c:pt idx="0">
                  <c:v>30</c:v>
                </c:pt>
                <c:pt idx="1">
                  <c:v>40</c:v>
                </c:pt>
                <c:pt idx="2">
                  <c:v>50</c:v>
                </c:pt>
                <c:pt idx="3">
                  <c:v>60</c:v>
                </c:pt>
              </c:numCache>
            </c:numRef>
          </c:val>
          <c:smooth val="0"/>
          <c:extLst>
            <c:ext xmlns:c16="http://schemas.microsoft.com/office/drawing/2014/chart" uri="{C3380CC4-5D6E-409C-BE32-E72D297353CC}">
              <c16:uniqueId val="{00000002-E845-4D71-B828-BB2D431D8BA0}"/>
            </c:ext>
          </c:extLst>
        </c:ser>
        <c:ser>
          <c:idx val="3"/>
          <c:order val="3"/>
          <c:tx>
            <c:strRef>
              <c:f>Blad1!$E$1</c:f>
              <c:strCache>
                <c:ptCount val="1"/>
                <c:pt idx="0">
                  <c:v>4. Ipsum</c:v>
                </c:pt>
              </c:strCache>
            </c:strRef>
          </c:tx>
          <c:spPr>
            <a:ln w="28575" cap="rnd">
              <a:solidFill>
                <a:srgbClr val="E26465"/>
              </a:solidFill>
              <a:round/>
            </a:ln>
            <a:effectLst/>
          </c:spPr>
          <c:marker>
            <c:symbol val="none"/>
          </c:marker>
          <c:cat>
            <c:strRef>
              <c:f>Blad1!$A$2:$A$5</c:f>
              <c:strCache>
                <c:ptCount val="4"/>
                <c:pt idx="0">
                  <c:v>A</c:v>
                </c:pt>
                <c:pt idx="1">
                  <c:v>B</c:v>
                </c:pt>
                <c:pt idx="2">
                  <c:v>C</c:v>
                </c:pt>
                <c:pt idx="3">
                  <c:v>D</c:v>
                </c:pt>
              </c:strCache>
            </c:strRef>
          </c:cat>
          <c:val>
            <c:numRef>
              <c:f>Blad1!$E$2:$E$5</c:f>
              <c:numCache>
                <c:formatCode>General</c:formatCode>
                <c:ptCount val="4"/>
                <c:pt idx="0">
                  <c:v>40</c:v>
                </c:pt>
                <c:pt idx="1">
                  <c:v>50</c:v>
                </c:pt>
                <c:pt idx="2">
                  <c:v>60</c:v>
                </c:pt>
                <c:pt idx="3">
                  <c:v>70</c:v>
                </c:pt>
              </c:numCache>
            </c:numRef>
          </c:val>
          <c:smooth val="0"/>
          <c:extLst>
            <c:ext xmlns:c16="http://schemas.microsoft.com/office/drawing/2014/chart" uri="{C3380CC4-5D6E-409C-BE32-E72D297353CC}">
              <c16:uniqueId val="{00000003-E845-4D71-B828-BB2D431D8BA0}"/>
            </c:ext>
          </c:extLst>
        </c:ser>
        <c:ser>
          <c:idx val="4"/>
          <c:order val="4"/>
          <c:tx>
            <c:strRef>
              <c:f>Blad1!$F$1</c:f>
              <c:strCache>
                <c:ptCount val="1"/>
                <c:pt idx="0">
                  <c:v>5. Lorem</c:v>
                </c:pt>
              </c:strCache>
            </c:strRef>
          </c:tx>
          <c:spPr>
            <a:ln w="28575" cap="rnd">
              <a:solidFill>
                <a:srgbClr val="520000"/>
              </a:solidFill>
              <a:round/>
            </a:ln>
            <a:effectLst/>
          </c:spPr>
          <c:marker>
            <c:symbol val="none"/>
          </c:marker>
          <c:cat>
            <c:strRef>
              <c:f>Blad1!$A$2:$A$5</c:f>
              <c:strCache>
                <c:ptCount val="4"/>
                <c:pt idx="0">
                  <c:v>A</c:v>
                </c:pt>
                <c:pt idx="1">
                  <c:v>B</c:v>
                </c:pt>
                <c:pt idx="2">
                  <c:v>C</c:v>
                </c:pt>
                <c:pt idx="3">
                  <c:v>D</c:v>
                </c:pt>
              </c:strCache>
            </c:strRef>
          </c:cat>
          <c:val>
            <c:numRef>
              <c:f>Blad1!$F$2:$F$5</c:f>
              <c:numCache>
                <c:formatCode>General</c:formatCode>
                <c:ptCount val="4"/>
                <c:pt idx="0">
                  <c:v>50</c:v>
                </c:pt>
                <c:pt idx="1">
                  <c:v>60</c:v>
                </c:pt>
                <c:pt idx="2">
                  <c:v>70</c:v>
                </c:pt>
                <c:pt idx="3">
                  <c:v>80</c:v>
                </c:pt>
              </c:numCache>
            </c:numRef>
          </c:val>
          <c:smooth val="0"/>
          <c:extLst>
            <c:ext xmlns:c16="http://schemas.microsoft.com/office/drawing/2014/chart" uri="{C3380CC4-5D6E-409C-BE32-E72D297353CC}">
              <c16:uniqueId val="{00000000-5B5D-4668-917E-B101EEED6C6E}"/>
            </c:ext>
          </c:extLst>
        </c:ser>
        <c:ser>
          <c:idx val="5"/>
          <c:order val="5"/>
          <c:tx>
            <c:strRef>
              <c:f>Blad1!$G$1</c:f>
              <c:strCache>
                <c:ptCount val="1"/>
                <c:pt idx="0">
                  <c:v>6. Ipsum</c:v>
                </c:pt>
              </c:strCache>
            </c:strRef>
          </c:tx>
          <c:spPr>
            <a:ln w="28575" cap="rnd">
              <a:solidFill>
                <a:srgbClr val="007A26"/>
              </a:solidFill>
              <a:round/>
            </a:ln>
            <a:effectLst/>
          </c:spPr>
          <c:marker>
            <c:symbol val="none"/>
          </c:marker>
          <c:cat>
            <c:strRef>
              <c:f>Blad1!$A$2:$A$5</c:f>
              <c:strCache>
                <c:ptCount val="4"/>
                <c:pt idx="0">
                  <c:v>A</c:v>
                </c:pt>
                <c:pt idx="1">
                  <c:v>B</c:v>
                </c:pt>
                <c:pt idx="2">
                  <c:v>C</c:v>
                </c:pt>
                <c:pt idx="3">
                  <c:v>D</c:v>
                </c:pt>
              </c:strCache>
            </c:strRef>
          </c:cat>
          <c:val>
            <c:numRef>
              <c:f>Blad1!$G$2:$G$5</c:f>
              <c:numCache>
                <c:formatCode>General</c:formatCode>
                <c:ptCount val="4"/>
                <c:pt idx="0">
                  <c:v>60</c:v>
                </c:pt>
                <c:pt idx="1">
                  <c:v>70</c:v>
                </c:pt>
                <c:pt idx="2">
                  <c:v>80</c:v>
                </c:pt>
                <c:pt idx="3">
                  <c:v>90</c:v>
                </c:pt>
              </c:numCache>
            </c:numRef>
          </c:val>
          <c:smooth val="0"/>
          <c:extLst>
            <c:ext xmlns:c16="http://schemas.microsoft.com/office/drawing/2014/chart" uri="{C3380CC4-5D6E-409C-BE32-E72D297353CC}">
              <c16:uniqueId val="{00000001-5B5D-4668-917E-B101EEED6C6E}"/>
            </c:ext>
          </c:extLst>
        </c:ser>
        <c:ser>
          <c:idx val="6"/>
          <c:order val="6"/>
          <c:tx>
            <c:strRef>
              <c:f>Blad1!$H$1</c:f>
              <c:strCache>
                <c:ptCount val="1"/>
                <c:pt idx="0">
                  <c:v>7. Lorem</c:v>
                </c:pt>
              </c:strCache>
            </c:strRef>
          </c:tx>
          <c:spPr>
            <a:ln w="28575" cap="rnd">
              <a:solidFill>
                <a:srgbClr val="003A51"/>
              </a:solidFill>
              <a:round/>
            </a:ln>
            <a:effectLst/>
          </c:spPr>
          <c:marker>
            <c:symbol val="none"/>
          </c:marker>
          <c:cat>
            <c:strRef>
              <c:f>Blad1!$A$2:$A$5</c:f>
              <c:strCache>
                <c:ptCount val="4"/>
                <c:pt idx="0">
                  <c:v>A</c:v>
                </c:pt>
                <c:pt idx="1">
                  <c:v>B</c:v>
                </c:pt>
                <c:pt idx="2">
                  <c:v>C</c:v>
                </c:pt>
                <c:pt idx="3">
                  <c:v>D</c:v>
                </c:pt>
              </c:strCache>
            </c:strRef>
          </c:cat>
          <c:val>
            <c:numRef>
              <c:f>Blad1!$H$2:$H$5</c:f>
              <c:numCache>
                <c:formatCode>General</c:formatCode>
                <c:ptCount val="4"/>
                <c:pt idx="0">
                  <c:v>70</c:v>
                </c:pt>
                <c:pt idx="1">
                  <c:v>80</c:v>
                </c:pt>
                <c:pt idx="2">
                  <c:v>90</c:v>
                </c:pt>
                <c:pt idx="3">
                  <c:v>100</c:v>
                </c:pt>
              </c:numCache>
            </c:numRef>
          </c:val>
          <c:smooth val="0"/>
          <c:extLst>
            <c:ext xmlns:c16="http://schemas.microsoft.com/office/drawing/2014/chart" uri="{C3380CC4-5D6E-409C-BE32-E72D297353CC}">
              <c16:uniqueId val="{00000002-5B5D-4668-917E-B101EEED6C6E}"/>
            </c:ext>
          </c:extLst>
        </c:ser>
        <c:ser>
          <c:idx val="7"/>
          <c:order val="7"/>
          <c:tx>
            <c:strRef>
              <c:f>Blad1!$I$1</c:f>
              <c:strCache>
                <c:ptCount val="1"/>
                <c:pt idx="0">
                  <c:v>8. Ipsum</c:v>
                </c:pt>
              </c:strCache>
            </c:strRef>
          </c:tx>
          <c:spPr>
            <a:ln w="28575" cap="rnd">
              <a:solidFill>
                <a:srgbClr val="BF97C1"/>
              </a:solidFill>
              <a:round/>
            </a:ln>
            <a:effectLst/>
          </c:spPr>
          <c:marker>
            <c:symbol val="none"/>
          </c:marker>
          <c:cat>
            <c:strRef>
              <c:f>Blad1!$A$2:$A$5</c:f>
              <c:strCache>
                <c:ptCount val="4"/>
                <c:pt idx="0">
                  <c:v>A</c:v>
                </c:pt>
                <c:pt idx="1">
                  <c:v>B</c:v>
                </c:pt>
                <c:pt idx="2">
                  <c:v>C</c:v>
                </c:pt>
                <c:pt idx="3">
                  <c:v>D</c:v>
                </c:pt>
              </c:strCache>
            </c:strRef>
          </c:cat>
          <c:val>
            <c:numRef>
              <c:f>Blad1!$I$2:$I$5</c:f>
              <c:numCache>
                <c:formatCode>General</c:formatCode>
                <c:ptCount val="4"/>
                <c:pt idx="0">
                  <c:v>80</c:v>
                </c:pt>
                <c:pt idx="1">
                  <c:v>90</c:v>
                </c:pt>
                <c:pt idx="2">
                  <c:v>100</c:v>
                </c:pt>
                <c:pt idx="3">
                  <c:v>110</c:v>
                </c:pt>
              </c:numCache>
            </c:numRef>
          </c:val>
          <c:smooth val="0"/>
          <c:extLst>
            <c:ext xmlns:c16="http://schemas.microsoft.com/office/drawing/2014/chart" uri="{C3380CC4-5D6E-409C-BE32-E72D297353CC}">
              <c16:uniqueId val="{00000003-5B5D-4668-917E-B101EEED6C6E}"/>
            </c:ext>
          </c:extLst>
        </c:ser>
        <c:ser>
          <c:idx val="8"/>
          <c:order val="8"/>
          <c:tx>
            <c:strRef>
              <c:f>Blad1!$J$1</c:f>
              <c:strCache>
                <c:ptCount val="1"/>
                <c:pt idx="0">
                  <c:v>9. Lorem</c:v>
                </c:pt>
              </c:strCache>
            </c:strRef>
          </c:tx>
          <c:spPr>
            <a:ln w="28575" cap="rnd">
              <a:solidFill>
                <a:srgbClr val="AB9256"/>
              </a:solidFill>
              <a:round/>
            </a:ln>
            <a:effectLst/>
          </c:spPr>
          <c:marker>
            <c:symbol val="none"/>
          </c:marker>
          <c:cat>
            <c:strRef>
              <c:f>Blad1!$A$2:$A$5</c:f>
              <c:strCache>
                <c:ptCount val="4"/>
                <c:pt idx="0">
                  <c:v>A</c:v>
                </c:pt>
                <c:pt idx="1">
                  <c:v>B</c:v>
                </c:pt>
                <c:pt idx="2">
                  <c:v>C</c:v>
                </c:pt>
                <c:pt idx="3">
                  <c:v>D</c:v>
                </c:pt>
              </c:strCache>
            </c:strRef>
          </c:cat>
          <c:val>
            <c:numRef>
              <c:f>Blad1!$J$2:$J$5</c:f>
              <c:numCache>
                <c:formatCode>General</c:formatCode>
                <c:ptCount val="4"/>
                <c:pt idx="0">
                  <c:v>90</c:v>
                </c:pt>
                <c:pt idx="1">
                  <c:v>100</c:v>
                </c:pt>
                <c:pt idx="2">
                  <c:v>110</c:v>
                </c:pt>
                <c:pt idx="3">
                  <c:v>120</c:v>
                </c:pt>
              </c:numCache>
            </c:numRef>
          </c:val>
          <c:smooth val="0"/>
          <c:extLst>
            <c:ext xmlns:c16="http://schemas.microsoft.com/office/drawing/2014/chart" uri="{C3380CC4-5D6E-409C-BE32-E72D297353CC}">
              <c16:uniqueId val="{00000004-5B5D-4668-917E-B101EEED6C6E}"/>
            </c:ext>
          </c:extLst>
        </c:ser>
        <c:ser>
          <c:idx val="9"/>
          <c:order val="9"/>
          <c:tx>
            <c:strRef>
              <c:f>Blad1!$K$1</c:f>
              <c:strCache>
                <c:ptCount val="1"/>
                <c:pt idx="0">
                  <c:v>10. Ipsum</c:v>
                </c:pt>
              </c:strCache>
            </c:strRef>
          </c:tx>
          <c:spPr>
            <a:ln w="28575" cap="rnd">
              <a:solidFill>
                <a:srgbClr val="87D9F5"/>
              </a:solidFill>
              <a:round/>
            </a:ln>
            <a:effectLst/>
          </c:spPr>
          <c:marker>
            <c:symbol val="none"/>
          </c:marker>
          <c:cat>
            <c:strRef>
              <c:f>Blad1!$A$2:$A$5</c:f>
              <c:strCache>
                <c:ptCount val="4"/>
                <c:pt idx="0">
                  <c:v>A</c:v>
                </c:pt>
                <c:pt idx="1">
                  <c:v>B</c:v>
                </c:pt>
                <c:pt idx="2">
                  <c:v>C</c:v>
                </c:pt>
                <c:pt idx="3">
                  <c:v>D</c:v>
                </c:pt>
              </c:strCache>
            </c:strRef>
          </c:cat>
          <c:val>
            <c:numRef>
              <c:f>Blad1!$K$2:$K$5</c:f>
              <c:numCache>
                <c:formatCode>General</c:formatCode>
                <c:ptCount val="4"/>
                <c:pt idx="0">
                  <c:v>100</c:v>
                </c:pt>
                <c:pt idx="1">
                  <c:v>110</c:v>
                </c:pt>
                <c:pt idx="2">
                  <c:v>120</c:v>
                </c:pt>
                <c:pt idx="3">
                  <c:v>130</c:v>
                </c:pt>
              </c:numCache>
            </c:numRef>
          </c:val>
          <c:smooth val="0"/>
          <c:extLst>
            <c:ext xmlns:c16="http://schemas.microsoft.com/office/drawing/2014/chart" uri="{C3380CC4-5D6E-409C-BE32-E72D297353CC}">
              <c16:uniqueId val="{00000005-5B5D-4668-917E-B101EEED6C6E}"/>
            </c:ext>
          </c:extLst>
        </c:ser>
        <c:ser>
          <c:idx val="10"/>
          <c:order val="10"/>
          <c:tx>
            <c:strRef>
              <c:f>Blad1!$L$1</c:f>
              <c:strCache>
                <c:ptCount val="1"/>
                <c:pt idx="0">
                  <c:v>11. Lorem</c:v>
                </c:pt>
              </c:strCache>
            </c:strRef>
          </c:tx>
          <c:spPr>
            <a:ln w="28575" cap="rnd">
              <a:solidFill>
                <a:srgbClr val="58460D"/>
              </a:solidFill>
              <a:round/>
            </a:ln>
            <a:effectLst/>
          </c:spPr>
          <c:marker>
            <c:symbol val="none"/>
          </c:marker>
          <c:cat>
            <c:strRef>
              <c:f>Blad1!$A$2:$A$5</c:f>
              <c:strCache>
                <c:ptCount val="4"/>
                <c:pt idx="0">
                  <c:v>A</c:v>
                </c:pt>
                <c:pt idx="1">
                  <c:v>B</c:v>
                </c:pt>
                <c:pt idx="2">
                  <c:v>C</c:v>
                </c:pt>
                <c:pt idx="3">
                  <c:v>D</c:v>
                </c:pt>
              </c:strCache>
            </c:strRef>
          </c:cat>
          <c:val>
            <c:numRef>
              <c:f>Blad1!$L$2:$L$5</c:f>
              <c:numCache>
                <c:formatCode>General</c:formatCode>
                <c:ptCount val="4"/>
                <c:pt idx="0">
                  <c:v>110</c:v>
                </c:pt>
                <c:pt idx="1">
                  <c:v>120</c:v>
                </c:pt>
                <c:pt idx="2">
                  <c:v>130</c:v>
                </c:pt>
                <c:pt idx="3">
                  <c:v>140</c:v>
                </c:pt>
              </c:numCache>
            </c:numRef>
          </c:val>
          <c:smooth val="0"/>
          <c:extLst>
            <c:ext xmlns:c16="http://schemas.microsoft.com/office/drawing/2014/chart" uri="{C3380CC4-5D6E-409C-BE32-E72D297353CC}">
              <c16:uniqueId val="{00000006-5B5D-4668-917E-B101EEED6C6E}"/>
            </c:ext>
          </c:extLst>
        </c:ser>
        <c:ser>
          <c:idx val="11"/>
          <c:order val="11"/>
          <c:tx>
            <c:strRef>
              <c:f>Blad1!$M$1</c:f>
              <c:strCache>
                <c:ptCount val="1"/>
                <c:pt idx="0">
                  <c:v>12. Ipsum</c:v>
                </c:pt>
              </c:strCache>
            </c:strRef>
          </c:tx>
          <c:spPr>
            <a:ln w="28575" cap="rnd">
              <a:solidFill>
                <a:srgbClr val="D3C8BC"/>
              </a:solidFill>
              <a:round/>
            </a:ln>
            <a:effectLst/>
          </c:spPr>
          <c:marker>
            <c:symbol val="none"/>
          </c:marker>
          <c:cat>
            <c:strRef>
              <c:f>Blad1!$A$2:$A$5</c:f>
              <c:strCache>
                <c:ptCount val="4"/>
                <c:pt idx="0">
                  <c:v>A</c:v>
                </c:pt>
                <c:pt idx="1">
                  <c:v>B</c:v>
                </c:pt>
                <c:pt idx="2">
                  <c:v>C</c:v>
                </c:pt>
                <c:pt idx="3">
                  <c:v>D</c:v>
                </c:pt>
              </c:strCache>
            </c:strRef>
          </c:cat>
          <c:val>
            <c:numRef>
              <c:f>Blad1!$M$2:$M$5</c:f>
              <c:numCache>
                <c:formatCode>General</c:formatCode>
                <c:ptCount val="4"/>
                <c:pt idx="0">
                  <c:v>120</c:v>
                </c:pt>
                <c:pt idx="1">
                  <c:v>130</c:v>
                </c:pt>
                <c:pt idx="2">
                  <c:v>140</c:v>
                </c:pt>
                <c:pt idx="3">
                  <c:v>150</c:v>
                </c:pt>
              </c:numCache>
            </c:numRef>
          </c:val>
          <c:smooth val="0"/>
          <c:extLst>
            <c:ext xmlns:c16="http://schemas.microsoft.com/office/drawing/2014/chart" uri="{C3380CC4-5D6E-409C-BE32-E72D297353CC}">
              <c16:uniqueId val="{00000007-5B5D-4668-917E-B101EEED6C6E}"/>
            </c:ext>
          </c:extLst>
        </c:ser>
        <c:ser>
          <c:idx val="12"/>
          <c:order val="12"/>
          <c:tx>
            <c:strRef>
              <c:f>Blad1!$N$1</c:f>
              <c:strCache>
                <c:ptCount val="1"/>
                <c:pt idx="0">
                  <c:v>13. Lorem</c:v>
                </c:pt>
              </c:strCache>
            </c:strRef>
          </c:tx>
          <c:spPr>
            <a:ln w="28575" cap="rnd">
              <a:solidFill>
                <a:srgbClr val="230025"/>
              </a:solidFill>
              <a:round/>
            </a:ln>
            <a:effectLst/>
          </c:spPr>
          <c:marker>
            <c:symbol val="none"/>
          </c:marker>
          <c:cat>
            <c:strRef>
              <c:f>Blad1!$A$2:$A$5</c:f>
              <c:strCache>
                <c:ptCount val="4"/>
                <c:pt idx="0">
                  <c:v>A</c:v>
                </c:pt>
                <c:pt idx="1">
                  <c:v>B</c:v>
                </c:pt>
                <c:pt idx="2">
                  <c:v>C</c:v>
                </c:pt>
                <c:pt idx="3">
                  <c:v>D</c:v>
                </c:pt>
              </c:strCache>
            </c:strRef>
          </c:cat>
          <c:val>
            <c:numRef>
              <c:f>Blad1!$N$2:$N$5</c:f>
              <c:numCache>
                <c:formatCode>General</c:formatCode>
                <c:ptCount val="4"/>
                <c:pt idx="0">
                  <c:v>130</c:v>
                </c:pt>
                <c:pt idx="1">
                  <c:v>140</c:v>
                </c:pt>
                <c:pt idx="2">
                  <c:v>150</c:v>
                </c:pt>
                <c:pt idx="3">
                  <c:v>160</c:v>
                </c:pt>
              </c:numCache>
            </c:numRef>
          </c:val>
          <c:smooth val="0"/>
          <c:extLst>
            <c:ext xmlns:c16="http://schemas.microsoft.com/office/drawing/2014/chart" uri="{C3380CC4-5D6E-409C-BE32-E72D297353CC}">
              <c16:uniqueId val="{00000008-5B5D-4668-917E-B101EEED6C6E}"/>
            </c:ext>
          </c:extLst>
        </c:ser>
        <c:ser>
          <c:idx val="13"/>
          <c:order val="13"/>
          <c:tx>
            <c:strRef>
              <c:f>Blad1!$O$1</c:f>
              <c:strCache>
                <c:ptCount val="1"/>
                <c:pt idx="0">
                  <c:v>14. Ipsum</c:v>
                </c:pt>
              </c:strCache>
            </c:strRef>
          </c:tx>
          <c:spPr>
            <a:ln w="28575" cap="rnd">
              <a:solidFill>
                <a:srgbClr val="38CB70"/>
              </a:solidFill>
              <a:round/>
            </a:ln>
            <a:effectLst/>
          </c:spPr>
          <c:marker>
            <c:symbol val="none"/>
          </c:marker>
          <c:cat>
            <c:strRef>
              <c:f>Blad1!$A$2:$A$5</c:f>
              <c:strCache>
                <c:ptCount val="4"/>
                <c:pt idx="0">
                  <c:v>A</c:v>
                </c:pt>
                <c:pt idx="1">
                  <c:v>B</c:v>
                </c:pt>
                <c:pt idx="2">
                  <c:v>C</c:v>
                </c:pt>
                <c:pt idx="3">
                  <c:v>D</c:v>
                </c:pt>
              </c:strCache>
            </c:strRef>
          </c:cat>
          <c:val>
            <c:numRef>
              <c:f>Blad1!$O$2:$O$5</c:f>
              <c:numCache>
                <c:formatCode>General</c:formatCode>
                <c:ptCount val="4"/>
                <c:pt idx="0">
                  <c:v>140</c:v>
                </c:pt>
                <c:pt idx="1">
                  <c:v>150</c:v>
                </c:pt>
                <c:pt idx="2">
                  <c:v>160</c:v>
                </c:pt>
                <c:pt idx="3">
                  <c:v>170</c:v>
                </c:pt>
              </c:numCache>
            </c:numRef>
          </c:val>
          <c:smooth val="0"/>
          <c:extLst>
            <c:ext xmlns:c16="http://schemas.microsoft.com/office/drawing/2014/chart" uri="{C3380CC4-5D6E-409C-BE32-E72D297353CC}">
              <c16:uniqueId val="{00000009-5B5D-4668-917E-B101EEED6C6E}"/>
            </c:ext>
          </c:extLst>
        </c:ser>
        <c:dLbls>
          <c:showLegendKey val="0"/>
          <c:showVal val="0"/>
          <c:showCatName val="0"/>
          <c:showSerName val="0"/>
          <c:showPercent val="0"/>
          <c:showBubbleSize val="0"/>
        </c:dLbls>
        <c:smooth val="0"/>
        <c:axId val="340759352"/>
        <c:axId val="340758632"/>
      </c:lineChart>
      <c:catAx>
        <c:axId val="340759352"/>
        <c:scaling>
          <c:orientation val="minMax"/>
        </c:scaling>
        <c:delete val="1"/>
        <c:axPos val="b"/>
        <c:numFmt formatCode="General" sourceLinked="1"/>
        <c:majorTickMark val="none"/>
        <c:minorTickMark val="none"/>
        <c:tickLblPos val="nextTo"/>
        <c:crossAx val="340758632"/>
        <c:crosses val="autoZero"/>
        <c:auto val="1"/>
        <c:lblAlgn val="ctr"/>
        <c:lblOffset val="100"/>
        <c:noMultiLvlLbl val="0"/>
      </c:catAx>
      <c:valAx>
        <c:axId val="340758632"/>
        <c:scaling>
          <c:orientation val="minMax"/>
        </c:scaling>
        <c:delete val="0"/>
        <c:axPos val="l"/>
        <c:majorGridlines>
          <c:spPr>
            <a:ln w="9525" cap="flat" cmpd="sng" algn="ctr">
              <a:solidFill>
                <a:schemeClr val="tx1">
                  <a:lumMod val="10000"/>
                  <a:lumOff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0759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2A5FE71-B355-1AD8-A3DC-6FE7CF9305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9D14C60-C74B-FF39-66B2-B7E66AAF60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145776-A05B-4E96-A0D0-85D114CE8AB9}" type="datetimeFigureOut">
              <a:rPr lang="nl-NL" smtClean="0"/>
              <a:t>13-5-2025</a:t>
            </a:fld>
            <a:endParaRPr lang="nl-NL"/>
          </a:p>
        </p:txBody>
      </p:sp>
      <p:sp>
        <p:nvSpPr>
          <p:cNvPr id="4" name="Tijdelijke aanduiding voor voettekst 3">
            <a:extLst>
              <a:ext uri="{FF2B5EF4-FFF2-40B4-BE49-F238E27FC236}">
                <a16:creationId xmlns:a16="http://schemas.microsoft.com/office/drawing/2014/main" id="{C6259445-3055-80AC-351D-DA6919DA59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691FBE-7DB7-78D2-64FF-4BDE7E414E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8260B-F1F5-4757-8166-80CB67742D18}" type="slidenum">
              <a:rPr lang="nl-NL" smtClean="0"/>
              <a:t>‹#›</a:t>
            </a:fld>
            <a:endParaRPr lang="nl-NL"/>
          </a:p>
        </p:txBody>
      </p:sp>
    </p:spTree>
    <p:extLst>
      <p:ext uri="{BB962C8B-B14F-4D97-AF65-F5344CB8AC3E}">
        <p14:creationId xmlns:p14="http://schemas.microsoft.com/office/powerpoint/2010/main" val="1594020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00A0E-DAC3-46D5-A688-C545DA9685B6}" type="datetimeFigureOut">
              <a:rPr lang="nl-NL" smtClean="0"/>
              <a:t>13-5-2025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AB289-1905-4A29-961C-78125ADD3A02}" type="slidenum">
              <a:rPr lang="nl-NL" smtClean="0"/>
              <a:t>‹#›</a:t>
            </a:fld>
            <a:endParaRPr lang="nl-NL"/>
          </a:p>
        </p:txBody>
      </p:sp>
    </p:spTree>
    <p:extLst>
      <p:ext uri="{BB962C8B-B14F-4D97-AF65-F5344CB8AC3E}">
        <p14:creationId xmlns:p14="http://schemas.microsoft.com/office/powerpoint/2010/main" val="98179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a:t>
            </a:fld>
            <a:endParaRPr lang="en-US" dirty="0"/>
          </a:p>
        </p:txBody>
      </p:sp>
    </p:spTree>
    <p:extLst>
      <p:ext uri="{BB962C8B-B14F-4D97-AF65-F5344CB8AC3E}">
        <p14:creationId xmlns:p14="http://schemas.microsoft.com/office/powerpoint/2010/main" val="928065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10</a:t>
            </a:fld>
            <a:endParaRPr lang="en-US" dirty="0"/>
          </a:p>
        </p:txBody>
      </p:sp>
    </p:spTree>
    <p:extLst>
      <p:ext uri="{BB962C8B-B14F-4D97-AF65-F5344CB8AC3E}">
        <p14:creationId xmlns:p14="http://schemas.microsoft.com/office/powerpoint/2010/main" val="27718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11</a:t>
            </a:fld>
            <a:endParaRPr lang="en-US" dirty="0"/>
          </a:p>
        </p:txBody>
      </p:sp>
    </p:spTree>
    <p:extLst>
      <p:ext uri="{BB962C8B-B14F-4D97-AF65-F5344CB8AC3E}">
        <p14:creationId xmlns:p14="http://schemas.microsoft.com/office/powerpoint/2010/main" val="1588854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12</a:t>
            </a:fld>
            <a:endParaRPr lang="en-US" dirty="0"/>
          </a:p>
        </p:txBody>
      </p:sp>
    </p:spTree>
    <p:extLst>
      <p:ext uri="{BB962C8B-B14F-4D97-AF65-F5344CB8AC3E}">
        <p14:creationId xmlns:p14="http://schemas.microsoft.com/office/powerpoint/2010/main" val="37737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13</a:t>
            </a:fld>
            <a:endParaRPr lang="en-US" dirty="0"/>
          </a:p>
        </p:txBody>
      </p:sp>
    </p:spTree>
    <p:extLst>
      <p:ext uri="{BB962C8B-B14F-4D97-AF65-F5344CB8AC3E}">
        <p14:creationId xmlns:p14="http://schemas.microsoft.com/office/powerpoint/2010/main" val="2356676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14</a:t>
            </a:fld>
            <a:endParaRPr lang="en-US" dirty="0"/>
          </a:p>
        </p:txBody>
      </p:sp>
    </p:spTree>
    <p:extLst>
      <p:ext uri="{BB962C8B-B14F-4D97-AF65-F5344CB8AC3E}">
        <p14:creationId xmlns:p14="http://schemas.microsoft.com/office/powerpoint/2010/main" val="2910522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15</a:t>
            </a:fld>
            <a:endParaRPr lang="en-US" dirty="0"/>
          </a:p>
        </p:txBody>
      </p:sp>
    </p:spTree>
    <p:extLst>
      <p:ext uri="{BB962C8B-B14F-4D97-AF65-F5344CB8AC3E}">
        <p14:creationId xmlns:p14="http://schemas.microsoft.com/office/powerpoint/2010/main" val="544877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16</a:t>
            </a:fld>
            <a:endParaRPr lang="en-US" dirty="0"/>
          </a:p>
        </p:txBody>
      </p:sp>
    </p:spTree>
    <p:extLst>
      <p:ext uri="{BB962C8B-B14F-4D97-AF65-F5344CB8AC3E}">
        <p14:creationId xmlns:p14="http://schemas.microsoft.com/office/powerpoint/2010/main" val="2403018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17</a:t>
            </a:fld>
            <a:endParaRPr lang="en-US" dirty="0"/>
          </a:p>
        </p:txBody>
      </p:sp>
    </p:spTree>
    <p:extLst>
      <p:ext uri="{BB962C8B-B14F-4D97-AF65-F5344CB8AC3E}">
        <p14:creationId xmlns:p14="http://schemas.microsoft.com/office/powerpoint/2010/main" val="3907834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18</a:t>
            </a:fld>
            <a:endParaRPr lang="en-US" dirty="0"/>
          </a:p>
        </p:txBody>
      </p:sp>
    </p:spTree>
    <p:extLst>
      <p:ext uri="{BB962C8B-B14F-4D97-AF65-F5344CB8AC3E}">
        <p14:creationId xmlns:p14="http://schemas.microsoft.com/office/powerpoint/2010/main" val="235780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2</a:t>
            </a:fld>
            <a:endParaRPr lang="en-US" dirty="0"/>
          </a:p>
        </p:txBody>
      </p:sp>
    </p:spTree>
    <p:extLst>
      <p:ext uri="{BB962C8B-B14F-4D97-AF65-F5344CB8AC3E}">
        <p14:creationId xmlns:p14="http://schemas.microsoft.com/office/powerpoint/2010/main" val="71911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3</a:t>
            </a:fld>
            <a:endParaRPr lang="en-US" dirty="0"/>
          </a:p>
        </p:txBody>
      </p:sp>
    </p:spTree>
    <p:extLst>
      <p:ext uri="{BB962C8B-B14F-4D97-AF65-F5344CB8AC3E}">
        <p14:creationId xmlns:p14="http://schemas.microsoft.com/office/powerpoint/2010/main" val="58832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4</a:t>
            </a:fld>
            <a:endParaRPr lang="en-US" dirty="0"/>
          </a:p>
        </p:txBody>
      </p:sp>
    </p:spTree>
    <p:extLst>
      <p:ext uri="{BB962C8B-B14F-4D97-AF65-F5344CB8AC3E}">
        <p14:creationId xmlns:p14="http://schemas.microsoft.com/office/powerpoint/2010/main" val="408626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5</a:t>
            </a:fld>
            <a:endParaRPr lang="en-US" dirty="0"/>
          </a:p>
        </p:txBody>
      </p:sp>
    </p:spTree>
    <p:extLst>
      <p:ext uri="{BB962C8B-B14F-4D97-AF65-F5344CB8AC3E}">
        <p14:creationId xmlns:p14="http://schemas.microsoft.com/office/powerpoint/2010/main" val="44293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6</a:t>
            </a:fld>
            <a:endParaRPr lang="en-US" dirty="0"/>
          </a:p>
        </p:txBody>
      </p:sp>
    </p:spTree>
    <p:extLst>
      <p:ext uri="{BB962C8B-B14F-4D97-AF65-F5344CB8AC3E}">
        <p14:creationId xmlns:p14="http://schemas.microsoft.com/office/powerpoint/2010/main" val="1784992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7</a:t>
            </a:fld>
            <a:endParaRPr lang="en-US" dirty="0"/>
          </a:p>
        </p:txBody>
      </p:sp>
    </p:spTree>
    <p:extLst>
      <p:ext uri="{BB962C8B-B14F-4D97-AF65-F5344CB8AC3E}">
        <p14:creationId xmlns:p14="http://schemas.microsoft.com/office/powerpoint/2010/main" val="340523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8</a:t>
            </a:fld>
            <a:endParaRPr lang="en-US" dirty="0"/>
          </a:p>
        </p:txBody>
      </p:sp>
    </p:spTree>
    <p:extLst>
      <p:ext uri="{BB962C8B-B14F-4D97-AF65-F5344CB8AC3E}">
        <p14:creationId xmlns:p14="http://schemas.microsoft.com/office/powerpoint/2010/main" val="2112476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9</a:t>
            </a:fld>
            <a:endParaRPr lang="en-US" dirty="0"/>
          </a:p>
        </p:txBody>
      </p:sp>
    </p:spTree>
    <p:extLst>
      <p:ext uri="{BB962C8B-B14F-4D97-AF65-F5344CB8AC3E}">
        <p14:creationId xmlns:p14="http://schemas.microsoft.com/office/powerpoint/2010/main" val="286696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Video">
    <p:bg>
      <p:bgPr>
        <a:solidFill>
          <a:schemeClr val="accent1"/>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5" name="Tijdelijke aanduiding voor media 4">
            <a:extLst>
              <a:ext uri="{FF2B5EF4-FFF2-40B4-BE49-F238E27FC236}">
                <a16:creationId xmlns:a16="http://schemas.microsoft.com/office/drawing/2014/main" id="{AEF3E0AA-F8B1-1BF6-3D52-293F722890BD}"/>
              </a:ext>
            </a:extLst>
          </p:cNvPr>
          <p:cNvSpPr>
            <a:spLocks noGrp="1"/>
          </p:cNvSpPr>
          <p:nvPr>
            <p:ph type="media" sz="quarter" idx="11" hasCustomPrompt="1"/>
          </p:nvPr>
        </p:nvSpPr>
        <p:spPr>
          <a:xfrm>
            <a:off x="6096000" y="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sp>
        <p:nvSpPr>
          <p:cNvPr id="12" name="Tekstvak 11">
            <a:extLst>
              <a:ext uri="{FF2B5EF4-FFF2-40B4-BE49-F238E27FC236}">
                <a16:creationId xmlns:a16="http://schemas.microsoft.com/office/drawing/2014/main" id="{80ECB5C6-4F43-FCE6-A4E2-D0A78546FAC1}"/>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13" name="Afbeelding 12">
            <a:extLst>
              <a:ext uri="{FF2B5EF4-FFF2-40B4-BE49-F238E27FC236}">
                <a16:creationId xmlns:a16="http://schemas.microsoft.com/office/drawing/2014/main" id="{AB2ABFE9-FEDD-03E3-598F-540BBF5EA1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Tree>
    <p:extLst>
      <p:ext uri="{BB962C8B-B14F-4D97-AF65-F5344CB8AC3E}">
        <p14:creationId xmlns:p14="http://schemas.microsoft.com/office/powerpoint/2010/main" val="40034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2" name="Tekstvak 1">
            <a:extLst>
              <a:ext uri="{FF2B5EF4-FFF2-40B4-BE49-F238E27FC236}">
                <a16:creationId xmlns:a16="http://schemas.microsoft.com/office/drawing/2014/main" id="{6767D336-CCB7-862B-8ED2-5BA65CED765C}"/>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FF2EAFCC-F06D-48E5-CDD2-BE66C8E5CC71}"/>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14739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mage/text">
    <p:bg>
      <p:bgPr>
        <a:solidFill>
          <a:schemeClr val="accent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0CB1D030-89ED-B584-5B17-9BBE3A3CD53B}"/>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9" name="Tekstvak 8">
            <a:extLst>
              <a:ext uri="{FF2B5EF4-FFF2-40B4-BE49-F238E27FC236}">
                <a16:creationId xmlns:a16="http://schemas.microsoft.com/office/drawing/2014/main" id="{C328EDF3-8B5F-D206-8DBD-E99661A81CB3}"/>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10" name="Afbeelding 9">
            <a:extLst>
              <a:ext uri="{FF2B5EF4-FFF2-40B4-BE49-F238E27FC236}">
                <a16:creationId xmlns:a16="http://schemas.microsoft.com/office/drawing/2014/main" id="{7794DD1C-904C-C96A-92C4-6F5C6A8485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
        <p:nvSpPr>
          <p:cNvPr id="11" name="Tekstvak 10">
            <a:extLst>
              <a:ext uri="{FF2B5EF4-FFF2-40B4-BE49-F238E27FC236}">
                <a16:creationId xmlns:a16="http://schemas.microsoft.com/office/drawing/2014/main" id="{D6CD6AED-DF74-81C1-80AA-7E0447C0A020}"/>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12" name="Afbeelding 11">
            <a:extLst>
              <a:ext uri="{FF2B5EF4-FFF2-40B4-BE49-F238E27FC236}">
                <a16:creationId xmlns:a16="http://schemas.microsoft.com/office/drawing/2014/main" id="{F5803612-38D8-E745-92B5-F6AB9E55150D}"/>
              </a:ext>
            </a:extLst>
          </p:cNvPr>
          <p:cNvPicPr>
            <a:picLocks noChangeAspect="1"/>
          </p:cNvPicPr>
          <p:nvPr userDrawn="1"/>
        </p:nvPicPr>
        <p:blipFill>
          <a:blip r:embed="rId4"/>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45021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66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4519750" y="1227909"/>
            <a:ext cx="6923314"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3827417" cy="6115546"/>
          </a:xfrm>
          <a:solidFill>
            <a:schemeClr val="tx2"/>
          </a:solidFill>
        </p:spPr>
        <p:txBody>
          <a:bodyPr/>
          <a:lstStyle>
            <a:lvl1pPr>
              <a:defRPr>
                <a:solidFill>
                  <a:schemeClr val="accent6"/>
                </a:solidFill>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2" name="Tekstvak 1">
            <a:extLst>
              <a:ext uri="{FF2B5EF4-FFF2-40B4-BE49-F238E27FC236}">
                <a16:creationId xmlns:a16="http://schemas.microsoft.com/office/drawing/2014/main" id="{D909FC91-F887-961E-6286-7EC09A660ECD}"/>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30D2E1AD-7C1B-E903-4971-71AC39EF3328}"/>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34672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x Object">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6" name="Tijdelijke aanduiding voor inhoud 2">
            <a:extLst>
              <a:ext uri="{FF2B5EF4-FFF2-40B4-BE49-F238E27FC236}">
                <a16:creationId xmlns:a16="http://schemas.microsoft.com/office/drawing/2014/main" id="{70792BBB-39F5-300B-C896-E80278212FAD}"/>
              </a:ext>
            </a:extLst>
          </p:cNvPr>
          <p:cNvSpPr>
            <a:spLocks noGrp="1"/>
          </p:cNvSpPr>
          <p:nvPr>
            <p:ph idx="12" hasCustomPrompt="1"/>
          </p:nvPr>
        </p:nvSpPr>
        <p:spPr>
          <a:xfrm>
            <a:off x="4238150"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9" name="Tijdelijke aanduiding voor inhoud 2">
            <a:extLst>
              <a:ext uri="{FF2B5EF4-FFF2-40B4-BE49-F238E27FC236}">
                <a16:creationId xmlns:a16="http://schemas.microsoft.com/office/drawing/2014/main" id="{B121FA0C-A8E8-541D-FECD-84273A1E57B5}"/>
              </a:ext>
            </a:extLst>
          </p:cNvPr>
          <p:cNvSpPr>
            <a:spLocks noGrp="1"/>
          </p:cNvSpPr>
          <p:nvPr>
            <p:ph idx="13" hasCustomPrompt="1"/>
          </p:nvPr>
        </p:nvSpPr>
        <p:spPr>
          <a:xfrm>
            <a:off x="8229600" y="1803600"/>
            <a:ext cx="3654741"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pic>
        <p:nvPicPr>
          <p:cNvPr id="10" name="EHA_Logo_Black_RGB.svg" descr="EHA_Logo_Black_RGB.svg">
            <a:extLst>
              <a:ext uri="{FF2B5EF4-FFF2-40B4-BE49-F238E27FC236}">
                <a16:creationId xmlns:a16="http://schemas.microsoft.com/office/drawing/2014/main" id="{3214924B-5D69-2A1E-92D8-09741C84A96A}"/>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11" name="Tekstvak 10">
            <a:extLst>
              <a:ext uri="{FF2B5EF4-FFF2-40B4-BE49-F238E27FC236}">
                <a16:creationId xmlns:a16="http://schemas.microsoft.com/office/drawing/2014/main" id="{2A9C4BC9-CEA5-F061-FD77-13CC47329DF8}"/>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12" name="Afbeelding 11">
            <a:extLst>
              <a:ext uri="{FF2B5EF4-FFF2-40B4-BE49-F238E27FC236}">
                <a16:creationId xmlns:a16="http://schemas.microsoft.com/office/drawing/2014/main" id="{599C0471-CCB9-DAA3-30C5-7D3D0685CCE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
        <p:nvSpPr>
          <p:cNvPr id="13" name="Tekstvak 12">
            <a:extLst>
              <a:ext uri="{FF2B5EF4-FFF2-40B4-BE49-F238E27FC236}">
                <a16:creationId xmlns:a16="http://schemas.microsoft.com/office/drawing/2014/main" id="{35EE885A-2D7B-0F53-8A81-CB65804DE387}"/>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14" name="Afbeelding 13">
            <a:extLst>
              <a:ext uri="{FF2B5EF4-FFF2-40B4-BE49-F238E27FC236}">
                <a16:creationId xmlns:a16="http://schemas.microsoft.com/office/drawing/2014/main" id="{09910229-6D94-9E52-4606-950D9531FF82}"/>
              </a:ext>
            </a:extLst>
          </p:cNvPr>
          <p:cNvPicPr>
            <a:picLocks noChangeAspect="1"/>
          </p:cNvPicPr>
          <p:nvPr userDrawn="1"/>
        </p:nvPicPr>
        <p:blipFill>
          <a:blip r:embed="rId4"/>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29983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nimatedEHAlogo">
    <p:bg>
      <p:bgPr>
        <a:solidFill>
          <a:schemeClr val="accent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51E6D84-A02F-957D-A128-CF3EF715A3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65425" y="1926770"/>
            <a:ext cx="6048000" cy="3024000"/>
          </a:xfrm>
          <a:prstGeom prst="rect">
            <a:avLst/>
          </a:prstGeom>
        </p:spPr>
      </p:pic>
      <p:sp>
        <p:nvSpPr>
          <p:cNvPr id="4" name="Tekstvak 3">
            <a:extLst>
              <a:ext uri="{FF2B5EF4-FFF2-40B4-BE49-F238E27FC236}">
                <a16:creationId xmlns:a16="http://schemas.microsoft.com/office/drawing/2014/main" id="{C97C9AED-B3F8-159A-19C4-B7FB2256A9AE}"/>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5" name="Afbeelding 4">
            <a:extLst>
              <a:ext uri="{FF2B5EF4-FFF2-40B4-BE49-F238E27FC236}">
                <a16:creationId xmlns:a16="http://schemas.microsoft.com/office/drawing/2014/main" id="{79B65F27-99A7-2EEF-395F-033DC9E4E6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Tree>
    <p:extLst>
      <p:ext uri="{BB962C8B-B14F-4D97-AF65-F5344CB8AC3E}">
        <p14:creationId xmlns:p14="http://schemas.microsoft.com/office/powerpoint/2010/main" val="319400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50/50 text / chart">
    <p:spTree>
      <p:nvGrpSpPr>
        <p:cNvPr id="1" name=""/>
        <p:cNvGrpSpPr/>
        <p:nvPr/>
      </p:nvGrpSpPr>
      <p:grpSpPr>
        <a:xfrm>
          <a:off x="0" y="0"/>
          <a:ext cx="0" cy="0"/>
          <a:chOff x="0" y="0"/>
          <a:chExt cx="0" cy="0"/>
        </a:xfrm>
      </p:grpSpPr>
      <p:pic>
        <p:nvPicPr>
          <p:cNvPr id="6" name="Afbeelding 5" hidden="1">
            <a:extLst>
              <a:ext uri="{FF2B5EF4-FFF2-40B4-BE49-F238E27FC236}">
                <a16:creationId xmlns:a16="http://schemas.microsoft.com/office/drawing/2014/main" id="{DDC57BFC-6410-C790-C3B2-34817DA024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6CA645A-31C5-F352-DF1D-FD4AC423C95C}"/>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316F8CFA-4743-1C09-E01B-A9F223DE9DEB}"/>
              </a:ext>
            </a:extLst>
          </p:cNvPr>
          <p:cNvSpPr>
            <a:spLocks noGrp="1"/>
          </p:cNvSpPr>
          <p:nvPr>
            <p:ph sz="half" idx="1" hasCustomPrompt="1"/>
          </p:nvPr>
        </p:nvSpPr>
        <p:spPr>
          <a:xfrm>
            <a:off x="300038" y="2023200"/>
            <a:ext cx="5327764" cy="4153763"/>
          </a:xfrm>
        </p:spPr>
        <p:txBody>
          <a:bodyPr/>
          <a:lstStyle>
            <a:lvl8pPr>
              <a:defRPr/>
            </a:lvl8pPr>
            <a:lvl9pPr marL="0" indent="0">
              <a:lnSpc>
                <a:spcPct val="110000"/>
              </a:lnSpc>
              <a:spcBef>
                <a:spcPts val="0"/>
              </a:spcBef>
              <a:buNone/>
              <a:defRPr sz="1000"/>
            </a:lvl9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p>
          <a:p>
            <a:pPr lvl="8"/>
            <a:r>
              <a:rPr lang="en-US"/>
              <a:t>Negende niveau</a:t>
            </a:r>
            <a:endParaRPr lang="en-US" dirty="0"/>
          </a:p>
        </p:txBody>
      </p:sp>
      <p:sp>
        <p:nvSpPr>
          <p:cNvPr id="8" name="Tijdelijke aanduiding voor voettekst 7">
            <a:extLst>
              <a:ext uri="{FF2B5EF4-FFF2-40B4-BE49-F238E27FC236}">
                <a16:creationId xmlns:a16="http://schemas.microsoft.com/office/drawing/2014/main" id="{58315AFF-EF07-AE1B-B168-DE3715F19CD9}"/>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9" name="Tijdelijke aanduiding voor dianummer 8">
            <a:extLst>
              <a:ext uri="{FF2B5EF4-FFF2-40B4-BE49-F238E27FC236}">
                <a16:creationId xmlns:a16="http://schemas.microsoft.com/office/drawing/2014/main" id="{6193881B-4EFF-1538-FF9A-6402D21F34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0" name="Tijdelijke aanduiding voor grafiek 9">
            <a:extLst>
              <a:ext uri="{FF2B5EF4-FFF2-40B4-BE49-F238E27FC236}">
                <a16:creationId xmlns:a16="http://schemas.microsoft.com/office/drawing/2014/main" id="{A2DD31DF-FFCD-4190-DFCB-ADB5B3F8E03F}"/>
              </a:ext>
            </a:extLst>
          </p:cNvPr>
          <p:cNvSpPr>
            <a:spLocks noGrp="1"/>
          </p:cNvSpPr>
          <p:nvPr>
            <p:ph type="chart" sz="quarter" idx="12"/>
          </p:nvPr>
        </p:nvSpPr>
        <p:spPr>
          <a:xfrm>
            <a:off x="5797550" y="1460500"/>
            <a:ext cx="6094413" cy="4716463"/>
          </a:xfrm>
        </p:spPr>
        <p:txBody>
          <a:bodyPr/>
          <a:lstStyle/>
          <a:p>
            <a:r>
              <a:rPr lang="en-US"/>
              <a:t>Click icon to add chart</a:t>
            </a:r>
            <a:endParaRPr lang="nl-NL"/>
          </a:p>
        </p:txBody>
      </p:sp>
      <p:pic>
        <p:nvPicPr>
          <p:cNvPr id="11" name="EHA_Logo_Black_RGB.svg" descr="EHA_Logo_Black_RGB.svg">
            <a:extLst>
              <a:ext uri="{FF2B5EF4-FFF2-40B4-BE49-F238E27FC236}">
                <a16:creationId xmlns:a16="http://schemas.microsoft.com/office/drawing/2014/main" id="{958F5534-3AEC-BDCB-B068-3011DCFA07E4}"/>
              </a:ext>
            </a:extLst>
          </p:cNvPr>
          <p:cNvPicPr>
            <a:picLocks noChangeAspect="1"/>
          </p:cNvPicPr>
          <p:nvPr userDrawn="1"/>
        </p:nvPicPr>
        <p:blipFill>
          <a:blip r:embed="rId3"/>
          <a:stretch>
            <a:fillRect/>
          </a:stretch>
        </p:blipFill>
        <p:spPr>
          <a:xfrm>
            <a:off x="10828906" y="6115546"/>
            <a:ext cx="1175406" cy="587703"/>
          </a:xfrm>
          <a:prstGeom prst="rect">
            <a:avLst/>
          </a:prstGeom>
          <a:ln w="12700">
            <a:miter lim="400000"/>
          </a:ln>
        </p:spPr>
      </p:pic>
      <p:sp>
        <p:nvSpPr>
          <p:cNvPr id="4" name="Tekstvak 3">
            <a:extLst>
              <a:ext uri="{FF2B5EF4-FFF2-40B4-BE49-F238E27FC236}">
                <a16:creationId xmlns:a16="http://schemas.microsoft.com/office/drawing/2014/main" id="{2391CC03-2494-5964-BC17-3D55C6126E58}"/>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a:solidFill>
                <a:schemeClr val="tx1"/>
              </a:solidFill>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a:solidFill>
                  <a:schemeClr val="tx1"/>
                </a:solidFill>
                <a:latin typeface="+mn-lt"/>
              </a:rPr>
              <a:t>9 = Source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094DFCC3-04BF-DF4F-A0C2-8D786AFBD915}"/>
              </a:ext>
            </a:extLst>
          </p:cNvPr>
          <p:cNvPicPr>
            <a:picLocks noChangeAspect="1"/>
          </p:cNvPicPr>
          <p:nvPr userDrawn="1"/>
        </p:nvPicPr>
        <p:blipFill>
          <a:blip r:embed="rId4"/>
          <a:stretch>
            <a:fillRect/>
          </a:stretch>
        </p:blipFill>
        <p:spPr>
          <a:xfrm>
            <a:off x="-2303908" y="2647754"/>
            <a:ext cx="1285875" cy="914400"/>
          </a:xfrm>
          <a:prstGeom prst="rect">
            <a:avLst/>
          </a:prstGeom>
          <a:ln>
            <a:solidFill>
              <a:schemeClr val="tx2"/>
            </a:solidFill>
          </a:ln>
        </p:spPr>
      </p:pic>
      <p:sp>
        <p:nvSpPr>
          <p:cNvPr id="7" name="Tekstvak 6">
            <a:extLst>
              <a:ext uri="{FF2B5EF4-FFF2-40B4-BE49-F238E27FC236}">
                <a16:creationId xmlns:a16="http://schemas.microsoft.com/office/drawing/2014/main" id="{EDFBA520-973D-973A-2D03-B0D678B84D72}"/>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chart slide as starting point of your own chart slide</a:t>
            </a:r>
          </a:p>
          <a:p>
            <a:r>
              <a:rPr lang="en-US" sz="900" b="0"/>
              <a:t>Copy and paste this slide, next edit the data (right click edit data) in the new slide</a:t>
            </a:r>
          </a:p>
          <a:p>
            <a:endParaRPr lang="en-US" sz="900" dirty="0"/>
          </a:p>
        </p:txBody>
      </p:sp>
      <p:graphicFrame>
        <p:nvGraphicFramePr>
          <p:cNvPr id="12" name="Tabel 11">
            <a:extLst>
              <a:ext uri="{FF2B5EF4-FFF2-40B4-BE49-F238E27FC236}">
                <a16:creationId xmlns:a16="http://schemas.microsoft.com/office/drawing/2014/main" id="{6E888242-0F66-ADE8-AF7F-9B9CF401B5E1}"/>
              </a:ext>
            </a:extLst>
          </p:cNvPr>
          <p:cNvGraphicFramePr>
            <a:graphicFrameLocks noGrp="1"/>
          </p:cNvGraphicFramePr>
          <p:nvPr userDrawn="1">
            <p:extLst>
              <p:ext uri="{D42A27DB-BD31-4B8C-83A1-F6EECF244321}">
                <p14:modId xmlns:p14="http://schemas.microsoft.com/office/powerpoint/2010/main" val="465659289"/>
              </p:ext>
            </p:extLst>
          </p:nvPr>
        </p:nvGraphicFramePr>
        <p:xfrm>
          <a:off x="2032000" y="6949016"/>
          <a:ext cx="8127994" cy="370840"/>
        </p:xfrm>
        <a:graphic>
          <a:graphicData uri="http://schemas.openxmlformats.org/drawingml/2006/table">
            <a:tbl>
              <a:tblPr firstRow="1" bandRow="1">
                <a:tableStyleId>{5C22544A-7EE6-4342-B048-85BDC9FD1C3A}</a:tableStyleId>
              </a:tblPr>
              <a:tblGrid>
                <a:gridCol w="580571">
                  <a:extLst>
                    <a:ext uri="{9D8B030D-6E8A-4147-A177-3AD203B41FA5}">
                      <a16:colId xmlns:a16="http://schemas.microsoft.com/office/drawing/2014/main" val="4241747579"/>
                    </a:ext>
                  </a:extLst>
                </a:gridCol>
                <a:gridCol w="580571">
                  <a:extLst>
                    <a:ext uri="{9D8B030D-6E8A-4147-A177-3AD203B41FA5}">
                      <a16:colId xmlns:a16="http://schemas.microsoft.com/office/drawing/2014/main" val="3389403527"/>
                    </a:ext>
                  </a:extLst>
                </a:gridCol>
                <a:gridCol w="580571">
                  <a:extLst>
                    <a:ext uri="{9D8B030D-6E8A-4147-A177-3AD203B41FA5}">
                      <a16:colId xmlns:a16="http://schemas.microsoft.com/office/drawing/2014/main" val="4085138344"/>
                    </a:ext>
                  </a:extLst>
                </a:gridCol>
                <a:gridCol w="580571">
                  <a:extLst>
                    <a:ext uri="{9D8B030D-6E8A-4147-A177-3AD203B41FA5}">
                      <a16:colId xmlns:a16="http://schemas.microsoft.com/office/drawing/2014/main" val="142356741"/>
                    </a:ext>
                  </a:extLst>
                </a:gridCol>
                <a:gridCol w="580571">
                  <a:extLst>
                    <a:ext uri="{9D8B030D-6E8A-4147-A177-3AD203B41FA5}">
                      <a16:colId xmlns:a16="http://schemas.microsoft.com/office/drawing/2014/main" val="3949366753"/>
                    </a:ext>
                  </a:extLst>
                </a:gridCol>
                <a:gridCol w="580571">
                  <a:extLst>
                    <a:ext uri="{9D8B030D-6E8A-4147-A177-3AD203B41FA5}">
                      <a16:colId xmlns:a16="http://schemas.microsoft.com/office/drawing/2014/main" val="4065302476"/>
                    </a:ext>
                  </a:extLst>
                </a:gridCol>
                <a:gridCol w="580571">
                  <a:extLst>
                    <a:ext uri="{9D8B030D-6E8A-4147-A177-3AD203B41FA5}">
                      <a16:colId xmlns:a16="http://schemas.microsoft.com/office/drawing/2014/main" val="1733304483"/>
                    </a:ext>
                  </a:extLst>
                </a:gridCol>
                <a:gridCol w="580571">
                  <a:extLst>
                    <a:ext uri="{9D8B030D-6E8A-4147-A177-3AD203B41FA5}">
                      <a16:colId xmlns:a16="http://schemas.microsoft.com/office/drawing/2014/main" val="1035313923"/>
                    </a:ext>
                  </a:extLst>
                </a:gridCol>
                <a:gridCol w="580571">
                  <a:extLst>
                    <a:ext uri="{9D8B030D-6E8A-4147-A177-3AD203B41FA5}">
                      <a16:colId xmlns:a16="http://schemas.microsoft.com/office/drawing/2014/main" val="1846489429"/>
                    </a:ext>
                  </a:extLst>
                </a:gridCol>
                <a:gridCol w="580571">
                  <a:extLst>
                    <a:ext uri="{9D8B030D-6E8A-4147-A177-3AD203B41FA5}">
                      <a16:colId xmlns:a16="http://schemas.microsoft.com/office/drawing/2014/main" val="935255283"/>
                    </a:ext>
                  </a:extLst>
                </a:gridCol>
                <a:gridCol w="580571">
                  <a:extLst>
                    <a:ext uri="{9D8B030D-6E8A-4147-A177-3AD203B41FA5}">
                      <a16:colId xmlns:a16="http://schemas.microsoft.com/office/drawing/2014/main" val="1328590209"/>
                    </a:ext>
                  </a:extLst>
                </a:gridCol>
                <a:gridCol w="580571">
                  <a:extLst>
                    <a:ext uri="{9D8B030D-6E8A-4147-A177-3AD203B41FA5}">
                      <a16:colId xmlns:a16="http://schemas.microsoft.com/office/drawing/2014/main" val="3560427101"/>
                    </a:ext>
                  </a:extLst>
                </a:gridCol>
                <a:gridCol w="580571">
                  <a:extLst>
                    <a:ext uri="{9D8B030D-6E8A-4147-A177-3AD203B41FA5}">
                      <a16:colId xmlns:a16="http://schemas.microsoft.com/office/drawing/2014/main" val="1928261302"/>
                    </a:ext>
                  </a:extLst>
                </a:gridCol>
                <a:gridCol w="580571">
                  <a:extLst>
                    <a:ext uri="{9D8B030D-6E8A-4147-A177-3AD203B41FA5}">
                      <a16:colId xmlns:a16="http://schemas.microsoft.com/office/drawing/2014/main" val="1326489736"/>
                    </a:ext>
                  </a:extLst>
                </a:gridCol>
              </a:tblGrid>
              <a:tr h="370840">
                <a:tc>
                  <a:txBody>
                    <a:bodyPr/>
                    <a:lstStyle/>
                    <a:p>
                      <a:pPr algn="ctr"/>
                      <a:r>
                        <a:rPr lang="en-US" dirty="0"/>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23054"/>
                    </a:solidFill>
                  </a:tcPr>
                </a:tc>
                <a:tc>
                  <a:txBody>
                    <a:bodyPr/>
                    <a:lstStyle/>
                    <a:p>
                      <a:pPr algn="ctr"/>
                      <a:r>
                        <a:rPr lang="en-US" dirty="0"/>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46D86"/>
                    </a:solidFill>
                  </a:tcPr>
                </a:tc>
                <a:tc>
                  <a:txBody>
                    <a:bodyPr/>
                    <a:lstStyle/>
                    <a:p>
                      <a:pPr algn="ctr"/>
                      <a:r>
                        <a:rPr lang="en-US" dirty="0"/>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700"/>
                    </a:solidFill>
                  </a:tcPr>
                </a:tc>
                <a:tc>
                  <a:txBody>
                    <a:bodyPr/>
                    <a:lstStyle/>
                    <a:p>
                      <a:pPr algn="ctr"/>
                      <a:r>
                        <a:rPr lang="en-US" dirty="0"/>
                        <a:t>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26465"/>
                    </a:solidFill>
                  </a:tcPr>
                </a:tc>
                <a:tc>
                  <a:txBody>
                    <a:bodyPr/>
                    <a:lstStyle/>
                    <a:p>
                      <a:pPr algn="ctr"/>
                      <a:r>
                        <a:rPr lang="en-US" dirty="0"/>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20000"/>
                    </a:solidFill>
                  </a:tcPr>
                </a:tc>
                <a:tc>
                  <a:txBody>
                    <a:bodyPr/>
                    <a:lstStyle/>
                    <a:p>
                      <a:pPr algn="ctr"/>
                      <a:r>
                        <a:rPr lang="en-US" dirty="0"/>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A26"/>
                    </a:solidFill>
                  </a:tcPr>
                </a:tc>
                <a:tc>
                  <a:txBody>
                    <a:bodyPr/>
                    <a:lstStyle/>
                    <a:p>
                      <a:pPr algn="ctr"/>
                      <a:r>
                        <a:rPr lang="en-US" dirty="0"/>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3A51"/>
                    </a:solidFill>
                  </a:tcPr>
                </a:tc>
                <a:tc>
                  <a:txBody>
                    <a:bodyPr/>
                    <a:lstStyle/>
                    <a:p>
                      <a:pPr algn="ctr"/>
                      <a:r>
                        <a:rPr lang="en-US" dirty="0"/>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F97C1"/>
                    </a:solidFill>
                  </a:tcPr>
                </a:tc>
                <a:tc>
                  <a:txBody>
                    <a:bodyPr/>
                    <a:lstStyle/>
                    <a:p>
                      <a:pPr algn="ctr"/>
                      <a:r>
                        <a:rPr lang="en-US" dirty="0"/>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B9256"/>
                    </a:solidFill>
                  </a:tcPr>
                </a:tc>
                <a:tc>
                  <a:txBody>
                    <a:bodyPr/>
                    <a:lstStyle/>
                    <a:p>
                      <a:pPr algn="ctr"/>
                      <a:r>
                        <a:rPr lang="en-US" dirty="0"/>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7D9F5"/>
                    </a:solidFill>
                  </a:tcPr>
                </a:tc>
                <a:tc>
                  <a:txBody>
                    <a:bodyPr/>
                    <a:lstStyle/>
                    <a:p>
                      <a:pPr algn="ctr"/>
                      <a:r>
                        <a:rPr lang="en-US" dirty="0"/>
                        <a:t>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460D"/>
                    </a:solidFill>
                  </a:tcPr>
                </a:tc>
                <a:tc>
                  <a:txBody>
                    <a:bodyPr/>
                    <a:lstStyle/>
                    <a:p>
                      <a:pPr algn="ctr"/>
                      <a:r>
                        <a:rPr lang="en-US" dirty="0"/>
                        <a:t>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3C8BC"/>
                    </a:solidFill>
                  </a:tcPr>
                </a:tc>
                <a:tc>
                  <a:txBody>
                    <a:bodyPr/>
                    <a:lstStyle/>
                    <a:p>
                      <a:pPr algn="ctr"/>
                      <a:r>
                        <a:rPr lang="en-US" dirty="0"/>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0025"/>
                    </a:solidFill>
                  </a:tcPr>
                </a:tc>
                <a:tc>
                  <a:txBody>
                    <a:bodyPr/>
                    <a:lstStyle/>
                    <a:p>
                      <a:pPr algn="ctr"/>
                      <a:r>
                        <a:rPr lang="en-US" dirty="0"/>
                        <a:t>14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8CB70"/>
                    </a:solidFill>
                  </a:tcPr>
                </a:tc>
                <a:extLst>
                  <a:ext uri="{0D108BD9-81ED-4DB2-BD59-A6C34878D82A}">
                    <a16:rowId xmlns:a16="http://schemas.microsoft.com/office/drawing/2014/main" val="2939792505"/>
                  </a:ext>
                </a:extLst>
              </a:tr>
            </a:tbl>
          </a:graphicData>
        </a:graphic>
      </p:graphicFrame>
    </p:spTree>
    <p:extLst>
      <p:ext uri="{BB962C8B-B14F-4D97-AF65-F5344CB8AC3E}">
        <p14:creationId xmlns:p14="http://schemas.microsoft.com/office/powerpoint/2010/main" val="1679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p>
            <a:r>
              <a:rPr lang="en-US"/>
              <a:t>Click icon to add table</a:t>
            </a:r>
            <a:endParaRPr lang="nl-NL" dirty="0"/>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p>
            <a:fld id="{42DF71BC-759E-4D06-B983-7D9FC16A403B}" type="slidenum">
              <a:rPr lang="en-US" smtClean="0"/>
              <a:pPr/>
              <a:t>‹#›</a:t>
            </a:fld>
            <a:endParaRPr lang="en-US" dirty="0"/>
          </a:p>
        </p:txBody>
      </p:sp>
      <p:sp>
        <p:nvSpPr>
          <p:cNvPr id="3" name="Tekstvak 2">
            <a:extLst>
              <a:ext uri="{FF2B5EF4-FFF2-40B4-BE49-F238E27FC236}">
                <a16:creationId xmlns:a16="http://schemas.microsoft.com/office/drawing/2014/main" id="{59E4E697-518F-87E7-1BCF-D12A8985D43B}"/>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table slide as starting point of your own table slide</a:t>
            </a:r>
          </a:p>
          <a:p>
            <a:r>
              <a:rPr lang="en-US" sz="900" b="0"/>
              <a:t>Copy and paste this slide, next edit the data in the new slide</a:t>
            </a:r>
          </a:p>
          <a:p>
            <a:endParaRPr lang="en-US" sz="900" dirty="0"/>
          </a:p>
        </p:txBody>
      </p:sp>
    </p:spTree>
    <p:extLst>
      <p:ext uri="{BB962C8B-B14F-4D97-AF65-F5344CB8AC3E}">
        <p14:creationId xmlns:p14="http://schemas.microsoft.com/office/powerpoint/2010/main" val="18514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lvl1pPr>
              <a:defRPr>
                <a:solidFill>
                  <a:schemeClr val="bg1"/>
                </a:solidFill>
              </a:defRPr>
            </a:lvl1pPr>
          </a:lstStyle>
          <a:p>
            <a:r>
              <a:rPr lang="en-US"/>
              <a:t>Click icon to add table</a:t>
            </a:r>
            <a:endParaRPr lang="nl-NL"/>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solidFill>
                  <a:schemeClr val="bg1"/>
                </a:solidFill>
              </a:defRPr>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lvl1pPr>
              <a:defRPr>
                <a:solidFill>
                  <a:schemeClr val="bg1"/>
                </a:solidFill>
              </a:defRPr>
            </a:lvl1p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3" name="EHA_Logo_White_RGB.svg" descr="EHA_Logo_White_RGB.svg">
            <a:extLst>
              <a:ext uri="{FF2B5EF4-FFF2-40B4-BE49-F238E27FC236}">
                <a16:creationId xmlns:a16="http://schemas.microsoft.com/office/drawing/2014/main" id="{6D2D9D41-34B3-D898-9C35-9DD7A16C57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4" name="Tekstvak 3">
            <a:extLst>
              <a:ext uri="{FF2B5EF4-FFF2-40B4-BE49-F238E27FC236}">
                <a16:creationId xmlns:a16="http://schemas.microsoft.com/office/drawing/2014/main" id="{63C99049-7CF5-E772-BE06-2AD634ACE776}"/>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table slide as starting point of your own table slide</a:t>
            </a:r>
          </a:p>
          <a:p>
            <a:r>
              <a:rPr lang="en-US" sz="900" b="0"/>
              <a:t>Copy and paste this slide, next edit the data in the new slide</a:t>
            </a:r>
          </a:p>
          <a:p>
            <a:endParaRPr lang="en-US" sz="900" dirty="0"/>
          </a:p>
        </p:txBody>
      </p:sp>
    </p:spTree>
    <p:extLst>
      <p:ext uri="{BB962C8B-B14F-4D97-AF65-F5344CB8AC3E}">
        <p14:creationId xmlns:p14="http://schemas.microsoft.com/office/powerpoint/2010/main" val="178077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Phot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12" name="Tekstvak 11">
            <a:extLst>
              <a:ext uri="{FF2B5EF4-FFF2-40B4-BE49-F238E27FC236}">
                <a16:creationId xmlns:a16="http://schemas.microsoft.com/office/drawing/2014/main" id="{80ECB5C6-4F43-FCE6-A4E2-D0A78546FAC1}"/>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13" name="Afbeelding 12">
            <a:extLst>
              <a:ext uri="{FF2B5EF4-FFF2-40B4-BE49-F238E27FC236}">
                <a16:creationId xmlns:a16="http://schemas.microsoft.com/office/drawing/2014/main" id="{AB2ABFE9-FEDD-03E3-598F-540BBF5EA1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
        <p:nvSpPr>
          <p:cNvPr id="7" name="Tijdelijke aanduiding voor afbeelding 11">
            <a:extLst>
              <a:ext uri="{FF2B5EF4-FFF2-40B4-BE49-F238E27FC236}">
                <a16:creationId xmlns:a16="http://schemas.microsoft.com/office/drawing/2014/main" id="{F3BCB658-0B20-353C-95A9-A3DD57B0F5CA}"/>
              </a:ext>
            </a:extLst>
          </p:cNvPr>
          <p:cNvSpPr>
            <a:spLocks noGrp="1"/>
          </p:cNvSpPr>
          <p:nvPr>
            <p:ph type="pic" sz="quarter" idx="12" hasCustomPrompt="1"/>
          </p:nvPr>
        </p:nvSpPr>
        <p:spPr>
          <a:xfrm>
            <a:off x="6094800" y="0"/>
            <a:ext cx="6094800" cy="6858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28812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50/50 Video / Phot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2794000"/>
            <a:ext cx="11651970" cy="387044"/>
          </a:xfrm>
        </p:spPr>
        <p:txBody>
          <a:bodyPr anchor="t"/>
          <a:lstStyle>
            <a:lvl1pPr>
              <a:defRPr/>
            </a:lvl1pPr>
          </a:lstStyle>
          <a:p>
            <a:pPr lvl="0"/>
            <a:r>
              <a:rPr lang="en-US"/>
              <a:t>Date and/or Author</a:t>
            </a:r>
            <a:endParaRPr lang="en-US" dirty="0"/>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5" y="2016079"/>
            <a:ext cx="11651747" cy="488643"/>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US" dirty="0"/>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308710"/>
            <a:ext cx="11651748" cy="657682"/>
          </a:xfrm>
        </p:spPr>
        <p:txBody>
          <a:bodyPr wrap="none" anchor="t"/>
          <a:lstStyle>
            <a:lvl1pPr algn="l">
              <a:defRPr sz="5900"/>
            </a:lvl1pPr>
          </a:lstStyle>
          <a:p>
            <a:r>
              <a:rPr lang="en-US"/>
              <a:t>Title of presentation</a:t>
            </a:r>
            <a:endParaRPr lang="en-US" dirty="0"/>
          </a:p>
        </p:txBody>
      </p:sp>
      <p:pic>
        <p:nvPicPr>
          <p:cNvPr id="7" name="EHAblack" descr="pasted-image.pdf">
            <a:extLst>
              <a:ext uri="{FF2B5EF4-FFF2-40B4-BE49-F238E27FC236}">
                <a16:creationId xmlns:a16="http://schemas.microsoft.com/office/drawing/2014/main" id="{9EAB6DFD-5F41-6B3D-6D97-341958CFC75E}"/>
              </a:ext>
            </a:extLst>
          </p:cNvPr>
          <p:cNvPicPr>
            <a:picLocks noChangeAspect="1"/>
          </p:cNvPicPr>
          <p:nvPr userDrawn="1"/>
        </p:nvPicPr>
        <p:blipFill>
          <a:blip r:embed="rId2"/>
          <a:stretch>
            <a:fillRect/>
          </a:stretch>
        </p:blipFill>
        <p:spPr>
          <a:xfrm>
            <a:off x="10651502" y="330527"/>
            <a:ext cx="1070369" cy="507600"/>
          </a:xfrm>
          <a:prstGeom prst="rect">
            <a:avLst/>
          </a:prstGeom>
          <a:ln w="12700">
            <a:miter lim="400000"/>
          </a:ln>
        </p:spPr>
      </p:pic>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3"/>
          <a:stretch>
            <a:fillRect/>
          </a:stretch>
        </p:blipFill>
        <p:spPr>
          <a:xfrm>
            <a:off x="-10074" y="-10600"/>
            <a:ext cx="2291801" cy="1145901"/>
          </a:xfrm>
          <a:prstGeom prst="rect">
            <a:avLst/>
          </a:prstGeom>
          <a:ln w="12700">
            <a:miter lim="400000"/>
          </a:ln>
        </p:spPr>
      </p:pic>
      <p:sp>
        <p:nvSpPr>
          <p:cNvPr id="8" name="Tekstvak 7">
            <a:extLst>
              <a:ext uri="{FF2B5EF4-FFF2-40B4-BE49-F238E27FC236}">
                <a16:creationId xmlns:a16="http://schemas.microsoft.com/office/drawing/2014/main" id="{C944785F-5CE3-AA66-6BB5-0139FFB6D664}"/>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12" name="Afbeelding 11">
            <a:extLst>
              <a:ext uri="{FF2B5EF4-FFF2-40B4-BE49-F238E27FC236}">
                <a16:creationId xmlns:a16="http://schemas.microsoft.com/office/drawing/2014/main" id="{3A61CE3F-0E51-F605-0E1F-3F91527810D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
        <p:nvSpPr>
          <p:cNvPr id="4" name="Tijdelijke aanduiding voor media 4">
            <a:extLst>
              <a:ext uri="{FF2B5EF4-FFF2-40B4-BE49-F238E27FC236}">
                <a16:creationId xmlns:a16="http://schemas.microsoft.com/office/drawing/2014/main" id="{050CCA86-A9FF-057E-B180-59A6780C0CAB}"/>
              </a:ext>
            </a:extLst>
          </p:cNvPr>
          <p:cNvSpPr>
            <a:spLocks noGrp="1"/>
          </p:cNvSpPr>
          <p:nvPr>
            <p:ph type="media" sz="quarter" idx="11" hasCustomPrompt="1"/>
          </p:nvPr>
        </p:nvSpPr>
        <p:spPr>
          <a:xfrm>
            <a:off x="-762000" y="342900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sp>
        <p:nvSpPr>
          <p:cNvPr id="5" name="Tijdelijke aanduiding voor afbeelding 11">
            <a:extLst>
              <a:ext uri="{FF2B5EF4-FFF2-40B4-BE49-F238E27FC236}">
                <a16:creationId xmlns:a16="http://schemas.microsoft.com/office/drawing/2014/main" id="{43D0BCB8-BECB-9797-7402-50979664AE5D}"/>
              </a:ext>
            </a:extLst>
          </p:cNvPr>
          <p:cNvSpPr>
            <a:spLocks noGrp="1"/>
          </p:cNvSpPr>
          <p:nvPr>
            <p:ph type="pic" sz="quarter" idx="12" hasCustomPrompt="1"/>
          </p:nvPr>
        </p:nvSpPr>
        <p:spPr>
          <a:xfrm>
            <a:off x="6094800" y="3429000"/>
            <a:ext cx="6094800" cy="3429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30861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E9E02-1355-0B4C-2761-0D47D5F72BA3}"/>
              </a:ext>
            </a:extLst>
          </p:cNvPr>
          <p:cNvSpPr>
            <a:spLocks noGrp="1"/>
          </p:cNvSpPr>
          <p:nvPr>
            <p:ph type="title" hasCustomPrompt="1"/>
          </p:nvPr>
        </p:nvSpPr>
        <p:spPr>
          <a:xfrm>
            <a:off x="212950" y="1633536"/>
            <a:ext cx="5759450" cy="4462464"/>
          </a:xfrm>
        </p:spPr>
        <p:txBody>
          <a:bodyPr anchor="t"/>
          <a:lstStyle>
            <a:lvl1pPr>
              <a:defRPr sz="6000"/>
            </a:lvl1pPr>
          </a:lstStyle>
          <a:p>
            <a:r>
              <a:rPr lang="en-US"/>
              <a:t>Chapter Title</a:t>
            </a:r>
            <a:endParaRPr lang="en-US" dirty="0"/>
          </a:p>
        </p:txBody>
      </p:sp>
      <p:sp>
        <p:nvSpPr>
          <p:cNvPr id="3" name="Tijdelijke aanduiding voor tekst 2">
            <a:extLst>
              <a:ext uri="{FF2B5EF4-FFF2-40B4-BE49-F238E27FC236}">
                <a16:creationId xmlns:a16="http://schemas.microsoft.com/office/drawing/2014/main" id="{2A1459FB-B062-1667-BFA2-BF446F026B02}"/>
              </a:ext>
            </a:extLst>
          </p:cNvPr>
          <p:cNvSpPr>
            <a:spLocks noGrp="1"/>
          </p:cNvSpPr>
          <p:nvPr>
            <p:ph type="body" idx="1" hasCustomPrompt="1"/>
          </p:nvPr>
        </p:nvSpPr>
        <p:spPr>
          <a:xfrm>
            <a:off x="191175" y="-87083"/>
            <a:ext cx="5759450" cy="1154970"/>
          </a:xfrm>
        </p:spPr>
        <p:txBody>
          <a:bodyPr anchor="t"/>
          <a:lstStyle>
            <a:lvl1pPr marL="0" indent="0">
              <a:buNone/>
              <a:defRPr sz="9000" b="1">
                <a:solidFill>
                  <a:schemeClr val="tx1"/>
                </a:solidFill>
                <a:latin typeface="Space Grotesk" pitchFamily="2" charset="0"/>
                <a:cs typeface="Space Grotesk"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7" name="Tijdelijke aanduiding voor voettekst 6">
            <a:extLst>
              <a:ext uri="{FF2B5EF4-FFF2-40B4-BE49-F238E27FC236}">
                <a16:creationId xmlns:a16="http://schemas.microsoft.com/office/drawing/2014/main" id="{43B0D798-6F54-DCC1-2192-337F3F0DA92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4EE538CC-BDF7-2C12-8DFA-92FF5FC477DF}"/>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2" name="Tijdelijke aanduiding voor afbeelding 11">
            <a:extLst>
              <a:ext uri="{FF2B5EF4-FFF2-40B4-BE49-F238E27FC236}">
                <a16:creationId xmlns:a16="http://schemas.microsoft.com/office/drawing/2014/main" id="{50ABB9AF-66D0-650B-8E84-68F6622FB0F2}"/>
              </a:ext>
            </a:extLst>
          </p:cNvPr>
          <p:cNvSpPr>
            <a:spLocks noGrp="1"/>
          </p:cNvSpPr>
          <p:nvPr>
            <p:ph type="pic" sz="quarter" idx="12" hasCustomPrompt="1"/>
          </p:nvPr>
        </p:nvSpPr>
        <p:spPr>
          <a:xfrm>
            <a:off x="6124801" y="0"/>
            <a:ext cx="6067199" cy="6096000"/>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13" name="EHA_Logo_Black_RGB.svg" descr="EHA_Logo_Black_RGB.svg">
            <a:extLst>
              <a:ext uri="{FF2B5EF4-FFF2-40B4-BE49-F238E27FC236}">
                <a16:creationId xmlns:a16="http://schemas.microsoft.com/office/drawing/2014/main" id="{2D78494D-3D43-577A-FABE-23A2EE176E8A}"/>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6" name="Tekstvak 5">
            <a:extLst>
              <a:ext uri="{FF2B5EF4-FFF2-40B4-BE49-F238E27FC236}">
                <a16:creationId xmlns:a16="http://schemas.microsoft.com/office/drawing/2014/main" id="{86E26C1A-E705-9EE2-53CD-B57502A95A0A}"/>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9" name="Afbeelding 8">
            <a:extLst>
              <a:ext uri="{FF2B5EF4-FFF2-40B4-BE49-F238E27FC236}">
                <a16:creationId xmlns:a16="http://schemas.microsoft.com/office/drawing/2014/main" id="{3120AC1F-F8BD-A21A-7058-D7DF5C4CC49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Tree>
    <p:extLst>
      <p:ext uri="{BB962C8B-B14F-4D97-AF65-F5344CB8AC3E}">
        <p14:creationId xmlns:p14="http://schemas.microsoft.com/office/powerpoint/2010/main" val="406566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lvl1pPr>
          </a:lstStyle>
          <a:p>
            <a:r>
              <a:rPr lang="en-US"/>
              <a:t>Contents</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458801"/>
            <a:ext cx="11591924" cy="3794998"/>
          </a:xfrm>
        </p:spPr>
        <p:txBody>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6" name="EHA_Logo_Black_RGB.svg" descr="EHA_Logo_Black_RGB.svg">
            <a:extLst>
              <a:ext uri="{FF2B5EF4-FFF2-40B4-BE49-F238E27FC236}">
                <a16:creationId xmlns:a16="http://schemas.microsoft.com/office/drawing/2014/main" id="{352CC9A2-8792-AC37-9786-145854942873}"/>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4" name="Tekstvak 3">
            <a:extLst>
              <a:ext uri="{FF2B5EF4-FFF2-40B4-BE49-F238E27FC236}">
                <a16:creationId xmlns:a16="http://schemas.microsoft.com/office/drawing/2014/main" id="{79BF4C2F-D676-0AF8-9A5C-9552B10BD655}"/>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5" name="Afbeelding 4">
            <a:extLst>
              <a:ext uri="{FF2B5EF4-FFF2-40B4-BE49-F238E27FC236}">
                <a16:creationId xmlns:a16="http://schemas.microsoft.com/office/drawing/2014/main" id="{950ED228-C2A5-78FE-F847-B6F19FF148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Tree>
    <p:extLst>
      <p:ext uri="{BB962C8B-B14F-4D97-AF65-F5344CB8AC3E}">
        <p14:creationId xmlns:p14="http://schemas.microsoft.com/office/powerpoint/2010/main" val="8656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ext in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p:txBody>
          <a:bodyPr numCol="2">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4" name="Tekstvak 3">
            <a:extLst>
              <a:ext uri="{FF2B5EF4-FFF2-40B4-BE49-F238E27FC236}">
                <a16:creationId xmlns:a16="http://schemas.microsoft.com/office/drawing/2014/main" id="{DD195A06-0C6B-45CE-C492-7972E215D336}"/>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4D00C2E7-8CDF-57F6-F28F-8ACD766DC18B}"/>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11619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Object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17" name="EHA_Logo_White_RGB.svg" descr="EHA_Logo_White_RGB.svg">
            <a:extLst>
              <a:ext uri="{FF2B5EF4-FFF2-40B4-BE49-F238E27FC236}">
                <a16:creationId xmlns:a16="http://schemas.microsoft.com/office/drawing/2014/main" id="{6A2C0156-1B92-3795-C240-D9A39BE5A025}"/>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4" name="Tekstvak 3">
            <a:extLst>
              <a:ext uri="{FF2B5EF4-FFF2-40B4-BE49-F238E27FC236}">
                <a16:creationId xmlns:a16="http://schemas.microsoft.com/office/drawing/2014/main" id="{D1333C69-2CDC-FACE-6D3D-060AB5B3F45F}"/>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BAFE137C-56EF-1A3D-10F1-DBF247C71CA0}"/>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80345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Object - BG yellow">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tx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pic>
        <p:nvPicPr>
          <p:cNvPr id="4" name="EHA_Logo_Black_RGB.svg" descr="EHA_Logo_Black_RGB.svg">
            <a:extLst>
              <a:ext uri="{FF2B5EF4-FFF2-40B4-BE49-F238E27FC236}">
                <a16:creationId xmlns:a16="http://schemas.microsoft.com/office/drawing/2014/main" id="{F732C565-A604-E93C-E1A2-FD3B984F6657}"/>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9" name="Tekstvak 8">
            <a:extLst>
              <a:ext uri="{FF2B5EF4-FFF2-40B4-BE49-F238E27FC236}">
                <a16:creationId xmlns:a16="http://schemas.microsoft.com/office/drawing/2014/main" id="{BB88ABB6-2A3B-7B51-4FB4-3C34D23E66CE}"/>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10" name="Afbeelding 9">
            <a:extLst>
              <a:ext uri="{FF2B5EF4-FFF2-40B4-BE49-F238E27FC236}">
                <a16:creationId xmlns:a16="http://schemas.microsoft.com/office/drawing/2014/main" id="{F6BCA429-D266-5055-F005-EF7C3C9D7B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
        <p:nvSpPr>
          <p:cNvPr id="11" name="Tekstvak 10">
            <a:extLst>
              <a:ext uri="{FF2B5EF4-FFF2-40B4-BE49-F238E27FC236}">
                <a16:creationId xmlns:a16="http://schemas.microsoft.com/office/drawing/2014/main" id="{D98D2D8B-E84D-FE3E-FFD2-F0896593F2F3}"/>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12" name="Afbeelding 11">
            <a:extLst>
              <a:ext uri="{FF2B5EF4-FFF2-40B4-BE49-F238E27FC236}">
                <a16:creationId xmlns:a16="http://schemas.microsoft.com/office/drawing/2014/main" id="{AF17272C-9E93-10A1-D65F-D32ACACBEA54}"/>
              </a:ext>
            </a:extLst>
          </p:cNvPr>
          <p:cNvPicPr>
            <a:picLocks noChangeAspect="1"/>
          </p:cNvPicPr>
          <p:nvPr userDrawn="1"/>
        </p:nvPicPr>
        <p:blipFill>
          <a:blip r:embed="rId4"/>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35005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50/50 text/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a:xfrm>
            <a:off x="300038" y="276199"/>
            <a:ext cx="5617436"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023785"/>
            <a:ext cx="5609816" cy="4091761"/>
          </a:xfrm>
        </p:spPr>
        <p:txBody>
          <a:bodyPr numCol="1">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6007234" y="0"/>
            <a:ext cx="6184766" cy="6115546"/>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522672E4-2044-FE90-4297-B0446C389921}"/>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6" name="Tekstvak 5">
            <a:extLst>
              <a:ext uri="{FF2B5EF4-FFF2-40B4-BE49-F238E27FC236}">
                <a16:creationId xmlns:a16="http://schemas.microsoft.com/office/drawing/2014/main" id="{107449C2-DB9F-373E-9D31-82C4BAD7BD58}"/>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9" name="Afbeelding 8">
            <a:extLst>
              <a:ext uri="{FF2B5EF4-FFF2-40B4-BE49-F238E27FC236}">
                <a16:creationId xmlns:a16="http://schemas.microsoft.com/office/drawing/2014/main" id="{625F86C7-EFBE-01B7-AED7-EE076EEFA6A3}"/>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317152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A7A196-4FE2-0F8E-55B9-69E68CA9FBAD}"/>
              </a:ext>
            </a:extLst>
          </p:cNvPr>
          <p:cNvSpPr>
            <a:spLocks noGrp="1"/>
          </p:cNvSpPr>
          <p:nvPr>
            <p:ph type="title"/>
          </p:nvPr>
        </p:nvSpPr>
        <p:spPr>
          <a:xfrm>
            <a:off x="300038" y="276199"/>
            <a:ext cx="11591924" cy="1401718"/>
          </a:xfrm>
          <a:prstGeom prst="rect">
            <a:avLst/>
          </a:prstGeom>
        </p:spPr>
        <p:txBody>
          <a:bodyPr vert="horz" lIns="91440" tIns="45720" rIns="91440" bIns="45720" rtlCol="0" anchor="t">
            <a:noAutofit/>
          </a:bodyPr>
          <a:lstStyle/>
          <a:p>
            <a:r>
              <a:rPr lang="en-US"/>
              <a:t>Title of</a:t>
            </a:r>
            <a:br>
              <a:rPr lang="en-US"/>
            </a:br>
            <a:r>
              <a:rPr lang="en-US"/>
              <a:t>the slide</a:t>
            </a:r>
            <a:endParaRPr lang="en-US" dirty="0"/>
          </a:p>
        </p:txBody>
      </p:sp>
      <p:sp>
        <p:nvSpPr>
          <p:cNvPr id="3" name="Tijdelijke aanduiding voor tekst 2">
            <a:extLst>
              <a:ext uri="{FF2B5EF4-FFF2-40B4-BE49-F238E27FC236}">
                <a16:creationId xmlns:a16="http://schemas.microsoft.com/office/drawing/2014/main" id="{FE471598-D988-8202-B6B4-19A66955921C}"/>
              </a:ext>
            </a:extLst>
          </p:cNvPr>
          <p:cNvSpPr>
            <a:spLocks noGrp="1"/>
          </p:cNvSpPr>
          <p:nvPr>
            <p:ph type="body" idx="1"/>
          </p:nvPr>
        </p:nvSpPr>
        <p:spPr>
          <a:xfrm>
            <a:off x="317085" y="2023785"/>
            <a:ext cx="11591924" cy="4091761"/>
          </a:xfrm>
          <a:prstGeom prst="rect">
            <a:avLst/>
          </a:prstGeom>
        </p:spPr>
        <p:txBody>
          <a:bodyPr vert="horz" lIns="91440" tIns="45720" rIns="91440" bIns="45720" rtlCol="0">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5" name="Tijdelijke aanduiding voor voettekst 4">
            <a:extLst>
              <a:ext uri="{FF2B5EF4-FFF2-40B4-BE49-F238E27FC236}">
                <a16:creationId xmlns:a16="http://schemas.microsoft.com/office/drawing/2014/main" id="{CB427315-15F1-ED60-5D6B-943A14202ECE}"/>
              </a:ext>
            </a:extLst>
          </p:cNvPr>
          <p:cNvSpPr>
            <a:spLocks noGrp="1"/>
          </p:cNvSpPr>
          <p:nvPr>
            <p:ph type="ftr" sz="quarter" idx="3"/>
          </p:nvPr>
        </p:nvSpPr>
        <p:spPr>
          <a:xfrm>
            <a:off x="661284" y="6253800"/>
            <a:ext cx="9976508" cy="365125"/>
          </a:xfrm>
          <a:prstGeom prst="rect">
            <a:avLst/>
          </a:prstGeom>
        </p:spPr>
        <p:txBody>
          <a:bodyPr vert="horz" lIns="91440" tIns="45720" rIns="91440" bIns="45720" rtlCol="0" anchor="ctr"/>
          <a:lstStyle>
            <a:lvl1pPr algn="l">
              <a:defRPr sz="1050">
                <a:solidFill>
                  <a:schemeClr val="tx1"/>
                </a:solidFill>
              </a:defRPr>
            </a:lvl1pPr>
          </a:lstStyle>
          <a:p>
            <a:r>
              <a:rPr lang="en-US"/>
              <a:t>Presentation title by Insert &gt; Header / Footer texts </a:t>
            </a:r>
            <a:endParaRPr lang="en-US" dirty="0"/>
          </a:p>
        </p:txBody>
      </p:sp>
      <p:sp>
        <p:nvSpPr>
          <p:cNvPr id="6" name="Tijdelijke aanduiding voor dianummer 5">
            <a:extLst>
              <a:ext uri="{FF2B5EF4-FFF2-40B4-BE49-F238E27FC236}">
                <a16:creationId xmlns:a16="http://schemas.microsoft.com/office/drawing/2014/main" id="{B68FE72B-A957-E9DE-86C4-B9867B9D0DBC}"/>
              </a:ext>
            </a:extLst>
          </p:cNvPr>
          <p:cNvSpPr>
            <a:spLocks noGrp="1"/>
          </p:cNvSpPr>
          <p:nvPr>
            <p:ph type="sldNum" sz="quarter" idx="4"/>
          </p:nvPr>
        </p:nvSpPr>
        <p:spPr>
          <a:xfrm>
            <a:off x="-3571" y="6253798"/>
            <a:ext cx="593231" cy="365125"/>
          </a:xfrm>
          <a:prstGeom prst="rect">
            <a:avLst/>
          </a:prstGeom>
        </p:spPr>
        <p:txBody>
          <a:bodyPr vert="horz" lIns="91440" tIns="45720" rIns="91440" bIns="45720" rtlCol="0" anchor="ctr"/>
          <a:lstStyle>
            <a:lvl1pPr algn="r">
              <a:defRPr sz="1050">
                <a:solidFill>
                  <a:schemeClr val="tx1"/>
                </a:solidFill>
              </a:defRPr>
            </a:lvl1pPr>
          </a:lstStyle>
          <a:p>
            <a:fld id="{42DF71BC-759E-4D06-B983-7D9FC16A403B}" type="slidenum">
              <a:rPr lang="en-US" smtClean="0"/>
              <a:pPr/>
              <a:t>‹#›</a:t>
            </a:fld>
            <a:endParaRPr lang="en-US" dirty="0"/>
          </a:p>
        </p:txBody>
      </p:sp>
    </p:spTree>
    <p:extLst>
      <p:ext uri="{BB962C8B-B14F-4D97-AF65-F5344CB8AC3E}">
        <p14:creationId xmlns:p14="http://schemas.microsoft.com/office/powerpoint/2010/main" val="204401328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65" r:id="rId3"/>
    <p:sldLayoutId id="2147483651" r:id="rId4"/>
    <p:sldLayoutId id="2147483666" r:id="rId5"/>
    <p:sldLayoutId id="2147483650" r:id="rId6"/>
    <p:sldLayoutId id="2147483667" r:id="rId7"/>
    <p:sldLayoutId id="2147483668" r:id="rId8"/>
    <p:sldLayoutId id="2147483669" r:id="rId9"/>
    <p:sldLayoutId id="2147483670" r:id="rId10"/>
    <p:sldLayoutId id="2147483671" r:id="rId11"/>
    <p:sldLayoutId id="2147483672" r:id="rId12"/>
    <p:sldLayoutId id="2147483673" r:id="rId13"/>
    <p:sldLayoutId id="2147483655" r:id="rId14"/>
    <p:sldLayoutId id="2147483674" r:id="rId15"/>
    <p:sldLayoutId id="2147483675" r:id="rId16"/>
    <p:sldLayoutId id="214748367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525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250" kern="1200">
          <a:solidFill>
            <a:schemeClr val="tx1"/>
          </a:solidFill>
          <a:latin typeface="+mn-lt"/>
          <a:ea typeface="+mn-ea"/>
          <a:cs typeface="+mn-cs"/>
        </a:defRPr>
      </a:lvl2pPr>
      <a:lvl3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3pPr>
      <a:lvl4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4pPr>
      <a:lvl5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5pPr>
      <a:lvl6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6pPr>
      <a:lvl7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7pPr>
      <a:lvl8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89" userDrawn="1">
          <p15:clr>
            <a:srgbClr val="F26B43"/>
          </p15:clr>
        </p15:guide>
        <p15:guide id="4" pos="74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jdelijke aanduiding voor tekst 59">
            <a:extLst>
              <a:ext uri="{FF2B5EF4-FFF2-40B4-BE49-F238E27FC236}">
                <a16:creationId xmlns:a16="http://schemas.microsoft.com/office/drawing/2014/main" id="{19592D1D-C907-0EB5-EC3D-DB1F4B7E431E}"/>
              </a:ext>
            </a:extLst>
          </p:cNvPr>
          <p:cNvSpPr>
            <a:spLocks noGrp="1"/>
          </p:cNvSpPr>
          <p:nvPr>
            <p:ph type="body" sz="quarter" idx="10"/>
          </p:nvPr>
        </p:nvSpPr>
        <p:spPr>
          <a:xfrm>
            <a:off x="239993" y="5811139"/>
            <a:ext cx="5784570" cy="768573"/>
          </a:xfrm>
        </p:spPr>
        <p:txBody>
          <a:bodyPr/>
          <a:lstStyle/>
          <a:p>
            <a:r>
              <a:rPr lang="en-US"/>
              <a:t>Date and/or Author</a:t>
            </a:r>
            <a:endParaRPr lang="en-US" dirty="0"/>
          </a:p>
        </p:txBody>
      </p:sp>
      <p:sp>
        <p:nvSpPr>
          <p:cNvPr id="59" name="Ondertitel 58">
            <a:extLst>
              <a:ext uri="{FF2B5EF4-FFF2-40B4-BE49-F238E27FC236}">
                <a16:creationId xmlns:a16="http://schemas.microsoft.com/office/drawing/2014/main" id="{D17F6A5F-3C9D-6241-6656-D1F18410C9AF}"/>
              </a:ext>
            </a:extLst>
          </p:cNvPr>
          <p:cNvSpPr>
            <a:spLocks noGrp="1"/>
          </p:cNvSpPr>
          <p:nvPr>
            <p:ph type="subTitle" idx="1"/>
          </p:nvPr>
        </p:nvSpPr>
        <p:spPr>
          <a:xfrm>
            <a:off x="240216" y="4276725"/>
            <a:ext cx="5784570" cy="1450366"/>
          </a:xfrm>
        </p:spPr>
        <p:txBody>
          <a:bodyPr/>
          <a:lstStyle/>
          <a:p>
            <a:r>
              <a:rPr lang="en-US"/>
              <a:t>Subtitle</a:t>
            </a:r>
            <a:endParaRPr lang="en-US" dirty="0"/>
          </a:p>
        </p:txBody>
      </p:sp>
      <p:sp>
        <p:nvSpPr>
          <p:cNvPr id="34" name="Titel 33">
            <a:extLst>
              <a:ext uri="{FF2B5EF4-FFF2-40B4-BE49-F238E27FC236}">
                <a16:creationId xmlns:a16="http://schemas.microsoft.com/office/drawing/2014/main" id="{17F82650-2FC6-0DB5-F91B-0F0FD9CF5125}"/>
              </a:ext>
            </a:extLst>
          </p:cNvPr>
          <p:cNvSpPr>
            <a:spLocks noGrp="1"/>
          </p:cNvSpPr>
          <p:nvPr>
            <p:ph type="ctrTitle"/>
          </p:nvPr>
        </p:nvSpPr>
        <p:spPr>
          <a:xfrm>
            <a:off x="240215" y="1130909"/>
            <a:ext cx="5784570" cy="3061768"/>
          </a:xfrm>
        </p:spPr>
        <p:txBody>
          <a:bodyPr/>
          <a:lstStyle/>
          <a:p>
            <a:r>
              <a:rPr lang="en-US" dirty="0"/>
              <a:t>Title of presentation</a:t>
            </a:r>
          </a:p>
        </p:txBody>
      </p:sp>
      <p:sp>
        <p:nvSpPr>
          <p:cNvPr id="18" name="Tijdelijke aanduiding voor media 17">
            <a:extLst>
              <a:ext uri="{FF2B5EF4-FFF2-40B4-BE49-F238E27FC236}">
                <a16:creationId xmlns:a16="http://schemas.microsoft.com/office/drawing/2014/main" id="{8462AE04-1271-A539-BD72-B1F380B636CD}"/>
              </a:ext>
            </a:extLst>
          </p:cNvPr>
          <p:cNvSpPr>
            <a:spLocks noGrp="1"/>
          </p:cNvSpPr>
          <p:nvPr>
            <p:ph type="media" sz="quarter" idx="11"/>
          </p:nvPr>
        </p:nvSpPr>
        <p:spPr/>
        <p:txBody>
          <a:bodyPr/>
          <a:lstStyle/>
          <a:p>
            <a:endParaRPr lang="en-US"/>
          </a:p>
        </p:txBody>
      </p:sp>
      <p:pic>
        <p:nvPicPr>
          <p:cNvPr id="3" name="Picture 2" descr="A group of pink circles&#10;&#10;AI-generated content may be incorrect.">
            <a:extLst>
              <a:ext uri="{FF2B5EF4-FFF2-40B4-BE49-F238E27FC236}">
                <a16:creationId xmlns:a16="http://schemas.microsoft.com/office/drawing/2014/main" id="{0488860E-BBE8-2014-8F5A-ADFC8835C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858000" cy="6858000"/>
          </a:xfrm>
          <a:prstGeom prst="rect">
            <a:avLst/>
          </a:prstGeom>
        </p:spPr>
      </p:pic>
    </p:spTree>
    <p:extLst>
      <p:ext uri="{BB962C8B-B14F-4D97-AF65-F5344CB8AC3E}">
        <p14:creationId xmlns:p14="http://schemas.microsoft.com/office/powerpoint/2010/main" val="194411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1F75D25-28D0-1EFC-1D5D-0468F5AB806E}"/>
              </a:ext>
            </a:extLst>
          </p:cNvPr>
          <p:cNvSpPr>
            <a:spLocks noGrp="1"/>
          </p:cNvSpPr>
          <p:nvPr>
            <p:ph idx="1"/>
          </p:nvPr>
        </p:nvSpPr>
        <p:spPr>
          <a:xfrm>
            <a:off x="4519750" y="1227909"/>
            <a:ext cx="6923314" cy="4887637"/>
          </a:xfrm>
        </p:spPr>
        <p:txBody>
          <a:bodyPr/>
          <a:lstStyle/>
          <a:p>
            <a:pPr lvl="1"/>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lang="en-US" dirty="0"/>
          </a:p>
        </p:txBody>
      </p:sp>
      <p:sp>
        <p:nvSpPr>
          <p:cNvPr id="3" name="Tijdelijke aanduiding voor voettekst 2">
            <a:extLst>
              <a:ext uri="{FF2B5EF4-FFF2-40B4-BE49-F238E27FC236}">
                <a16:creationId xmlns:a16="http://schemas.microsoft.com/office/drawing/2014/main" id="{3CCA0A53-4AEC-EA1C-7940-B564DE1F6011}"/>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4" name="Tijdelijke aanduiding voor dianummer 3">
            <a:extLst>
              <a:ext uri="{FF2B5EF4-FFF2-40B4-BE49-F238E27FC236}">
                <a16:creationId xmlns:a16="http://schemas.microsoft.com/office/drawing/2014/main" id="{BBA21B71-C2CA-9F33-CA1B-1815FB9C2E19}"/>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10</a:t>
            </a:fld>
            <a:endParaRPr lang="en-US" dirty="0"/>
          </a:p>
        </p:txBody>
      </p:sp>
      <p:sp>
        <p:nvSpPr>
          <p:cNvPr id="8" name="Tijdelijke aanduiding voor afbeelding 7">
            <a:extLst>
              <a:ext uri="{FF2B5EF4-FFF2-40B4-BE49-F238E27FC236}">
                <a16:creationId xmlns:a16="http://schemas.microsoft.com/office/drawing/2014/main" id="{0A2E63F6-5F5C-ABB1-B3E5-3D9E72AAAC2C}"/>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51939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988D6FB9-6130-168E-B518-958D30BCF15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46057717-1247-DA1D-E8D6-D3BB797469C6}"/>
              </a:ext>
            </a:extLst>
          </p:cNvPr>
          <p:cNvSpPr>
            <a:spLocks noGrp="1"/>
          </p:cNvSpPr>
          <p:nvPr>
            <p:ph idx="1"/>
          </p:nvPr>
        </p:nvSpPr>
        <p:spPr>
          <a:xfrm>
            <a:off x="307658" y="1803600"/>
            <a:ext cx="3654000" cy="4091761"/>
          </a:xfrm>
        </p:spPr>
        <p:txBody>
          <a:bodyPr/>
          <a:lstStyle/>
          <a:p>
            <a:pPr lvl="1"/>
            <a:r>
              <a:rPr lang="en-US"/>
              <a:t>10+</a:t>
            </a:r>
          </a:p>
          <a:p>
            <a:r>
              <a:rPr lang="en-US"/>
              <a:t>Lorem ipsum dolor sit amet, consectetuer adipiscing elit, sed diam nonummy nibh euismod tincidunt ut laoreet dolore magna aliquam erat volutpat. Ut wisi enim ad minim veniam, quis nostru.</a:t>
            </a:r>
            <a:endParaRPr lang="en-US" dirty="0"/>
          </a:p>
        </p:txBody>
      </p:sp>
      <p:sp>
        <p:nvSpPr>
          <p:cNvPr id="4" name="Tijdelijke aanduiding voor voettekst 3">
            <a:extLst>
              <a:ext uri="{FF2B5EF4-FFF2-40B4-BE49-F238E27FC236}">
                <a16:creationId xmlns:a16="http://schemas.microsoft.com/office/drawing/2014/main" id="{21F66842-96D9-166A-5E2C-F87ECD8A0458}"/>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0DA5CB44-E554-BE48-F9E9-D7B8E080210A}"/>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11</a:t>
            </a:fld>
            <a:endParaRPr lang="en-US" dirty="0"/>
          </a:p>
        </p:txBody>
      </p:sp>
      <p:sp>
        <p:nvSpPr>
          <p:cNvPr id="6" name="Tijdelijke aanduiding voor inhoud 5">
            <a:extLst>
              <a:ext uri="{FF2B5EF4-FFF2-40B4-BE49-F238E27FC236}">
                <a16:creationId xmlns:a16="http://schemas.microsoft.com/office/drawing/2014/main" id="{0C9F5261-B003-3B85-B11E-DAB3A009F826}"/>
              </a:ext>
            </a:extLst>
          </p:cNvPr>
          <p:cNvSpPr>
            <a:spLocks noGrp="1"/>
          </p:cNvSpPr>
          <p:nvPr>
            <p:ph idx="12"/>
          </p:nvPr>
        </p:nvSpPr>
        <p:spPr>
          <a:xfrm>
            <a:off x="4238150" y="1803600"/>
            <a:ext cx="3654000" cy="4091761"/>
          </a:xfrm>
        </p:spPr>
        <p:txBody>
          <a:bodyPr/>
          <a:lstStyle/>
          <a:p>
            <a:pPr lvl="1"/>
            <a:r>
              <a:rPr lang="en-US"/>
              <a:t>45</a:t>
            </a:r>
          </a:p>
          <a:p>
            <a:r>
              <a:rPr lang="en-US"/>
              <a:t>Lorem ipsum dolor sit amet, consectetuer adipiscing elit, sed diam nonummy nibh euismod tincidunt ut laoreet dolore magna aliquam erat volutpat. Ut wisi enim ad minim veniam, quis nostru.</a:t>
            </a:r>
            <a:endParaRPr lang="en-US" dirty="0"/>
          </a:p>
        </p:txBody>
      </p:sp>
      <p:sp>
        <p:nvSpPr>
          <p:cNvPr id="7" name="Tijdelijke aanduiding voor inhoud 6">
            <a:extLst>
              <a:ext uri="{FF2B5EF4-FFF2-40B4-BE49-F238E27FC236}">
                <a16:creationId xmlns:a16="http://schemas.microsoft.com/office/drawing/2014/main" id="{FE42EB04-9D09-4046-C648-A9FA5E961D1E}"/>
              </a:ext>
            </a:extLst>
          </p:cNvPr>
          <p:cNvSpPr>
            <a:spLocks noGrp="1"/>
          </p:cNvSpPr>
          <p:nvPr>
            <p:ph idx="13"/>
          </p:nvPr>
        </p:nvSpPr>
        <p:spPr>
          <a:xfrm>
            <a:off x="8229600" y="1803600"/>
            <a:ext cx="3654741" cy="4091761"/>
          </a:xfrm>
        </p:spPr>
        <p:txBody>
          <a:bodyPr/>
          <a:lstStyle/>
          <a:p>
            <a:pPr lvl="1"/>
            <a:r>
              <a:rPr lang="en-US"/>
              <a:t>99%</a:t>
            </a:r>
          </a:p>
          <a:p>
            <a:r>
              <a:rPr lang="en-US"/>
              <a:t>Lorem ipsum dolor sit amet, consectetuer adipiscing elit, sed diam nonummy nibh euismod tincidunt ut laoreet dolore magna aliquam erat volutpat. Ut wisi enim ad minim veniam, quis nostru.</a:t>
            </a:r>
            <a:endParaRPr lang="en-US" dirty="0"/>
          </a:p>
        </p:txBody>
      </p:sp>
    </p:spTree>
    <p:extLst>
      <p:ext uri="{BB962C8B-B14F-4D97-AF65-F5344CB8AC3E}">
        <p14:creationId xmlns:p14="http://schemas.microsoft.com/office/powerpoint/2010/main" val="391938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A0FAF-92B4-5EC2-0CCC-9F002A50AD1F}"/>
              </a:ext>
            </a:extLst>
          </p:cNvPr>
          <p:cNvSpPr>
            <a:spLocks noGrp="1"/>
          </p:cNvSpPr>
          <p:nvPr>
            <p:ph type="title"/>
          </p:nvPr>
        </p:nvSpPr>
        <p:spPr>
          <a:xfrm>
            <a:off x="300038" y="276199"/>
            <a:ext cx="11591924" cy="1401718"/>
          </a:xfrm>
        </p:spPr>
        <p:txBody>
          <a:bodyPr/>
          <a:lstStyle/>
          <a:p>
            <a:r>
              <a:rPr lang="en-US"/>
              <a:t>The title </a:t>
            </a:r>
            <a:br>
              <a:rPr lang="en-US"/>
            </a:br>
            <a:r>
              <a:rPr lang="en-US"/>
              <a:t>of the slide</a:t>
            </a:r>
            <a:endParaRPr lang="en-US" dirty="0"/>
          </a:p>
        </p:txBody>
      </p:sp>
      <p:sp>
        <p:nvSpPr>
          <p:cNvPr id="3" name="Tijdelijke aanduiding voor inhoud 2">
            <a:extLst>
              <a:ext uri="{FF2B5EF4-FFF2-40B4-BE49-F238E27FC236}">
                <a16:creationId xmlns:a16="http://schemas.microsoft.com/office/drawing/2014/main" id="{4A9EEB42-F17A-88FD-9D43-D889E9966AD6}"/>
              </a:ext>
            </a:extLst>
          </p:cNvPr>
          <p:cNvSpPr>
            <a:spLocks noGrp="1"/>
          </p:cNvSpPr>
          <p:nvPr>
            <p:ph idx="1"/>
          </p:nvPr>
        </p:nvSpPr>
        <p:spPr>
          <a:xfrm>
            <a:off x="2188029" y="2023785"/>
            <a:ext cx="7783286" cy="4091761"/>
          </a:xfrm>
        </p:spPr>
        <p:txBody>
          <a:bodyPr/>
          <a:lstStyle/>
          <a:p>
            <a:pPr lvl="5"/>
            <a:r>
              <a:rPr lang="en-US"/>
              <a:t>Lorem ipsum dolor sit ame euismod tincidunt ut laoreet sed diam nonummy nibh</a:t>
            </a:r>
          </a:p>
          <a:p>
            <a:pPr lvl="5"/>
            <a:r>
              <a:rPr lang="en-US"/>
              <a:t>consectetuer adipiscing elit sed diam nonummy </a:t>
            </a:r>
          </a:p>
          <a:p>
            <a:pPr lvl="5"/>
            <a:r>
              <a:rPr lang="en-US"/>
              <a:t>sed diam nonummy nibh</a:t>
            </a:r>
          </a:p>
          <a:p>
            <a:pPr lvl="5"/>
            <a:r>
              <a:rPr lang="en-US"/>
              <a:t>dolore magna aliquam erat volutpat ut wisi enim ad sed diam nonummy nibh</a:t>
            </a:r>
            <a:endParaRPr lang="en-US" dirty="0"/>
          </a:p>
        </p:txBody>
      </p:sp>
      <p:sp>
        <p:nvSpPr>
          <p:cNvPr id="4" name="Tijdelijke aanduiding voor voettekst 3">
            <a:extLst>
              <a:ext uri="{FF2B5EF4-FFF2-40B4-BE49-F238E27FC236}">
                <a16:creationId xmlns:a16="http://schemas.microsoft.com/office/drawing/2014/main" id="{863A17DE-8E13-576E-4C6C-E5198D6221CE}"/>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52867B33-7242-30C8-97C1-88D6ED4EC14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12</a:t>
            </a:fld>
            <a:endParaRPr lang="en-US" dirty="0"/>
          </a:p>
        </p:txBody>
      </p:sp>
    </p:spTree>
    <p:extLst>
      <p:ext uri="{BB962C8B-B14F-4D97-AF65-F5344CB8AC3E}">
        <p14:creationId xmlns:p14="http://schemas.microsoft.com/office/powerpoint/2010/main" val="203425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49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dirty="0"/>
              <a:t>Title of</a:t>
            </a:r>
            <a:br>
              <a:rPr lang="en-US" dirty="0"/>
            </a:br>
            <a:r>
              <a:rPr lang="en-US" dirty="0"/>
              <a:t>the slide</a:t>
            </a:r>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14</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904010217"/>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55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15</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2740629401"/>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33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16</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2064226259"/>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149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BA07A48F-F96A-0555-5220-0AE7FCD15CA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graphicFrame>
        <p:nvGraphicFramePr>
          <p:cNvPr id="16" name="Tijdelijke aanduiding voor tabel 15">
            <a:extLst>
              <a:ext uri="{FF2B5EF4-FFF2-40B4-BE49-F238E27FC236}">
                <a16:creationId xmlns:a16="http://schemas.microsoft.com/office/drawing/2014/main" id="{E0D51BEF-9725-2D3C-5483-A0C8D73E04CE}"/>
              </a:ext>
            </a:extLst>
          </p:cNvPr>
          <p:cNvGraphicFramePr>
            <a:graphicFrameLocks noGrp="1"/>
          </p:cNvGraphicFramePr>
          <p:nvPr>
            <p:ph type="tbl" sz="quarter" idx="12"/>
            <p:extLst>
              <p:ext uri="{D42A27DB-BD31-4B8C-83A1-F6EECF244321}">
                <p14:modId xmlns:p14="http://schemas.microsoft.com/office/powerpoint/2010/main" val="3494127021"/>
              </p:ext>
            </p:extLst>
          </p:nvPr>
        </p:nvGraphicFramePr>
        <p:xfrm>
          <a:off x="317500" y="2024063"/>
          <a:ext cx="11591926" cy="3299499"/>
        </p:xfrm>
        <a:graphic>
          <a:graphicData uri="http://schemas.openxmlformats.org/drawingml/2006/table">
            <a:tbl>
              <a:tblPr firstRow="1" bandRow="1">
                <a:tableStyleId>{5C22544A-7EE6-4342-B048-85BDC9FD1C3A}</a:tableStyleId>
              </a:tblPr>
              <a:tblGrid>
                <a:gridCol w="2278822">
                  <a:extLst>
                    <a:ext uri="{9D8B030D-6E8A-4147-A177-3AD203B41FA5}">
                      <a16:colId xmlns:a16="http://schemas.microsoft.com/office/drawing/2014/main" val="1167492936"/>
                    </a:ext>
                  </a:extLst>
                </a:gridCol>
                <a:gridCol w="1552184">
                  <a:extLst>
                    <a:ext uri="{9D8B030D-6E8A-4147-A177-3AD203B41FA5}">
                      <a16:colId xmlns:a16="http://schemas.microsoft.com/office/drawing/2014/main" val="3424776544"/>
                    </a:ext>
                  </a:extLst>
                </a:gridCol>
                <a:gridCol w="1552184">
                  <a:extLst>
                    <a:ext uri="{9D8B030D-6E8A-4147-A177-3AD203B41FA5}">
                      <a16:colId xmlns:a16="http://schemas.microsoft.com/office/drawing/2014/main" val="173678846"/>
                    </a:ext>
                  </a:extLst>
                </a:gridCol>
                <a:gridCol w="1552184">
                  <a:extLst>
                    <a:ext uri="{9D8B030D-6E8A-4147-A177-3AD203B41FA5}">
                      <a16:colId xmlns:a16="http://schemas.microsoft.com/office/drawing/2014/main" val="441711680"/>
                    </a:ext>
                  </a:extLst>
                </a:gridCol>
                <a:gridCol w="1552184">
                  <a:extLst>
                    <a:ext uri="{9D8B030D-6E8A-4147-A177-3AD203B41FA5}">
                      <a16:colId xmlns:a16="http://schemas.microsoft.com/office/drawing/2014/main" val="2578054428"/>
                    </a:ext>
                  </a:extLst>
                </a:gridCol>
                <a:gridCol w="1552184">
                  <a:extLst>
                    <a:ext uri="{9D8B030D-6E8A-4147-A177-3AD203B41FA5}">
                      <a16:colId xmlns:a16="http://schemas.microsoft.com/office/drawing/2014/main" val="3975131018"/>
                    </a:ext>
                  </a:extLst>
                </a:gridCol>
                <a:gridCol w="1552184">
                  <a:extLst>
                    <a:ext uri="{9D8B030D-6E8A-4147-A177-3AD203B41FA5}">
                      <a16:colId xmlns:a16="http://schemas.microsoft.com/office/drawing/2014/main" val="1620398925"/>
                    </a:ext>
                  </a:extLst>
                </a:gridCol>
              </a:tblGrid>
              <a:tr h="366611">
                <a:tc>
                  <a:txBody>
                    <a:bodyPr/>
                    <a:lstStyle/>
                    <a:p>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775074"/>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68283"/>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704560"/>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801911"/>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098378"/>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013645"/>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0719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59318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123801"/>
                  </a:ext>
                </a:extLst>
              </a:tr>
            </a:tbl>
          </a:graphicData>
        </a:graphic>
      </p:graphicFrame>
      <p:sp>
        <p:nvSpPr>
          <p:cNvPr id="39" name="Tijdelijke aanduiding voor tekst 38">
            <a:extLst>
              <a:ext uri="{FF2B5EF4-FFF2-40B4-BE49-F238E27FC236}">
                <a16:creationId xmlns:a16="http://schemas.microsoft.com/office/drawing/2014/main" id="{8F13A260-E5DD-259A-D5F4-2FCB81CCDB0E}"/>
              </a:ext>
            </a:extLst>
          </p:cNvPr>
          <p:cNvSpPr>
            <a:spLocks noGrp="1"/>
          </p:cNvSpPr>
          <p:nvPr>
            <p:ph type="body" sz="quarter" idx="13"/>
          </p:nvPr>
        </p:nvSpPr>
        <p:spPr>
          <a:xfrm>
            <a:off x="317500" y="5862638"/>
            <a:ext cx="11557000" cy="252412"/>
          </a:xfrm>
        </p:spPr>
        <p:txBody>
          <a:bodyPr/>
          <a:lstStyle/>
          <a:p>
            <a:r>
              <a:rPr lang="en-US"/>
              <a:t>Source:</a:t>
            </a:r>
            <a:endParaRPr lang="en-US" dirty="0"/>
          </a:p>
        </p:txBody>
      </p:sp>
      <p:sp>
        <p:nvSpPr>
          <p:cNvPr id="50" name="Tijdelijke aanduiding voor voettekst 49">
            <a:extLst>
              <a:ext uri="{FF2B5EF4-FFF2-40B4-BE49-F238E27FC236}">
                <a16:creationId xmlns:a16="http://schemas.microsoft.com/office/drawing/2014/main" id="{0FB87E22-2658-FF21-2C04-356255B1E608}"/>
              </a:ext>
            </a:extLst>
          </p:cNvPr>
          <p:cNvSpPr>
            <a:spLocks noGrp="1"/>
          </p:cNvSpPr>
          <p:nvPr>
            <p:ph type="ftr" sz="quarter" idx="14"/>
          </p:nvPr>
        </p:nvSpPr>
        <p:spPr>
          <a:xfrm>
            <a:off x="661284" y="6253800"/>
            <a:ext cx="9976508" cy="365125"/>
          </a:xfrm>
        </p:spPr>
        <p:txBody>
          <a:bodyPr/>
          <a:lstStyle/>
          <a:p>
            <a:r>
              <a:rPr lang="en-US"/>
              <a:t>Presentation title by Insert &gt; Header / Footer texts </a:t>
            </a:r>
            <a:endParaRPr lang="en-US" dirty="0"/>
          </a:p>
        </p:txBody>
      </p:sp>
      <p:sp>
        <p:nvSpPr>
          <p:cNvPr id="51" name="Tijdelijke aanduiding voor dianummer 50">
            <a:extLst>
              <a:ext uri="{FF2B5EF4-FFF2-40B4-BE49-F238E27FC236}">
                <a16:creationId xmlns:a16="http://schemas.microsoft.com/office/drawing/2014/main" id="{7AD0BA57-25C8-3085-B83D-3C1874E83833}"/>
              </a:ext>
            </a:extLst>
          </p:cNvPr>
          <p:cNvSpPr>
            <a:spLocks noGrp="1"/>
          </p:cNvSpPr>
          <p:nvPr>
            <p:ph type="sldNum" sz="quarter" idx="15"/>
          </p:nvPr>
        </p:nvSpPr>
        <p:spPr>
          <a:xfrm>
            <a:off x="-3571" y="6253798"/>
            <a:ext cx="593231" cy="365125"/>
          </a:xfrm>
        </p:spPr>
        <p:txBody>
          <a:bodyPr/>
          <a:lstStyle/>
          <a:p>
            <a:fld id="{42DF71BC-759E-4D06-B983-7D9FC16A403B}" type="slidenum">
              <a:rPr lang="en-US" smtClean="0"/>
              <a:pPr/>
              <a:t>17</a:t>
            </a:fld>
            <a:endParaRPr lang="en-US" dirty="0"/>
          </a:p>
        </p:txBody>
      </p:sp>
    </p:spTree>
    <p:extLst>
      <p:ext uri="{BB962C8B-B14F-4D97-AF65-F5344CB8AC3E}">
        <p14:creationId xmlns:p14="http://schemas.microsoft.com/office/powerpoint/2010/main" val="320695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BA07A48F-F96A-0555-5220-0AE7FCD15CA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graphicFrame>
        <p:nvGraphicFramePr>
          <p:cNvPr id="16" name="Tijdelijke aanduiding voor tabel 15">
            <a:extLst>
              <a:ext uri="{FF2B5EF4-FFF2-40B4-BE49-F238E27FC236}">
                <a16:creationId xmlns:a16="http://schemas.microsoft.com/office/drawing/2014/main" id="{E0D51BEF-9725-2D3C-5483-A0C8D73E04CE}"/>
              </a:ext>
            </a:extLst>
          </p:cNvPr>
          <p:cNvGraphicFramePr>
            <a:graphicFrameLocks noGrp="1"/>
          </p:cNvGraphicFramePr>
          <p:nvPr>
            <p:ph type="tbl" sz="quarter" idx="12"/>
            <p:extLst>
              <p:ext uri="{D42A27DB-BD31-4B8C-83A1-F6EECF244321}">
                <p14:modId xmlns:p14="http://schemas.microsoft.com/office/powerpoint/2010/main" val="1545394714"/>
              </p:ext>
            </p:extLst>
          </p:nvPr>
        </p:nvGraphicFramePr>
        <p:xfrm>
          <a:off x="317500" y="2024063"/>
          <a:ext cx="11574459" cy="3299499"/>
        </p:xfrm>
        <a:graphic>
          <a:graphicData uri="http://schemas.openxmlformats.org/drawingml/2006/table">
            <a:tbl>
              <a:tblPr firstRow="1" bandRow="1">
                <a:tableStyleId>{5C22544A-7EE6-4342-B048-85BDC9FD1C3A}</a:tableStyleId>
              </a:tblPr>
              <a:tblGrid>
                <a:gridCol w="2275389">
                  <a:extLst>
                    <a:ext uri="{9D8B030D-6E8A-4147-A177-3AD203B41FA5}">
                      <a16:colId xmlns:a16="http://schemas.microsoft.com/office/drawing/2014/main" val="1167492936"/>
                    </a:ext>
                  </a:extLst>
                </a:gridCol>
                <a:gridCol w="1549845">
                  <a:extLst>
                    <a:ext uri="{9D8B030D-6E8A-4147-A177-3AD203B41FA5}">
                      <a16:colId xmlns:a16="http://schemas.microsoft.com/office/drawing/2014/main" val="3424776544"/>
                    </a:ext>
                  </a:extLst>
                </a:gridCol>
                <a:gridCol w="1549845">
                  <a:extLst>
                    <a:ext uri="{9D8B030D-6E8A-4147-A177-3AD203B41FA5}">
                      <a16:colId xmlns:a16="http://schemas.microsoft.com/office/drawing/2014/main" val="173678846"/>
                    </a:ext>
                  </a:extLst>
                </a:gridCol>
                <a:gridCol w="1549845">
                  <a:extLst>
                    <a:ext uri="{9D8B030D-6E8A-4147-A177-3AD203B41FA5}">
                      <a16:colId xmlns:a16="http://schemas.microsoft.com/office/drawing/2014/main" val="441711680"/>
                    </a:ext>
                  </a:extLst>
                </a:gridCol>
                <a:gridCol w="1549845">
                  <a:extLst>
                    <a:ext uri="{9D8B030D-6E8A-4147-A177-3AD203B41FA5}">
                      <a16:colId xmlns:a16="http://schemas.microsoft.com/office/drawing/2014/main" val="2578054428"/>
                    </a:ext>
                  </a:extLst>
                </a:gridCol>
                <a:gridCol w="1549845">
                  <a:extLst>
                    <a:ext uri="{9D8B030D-6E8A-4147-A177-3AD203B41FA5}">
                      <a16:colId xmlns:a16="http://schemas.microsoft.com/office/drawing/2014/main" val="3975131018"/>
                    </a:ext>
                  </a:extLst>
                </a:gridCol>
                <a:gridCol w="1549845">
                  <a:extLst>
                    <a:ext uri="{9D8B030D-6E8A-4147-A177-3AD203B41FA5}">
                      <a16:colId xmlns:a16="http://schemas.microsoft.com/office/drawing/2014/main" val="1620398925"/>
                    </a:ext>
                  </a:extLst>
                </a:gridCol>
              </a:tblGrid>
              <a:tr h="366611">
                <a:tc>
                  <a:txBody>
                    <a:bodyPr/>
                    <a:lstStyle/>
                    <a:p>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bg1"/>
                          </a:solidFill>
                        </a:rPr>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bg1"/>
                          </a:solidFill>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bg1"/>
                          </a:solidFill>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bg1"/>
                          </a:solidFill>
                        </a:rPr>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bg1"/>
                          </a:solidFill>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bg1"/>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775074"/>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68283"/>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704560"/>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801911"/>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098378"/>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013645"/>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07197"/>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593187"/>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123801"/>
                  </a:ext>
                </a:extLst>
              </a:tr>
            </a:tbl>
          </a:graphicData>
        </a:graphic>
      </p:graphicFrame>
      <p:sp>
        <p:nvSpPr>
          <p:cNvPr id="39" name="Tijdelijke aanduiding voor tekst 38">
            <a:extLst>
              <a:ext uri="{FF2B5EF4-FFF2-40B4-BE49-F238E27FC236}">
                <a16:creationId xmlns:a16="http://schemas.microsoft.com/office/drawing/2014/main" id="{8F13A260-E5DD-259A-D5F4-2FCB81CCDB0E}"/>
              </a:ext>
            </a:extLst>
          </p:cNvPr>
          <p:cNvSpPr>
            <a:spLocks noGrp="1"/>
          </p:cNvSpPr>
          <p:nvPr>
            <p:ph type="body" sz="quarter" idx="13"/>
          </p:nvPr>
        </p:nvSpPr>
        <p:spPr>
          <a:xfrm>
            <a:off x="317500" y="5862638"/>
            <a:ext cx="11557000" cy="252412"/>
          </a:xfrm>
        </p:spPr>
        <p:txBody>
          <a:bodyPr/>
          <a:lstStyle/>
          <a:p>
            <a:r>
              <a:rPr lang="en-US"/>
              <a:t>Source:</a:t>
            </a:r>
            <a:endParaRPr lang="en-US" dirty="0"/>
          </a:p>
        </p:txBody>
      </p:sp>
      <p:sp>
        <p:nvSpPr>
          <p:cNvPr id="50" name="Tijdelijke aanduiding voor voettekst 49">
            <a:extLst>
              <a:ext uri="{FF2B5EF4-FFF2-40B4-BE49-F238E27FC236}">
                <a16:creationId xmlns:a16="http://schemas.microsoft.com/office/drawing/2014/main" id="{0FB87E22-2658-FF21-2C04-356255B1E608}"/>
              </a:ext>
            </a:extLst>
          </p:cNvPr>
          <p:cNvSpPr>
            <a:spLocks noGrp="1"/>
          </p:cNvSpPr>
          <p:nvPr>
            <p:ph type="ftr" sz="quarter" idx="14"/>
          </p:nvPr>
        </p:nvSpPr>
        <p:spPr>
          <a:xfrm>
            <a:off x="661284" y="6253800"/>
            <a:ext cx="9976508" cy="365125"/>
          </a:xfrm>
        </p:spPr>
        <p:txBody>
          <a:bodyPr/>
          <a:lstStyle/>
          <a:p>
            <a:r>
              <a:rPr lang="en-US"/>
              <a:t>Presentation title by Insert &gt; Header / Footer texts </a:t>
            </a:r>
            <a:endParaRPr lang="en-US" dirty="0"/>
          </a:p>
        </p:txBody>
      </p:sp>
      <p:sp>
        <p:nvSpPr>
          <p:cNvPr id="51" name="Tijdelijke aanduiding voor dianummer 50">
            <a:extLst>
              <a:ext uri="{FF2B5EF4-FFF2-40B4-BE49-F238E27FC236}">
                <a16:creationId xmlns:a16="http://schemas.microsoft.com/office/drawing/2014/main" id="{7AD0BA57-25C8-3085-B83D-3C1874E83833}"/>
              </a:ext>
            </a:extLst>
          </p:cNvPr>
          <p:cNvSpPr>
            <a:spLocks noGrp="1"/>
          </p:cNvSpPr>
          <p:nvPr>
            <p:ph type="sldNum" sz="quarter" idx="15"/>
          </p:nvPr>
        </p:nvSpPr>
        <p:spPr>
          <a:xfrm>
            <a:off x="-3571" y="6253798"/>
            <a:ext cx="593231" cy="365125"/>
          </a:xfrm>
        </p:spPr>
        <p:txBody>
          <a:bodyPr/>
          <a:lstStyle/>
          <a:p>
            <a:fld id="{42DF71BC-759E-4D06-B983-7D9FC16A403B}" type="slidenum">
              <a:rPr lang="en-US" smtClean="0"/>
              <a:pPr/>
              <a:t>18</a:t>
            </a:fld>
            <a:endParaRPr lang="en-US" dirty="0"/>
          </a:p>
        </p:txBody>
      </p:sp>
    </p:spTree>
    <p:extLst>
      <p:ext uri="{BB962C8B-B14F-4D97-AF65-F5344CB8AC3E}">
        <p14:creationId xmlns:p14="http://schemas.microsoft.com/office/powerpoint/2010/main" val="2606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el 29">
            <a:extLst>
              <a:ext uri="{FF2B5EF4-FFF2-40B4-BE49-F238E27FC236}">
                <a16:creationId xmlns:a16="http://schemas.microsoft.com/office/drawing/2014/main" id="{795F1484-C3BB-42DA-2763-404F9DE4BBC2}"/>
              </a:ext>
            </a:extLst>
          </p:cNvPr>
          <p:cNvSpPr>
            <a:spLocks noGrp="1"/>
          </p:cNvSpPr>
          <p:nvPr>
            <p:ph type="title"/>
          </p:nvPr>
        </p:nvSpPr>
        <p:spPr>
          <a:xfrm>
            <a:off x="300038" y="276199"/>
            <a:ext cx="11591924" cy="1401718"/>
          </a:xfrm>
        </p:spPr>
        <p:txBody>
          <a:bodyPr/>
          <a:lstStyle/>
          <a:p>
            <a:r>
              <a:rPr lang="en-US"/>
              <a:t>Contents</a:t>
            </a:r>
            <a:endParaRPr lang="en-US" dirty="0"/>
          </a:p>
        </p:txBody>
      </p:sp>
      <p:graphicFrame>
        <p:nvGraphicFramePr>
          <p:cNvPr id="6" name="Tijdelijke aanduiding voor inhoud 5">
            <a:extLst>
              <a:ext uri="{FF2B5EF4-FFF2-40B4-BE49-F238E27FC236}">
                <a16:creationId xmlns:a16="http://schemas.microsoft.com/office/drawing/2014/main" id="{9A444850-3AD8-A1FE-539D-AAC2D7B3B4E4}"/>
              </a:ext>
            </a:extLst>
          </p:cNvPr>
          <p:cNvGraphicFramePr>
            <a:graphicFrameLocks noGrp="1"/>
          </p:cNvGraphicFramePr>
          <p:nvPr>
            <p:ph idx="1"/>
            <p:extLst>
              <p:ext uri="{D42A27DB-BD31-4B8C-83A1-F6EECF244321}">
                <p14:modId xmlns:p14="http://schemas.microsoft.com/office/powerpoint/2010/main" val="579637914"/>
              </p:ext>
            </p:extLst>
          </p:nvPr>
        </p:nvGraphicFramePr>
        <p:xfrm>
          <a:off x="307975" y="2459038"/>
          <a:ext cx="11591924" cy="3793625"/>
        </p:xfrm>
        <a:graphic>
          <a:graphicData uri="http://schemas.openxmlformats.org/drawingml/2006/table">
            <a:tbl>
              <a:tblPr firstRow="1" bandRow="1">
                <a:tableStyleId>{5C22544A-7EE6-4342-B048-85BDC9FD1C3A}</a:tableStyleId>
              </a:tblPr>
              <a:tblGrid>
                <a:gridCol w="976539">
                  <a:extLst>
                    <a:ext uri="{9D8B030D-6E8A-4147-A177-3AD203B41FA5}">
                      <a16:colId xmlns:a16="http://schemas.microsoft.com/office/drawing/2014/main" val="4044986673"/>
                    </a:ext>
                  </a:extLst>
                </a:gridCol>
                <a:gridCol w="4819423">
                  <a:extLst>
                    <a:ext uri="{9D8B030D-6E8A-4147-A177-3AD203B41FA5}">
                      <a16:colId xmlns:a16="http://schemas.microsoft.com/office/drawing/2014/main" val="1700509962"/>
                    </a:ext>
                  </a:extLst>
                </a:gridCol>
                <a:gridCol w="906463">
                  <a:extLst>
                    <a:ext uri="{9D8B030D-6E8A-4147-A177-3AD203B41FA5}">
                      <a16:colId xmlns:a16="http://schemas.microsoft.com/office/drawing/2014/main" val="4280471238"/>
                    </a:ext>
                  </a:extLst>
                </a:gridCol>
                <a:gridCol w="4889499">
                  <a:extLst>
                    <a:ext uri="{9D8B030D-6E8A-4147-A177-3AD203B41FA5}">
                      <a16:colId xmlns:a16="http://schemas.microsoft.com/office/drawing/2014/main" val="2474700929"/>
                    </a:ext>
                  </a:extLst>
                </a:gridCol>
              </a:tblGrid>
              <a:tr h="758725">
                <a:tc>
                  <a:txBody>
                    <a:bodyPr/>
                    <a:lstStyle/>
                    <a:p>
                      <a:r>
                        <a:rPr lang="nl-NL" sz="4500" b="0" dirty="0">
                          <a:solidFill>
                            <a:schemeClr val="tx1"/>
                          </a:solidFill>
                          <a:latin typeface="+mj-lt"/>
                          <a:cs typeface="Space Grotesk" pitchFamily="2" charset="0"/>
                        </a:rPr>
                        <a:t>01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dirty="0">
                        <a:solidFill>
                          <a:schemeClr val="tx1"/>
                        </a:solidFill>
                      </a:endParaRPr>
                    </a:p>
                  </a:txBody>
                  <a:tcPr marL="0" marR="0" marT="0" marB="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1466063"/>
                  </a:ext>
                </a:extLst>
              </a:tr>
              <a:tr h="758725">
                <a:tc>
                  <a:txBody>
                    <a:bodyPr/>
                    <a:lstStyle/>
                    <a:p>
                      <a:r>
                        <a:rPr lang="nl-NL" sz="4500" b="0" kern="1200" dirty="0">
                          <a:solidFill>
                            <a:schemeClr val="tx1"/>
                          </a:solidFill>
                          <a:latin typeface="+mj-lt"/>
                          <a:ea typeface="+mn-ea"/>
                          <a:cs typeface="Space Grotesk" pitchFamily="2" charset="0"/>
                        </a:rPr>
                        <a:t>02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9856676"/>
                  </a:ext>
                </a:extLst>
              </a:tr>
              <a:tr h="758725">
                <a:tc>
                  <a:txBody>
                    <a:bodyPr/>
                    <a:lstStyle/>
                    <a:p>
                      <a:r>
                        <a:rPr lang="nl-NL" sz="4500" b="0" kern="1200" dirty="0">
                          <a:solidFill>
                            <a:schemeClr val="tx1"/>
                          </a:solidFill>
                          <a:latin typeface="+mj-lt"/>
                          <a:ea typeface="+mn-ea"/>
                          <a:cs typeface="Space Grotesk" pitchFamily="2" charset="0"/>
                        </a:rPr>
                        <a:t>03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Lorem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ipsum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dolor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sit</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2289318"/>
                  </a:ext>
                </a:extLst>
              </a:tr>
              <a:tr h="758725">
                <a:tc>
                  <a:txBody>
                    <a:bodyPr/>
                    <a:lstStyle/>
                    <a:p>
                      <a:r>
                        <a:rPr lang="nl-NL" sz="4500" b="0" kern="1200" dirty="0">
                          <a:solidFill>
                            <a:schemeClr val="tx1"/>
                          </a:solidFill>
                          <a:latin typeface="+mj-lt"/>
                          <a:ea typeface="+mn-ea"/>
                          <a:cs typeface="Space Grotesk" pitchFamily="2" charset="0"/>
                        </a:rPr>
                        <a:t>04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95523"/>
                  </a:ext>
                </a:extLst>
              </a:tr>
              <a:tr h="758725">
                <a:tc>
                  <a:txBody>
                    <a:bodyPr/>
                    <a:lstStyle/>
                    <a:p>
                      <a:r>
                        <a:rPr lang="nl-NL" sz="4500" b="0" kern="1200" dirty="0">
                          <a:solidFill>
                            <a:schemeClr val="tx1"/>
                          </a:solidFill>
                          <a:latin typeface="+mj-lt"/>
                          <a:ea typeface="+mn-ea"/>
                          <a:cs typeface="Space Grotesk" pitchFamily="2" charset="0"/>
                        </a:rPr>
                        <a:t>05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Lorem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ipsum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dolor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sit</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136315"/>
                  </a:ext>
                </a:extLst>
              </a:tr>
            </a:tbl>
          </a:graphicData>
        </a:graphic>
      </p:graphicFrame>
      <p:sp>
        <p:nvSpPr>
          <p:cNvPr id="4" name="Tijdelijke aanduiding voor voettekst 3">
            <a:extLst>
              <a:ext uri="{FF2B5EF4-FFF2-40B4-BE49-F238E27FC236}">
                <a16:creationId xmlns:a16="http://schemas.microsoft.com/office/drawing/2014/main" id="{6D7EFAEB-77F2-17E6-1700-457426B68841}"/>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442C4DF3-B05B-1560-1171-FD0D6FA65B3F}"/>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2</a:t>
            </a:fld>
            <a:endParaRPr lang="en-US" dirty="0"/>
          </a:p>
        </p:txBody>
      </p:sp>
    </p:spTree>
    <p:extLst>
      <p:ext uri="{BB962C8B-B14F-4D97-AF65-F5344CB8AC3E}">
        <p14:creationId xmlns:p14="http://schemas.microsoft.com/office/powerpoint/2010/main" val="336650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8E21D-24B9-B9F3-9C94-675B7C6610C5}"/>
              </a:ext>
            </a:extLst>
          </p:cNvPr>
          <p:cNvSpPr>
            <a:spLocks noGrp="1"/>
          </p:cNvSpPr>
          <p:nvPr>
            <p:ph type="title"/>
          </p:nvPr>
        </p:nvSpPr>
        <p:spPr>
          <a:xfrm>
            <a:off x="212950" y="1633536"/>
            <a:ext cx="5759450" cy="4462464"/>
          </a:xfrm>
        </p:spPr>
        <p:txBody>
          <a:bodyPr/>
          <a:lstStyle/>
          <a:p>
            <a:r>
              <a:rPr lang="en-US" dirty="0"/>
              <a:t>Chapter</a:t>
            </a:r>
            <a:br>
              <a:rPr lang="en-US" dirty="0"/>
            </a:br>
            <a:r>
              <a:rPr lang="en-US" dirty="0"/>
              <a:t>Title</a:t>
            </a:r>
          </a:p>
        </p:txBody>
      </p:sp>
      <p:sp>
        <p:nvSpPr>
          <p:cNvPr id="23" name="Tijdelijke aanduiding voor tekst 22">
            <a:extLst>
              <a:ext uri="{FF2B5EF4-FFF2-40B4-BE49-F238E27FC236}">
                <a16:creationId xmlns:a16="http://schemas.microsoft.com/office/drawing/2014/main" id="{B33E193F-D41C-8854-2E32-BA7ECDFAD6DD}"/>
              </a:ext>
            </a:extLst>
          </p:cNvPr>
          <p:cNvSpPr>
            <a:spLocks noGrp="1"/>
          </p:cNvSpPr>
          <p:nvPr>
            <p:ph type="body" idx="1"/>
          </p:nvPr>
        </p:nvSpPr>
        <p:spPr>
          <a:xfrm>
            <a:off x="191175" y="-87083"/>
            <a:ext cx="5759450" cy="1154970"/>
          </a:xfrm>
        </p:spPr>
        <p:txBody>
          <a:bodyPr/>
          <a:lstStyle/>
          <a:p>
            <a:r>
              <a:rPr lang="en-US"/>
              <a:t>01</a:t>
            </a:r>
            <a:endParaRPr lang="en-US" dirty="0"/>
          </a:p>
        </p:txBody>
      </p:sp>
      <p:sp>
        <p:nvSpPr>
          <p:cNvPr id="4" name="Tijdelijke aanduiding voor voettekst 3">
            <a:extLst>
              <a:ext uri="{FF2B5EF4-FFF2-40B4-BE49-F238E27FC236}">
                <a16:creationId xmlns:a16="http://schemas.microsoft.com/office/drawing/2014/main" id="{D2CF2540-0D1E-F527-FE73-CC8F14CDEBFC}"/>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A664ED44-01FB-2D0C-CCCA-F909C7AE6B01}"/>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3</a:t>
            </a:fld>
            <a:endParaRPr lang="en-US" dirty="0"/>
          </a:p>
        </p:txBody>
      </p:sp>
      <p:sp>
        <p:nvSpPr>
          <p:cNvPr id="9" name="Tijdelijke aanduiding voor afbeelding 8">
            <a:extLst>
              <a:ext uri="{FF2B5EF4-FFF2-40B4-BE49-F238E27FC236}">
                <a16:creationId xmlns:a16="http://schemas.microsoft.com/office/drawing/2014/main" id="{6970D133-4A5F-0822-3426-0C57F9F4AEE1}"/>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20638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568B9-6AB4-2709-D0E1-CA3F9A614F50}"/>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9" name="Tijdelijke aanduiding voor inhoud 8">
            <a:extLst>
              <a:ext uri="{FF2B5EF4-FFF2-40B4-BE49-F238E27FC236}">
                <a16:creationId xmlns:a16="http://schemas.microsoft.com/office/drawing/2014/main" id="{0ECCFCE4-6E1C-FEFD-B8F0-03FE153E1028}"/>
              </a:ext>
            </a:extLst>
          </p:cNvPr>
          <p:cNvSpPr>
            <a:spLocks noGrp="1"/>
          </p:cNvSpPr>
          <p:nvPr>
            <p:ph idx="1"/>
          </p:nvPr>
        </p:nvSpPr>
        <p:spPr>
          <a:xfrm>
            <a:off x="317085" y="2023785"/>
            <a:ext cx="11591924" cy="4091761"/>
          </a:xfrm>
        </p:spPr>
        <p:txBody>
          <a:bodyPr/>
          <a:lstStyle/>
          <a:p>
            <a:pPr lvl="1"/>
            <a:r>
              <a:rPr lang="en-US"/>
              <a:t>Lorem ipsum dolor sit amet, consectetuer adipiscing elit, sed diam nonummy nibh euismod tincidunt ut laoreet dolore magna aliquam erat volutpat. </a:t>
            </a:r>
          </a:p>
          <a:p>
            <a:pPr lvl="1"/>
            <a:r>
              <a:rPr lang="en-US"/>
              <a:t>Ut wisi enim ad minim veniam, quis nostrud exerci tation ullamcorper suscipit lobortis.</a:t>
            </a:r>
          </a:p>
          <a:p>
            <a:endParaRPr lang="en-US"/>
          </a:p>
          <a:p>
            <a:endParaRPr lang="en-US"/>
          </a:p>
          <a:p>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 ectetuer adipiscing elit.</a:t>
            </a:r>
          </a:p>
          <a:p>
            <a:endParaRPr lang="en-US" dirty="0" err="1"/>
          </a:p>
        </p:txBody>
      </p:sp>
      <p:sp>
        <p:nvSpPr>
          <p:cNvPr id="4" name="Tijdelijke aanduiding voor voettekst 3">
            <a:extLst>
              <a:ext uri="{FF2B5EF4-FFF2-40B4-BE49-F238E27FC236}">
                <a16:creationId xmlns:a16="http://schemas.microsoft.com/office/drawing/2014/main" id="{29EB040F-C15F-368D-70B3-0129AD66FB8B}"/>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5EC9C992-98F3-1721-3AA1-39C5C26F86AA}"/>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4</a:t>
            </a:fld>
            <a:endParaRPr lang="en-US" dirty="0"/>
          </a:p>
        </p:txBody>
      </p:sp>
    </p:spTree>
    <p:extLst>
      <p:ext uri="{BB962C8B-B14F-4D97-AF65-F5344CB8AC3E}">
        <p14:creationId xmlns:p14="http://schemas.microsoft.com/office/powerpoint/2010/main" val="15426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568B9-6AB4-2709-D0E1-CA3F9A614F50}"/>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9" name="Tijdelijke aanduiding voor inhoud 8">
            <a:extLst>
              <a:ext uri="{FF2B5EF4-FFF2-40B4-BE49-F238E27FC236}">
                <a16:creationId xmlns:a16="http://schemas.microsoft.com/office/drawing/2014/main" id="{0ECCFCE4-6E1C-FEFD-B8F0-03FE153E1028}"/>
              </a:ext>
            </a:extLst>
          </p:cNvPr>
          <p:cNvSpPr>
            <a:spLocks noGrp="1"/>
          </p:cNvSpPr>
          <p:nvPr>
            <p:ph idx="1"/>
          </p:nvPr>
        </p:nvSpPr>
        <p:spPr>
          <a:xfrm>
            <a:off x="317085" y="2023785"/>
            <a:ext cx="11591924" cy="4091761"/>
          </a:xfrm>
        </p:spPr>
        <p:txBody>
          <a:bodyPr numCol="1"/>
          <a:lstStyle/>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a:p>
            <a:pPr lvl="1"/>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a:t>
            </a:r>
          </a:p>
          <a:p>
            <a:endParaRPr lang="en-US" dirty="0"/>
          </a:p>
          <a:p>
            <a:endParaRPr lang="en-US" dirty="0"/>
          </a:p>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Lorem ipsum dolor sit </a:t>
            </a:r>
            <a:r>
              <a:rPr lang="en-US" dirty="0" err="1"/>
              <a:t>amet</a:t>
            </a:r>
            <a:r>
              <a:rPr lang="en-US" dirty="0"/>
              <a:t>, cons </a:t>
            </a:r>
            <a:r>
              <a:rPr lang="en-US" dirty="0" err="1"/>
              <a:t>ectetuer</a:t>
            </a:r>
            <a:r>
              <a:rPr lang="en-US" dirty="0"/>
              <a:t> </a:t>
            </a:r>
            <a:r>
              <a:rPr lang="en-US" dirty="0" err="1"/>
              <a:t>adipiscing</a:t>
            </a:r>
            <a:r>
              <a:rPr lang="en-US" dirty="0"/>
              <a:t> </a:t>
            </a:r>
            <a:r>
              <a:rPr lang="en-US" dirty="0" err="1"/>
              <a:t>elit</a:t>
            </a:r>
            <a:r>
              <a:rPr lang="en-US" dirty="0"/>
              <a:t>.</a:t>
            </a:r>
          </a:p>
          <a:p>
            <a:endParaRPr lang="en-US" dirty="0" err="1"/>
          </a:p>
        </p:txBody>
      </p:sp>
      <p:sp>
        <p:nvSpPr>
          <p:cNvPr id="4" name="Tijdelijke aanduiding voor voettekst 3">
            <a:extLst>
              <a:ext uri="{FF2B5EF4-FFF2-40B4-BE49-F238E27FC236}">
                <a16:creationId xmlns:a16="http://schemas.microsoft.com/office/drawing/2014/main" id="{29EB040F-C15F-368D-70B3-0129AD66FB8B}"/>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5EC9C992-98F3-1721-3AA1-39C5C26F86AA}"/>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5</a:t>
            </a:fld>
            <a:endParaRPr lang="en-US" dirty="0"/>
          </a:p>
        </p:txBody>
      </p:sp>
    </p:spTree>
    <p:extLst>
      <p:ext uri="{BB962C8B-B14F-4D97-AF65-F5344CB8AC3E}">
        <p14:creationId xmlns:p14="http://schemas.microsoft.com/office/powerpoint/2010/main" val="52511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A0FAF-92B4-5EC2-0CCC-9F002A50AD1F}"/>
              </a:ext>
            </a:extLst>
          </p:cNvPr>
          <p:cNvSpPr>
            <a:spLocks noGrp="1"/>
          </p:cNvSpPr>
          <p:nvPr>
            <p:ph type="title"/>
          </p:nvPr>
        </p:nvSpPr>
        <p:spPr>
          <a:xfrm>
            <a:off x="300038" y="276199"/>
            <a:ext cx="11591924" cy="1401718"/>
          </a:xfrm>
        </p:spPr>
        <p:txBody>
          <a:bodyPr/>
          <a:lstStyle/>
          <a:p>
            <a:r>
              <a:rPr lang="en-US"/>
              <a:t>The title </a:t>
            </a:r>
            <a:br>
              <a:rPr lang="en-US"/>
            </a:br>
            <a:r>
              <a:rPr lang="en-US"/>
              <a:t>of the slide</a:t>
            </a:r>
            <a:endParaRPr lang="en-US" dirty="0"/>
          </a:p>
        </p:txBody>
      </p:sp>
      <p:sp>
        <p:nvSpPr>
          <p:cNvPr id="3" name="Tijdelijke aanduiding voor inhoud 2">
            <a:extLst>
              <a:ext uri="{FF2B5EF4-FFF2-40B4-BE49-F238E27FC236}">
                <a16:creationId xmlns:a16="http://schemas.microsoft.com/office/drawing/2014/main" id="{4A9EEB42-F17A-88FD-9D43-D889E9966AD6}"/>
              </a:ext>
            </a:extLst>
          </p:cNvPr>
          <p:cNvSpPr>
            <a:spLocks noGrp="1"/>
          </p:cNvSpPr>
          <p:nvPr>
            <p:ph idx="1"/>
          </p:nvPr>
        </p:nvSpPr>
        <p:spPr>
          <a:xfrm>
            <a:off x="2188029" y="2023785"/>
            <a:ext cx="7783286" cy="4091761"/>
          </a:xfrm>
        </p:spPr>
        <p:txBody>
          <a:bodyPr/>
          <a:lstStyle/>
          <a:p>
            <a:pPr lvl="1"/>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a:t>
            </a:r>
            <a:endParaRPr lang="en-US" dirty="0"/>
          </a:p>
        </p:txBody>
      </p:sp>
      <p:sp>
        <p:nvSpPr>
          <p:cNvPr id="4" name="Tijdelijke aanduiding voor voettekst 3">
            <a:extLst>
              <a:ext uri="{FF2B5EF4-FFF2-40B4-BE49-F238E27FC236}">
                <a16:creationId xmlns:a16="http://schemas.microsoft.com/office/drawing/2014/main" id="{863A17DE-8E13-576E-4C6C-E5198D6221CE}"/>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52867B33-7242-30C8-97C1-88D6ED4EC14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6</a:t>
            </a:fld>
            <a:endParaRPr lang="en-US" dirty="0"/>
          </a:p>
        </p:txBody>
      </p:sp>
    </p:spTree>
    <p:extLst>
      <p:ext uri="{BB962C8B-B14F-4D97-AF65-F5344CB8AC3E}">
        <p14:creationId xmlns:p14="http://schemas.microsoft.com/office/powerpoint/2010/main" val="270454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094C3BC-5002-6A06-680C-ED95E40ED307}"/>
              </a:ext>
            </a:extLst>
          </p:cNvPr>
          <p:cNvSpPr>
            <a:spLocks noGrp="1"/>
          </p:cNvSpPr>
          <p:nvPr>
            <p:ph type="title"/>
          </p:nvPr>
        </p:nvSpPr>
        <p:spPr>
          <a:xfrm>
            <a:off x="300038" y="276199"/>
            <a:ext cx="5617436" cy="1401718"/>
          </a:xfrm>
        </p:spPr>
        <p:txBody>
          <a:bodyPr/>
          <a:lstStyle/>
          <a:p>
            <a:r>
              <a:rPr lang="en-US"/>
              <a:t>Title of </a:t>
            </a:r>
            <a:br>
              <a:rPr lang="en-US"/>
            </a:br>
            <a:r>
              <a:rPr lang="en-US"/>
              <a:t>the slide</a:t>
            </a:r>
            <a:br>
              <a:rPr lang="en-US"/>
            </a:br>
            <a:endParaRPr lang="en-US" dirty="0"/>
          </a:p>
        </p:txBody>
      </p:sp>
      <p:sp>
        <p:nvSpPr>
          <p:cNvPr id="7" name="Tijdelijke aanduiding voor inhoud 6">
            <a:extLst>
              <a:ext uri="{FF2B5EF4-FFF2-40B4-BE49-F238E27FC236}">
                <a16:creationId xmlns:a16="http://schemas.microsoft.com/office/drawing/2014/main" id="{8E6912C6-318D-658E-1A9A-0506BFD92E7B}"/>
              </a:ext>
            </a:extLst>
          </p:cNvPr>
          <p:cNvSpPr>
            <a:spLocks noGrp="1"/>
          </p:cNvSpPr>
          <p:nvPr>
            <p:ph idx="1"/>
          </p:nvPr>
        </p:nvSpPr>
        <p:spPr>
          <a:xfrm>
            <a:off x="307658" y="2023785"/>
            <a:ext cx="5609816" cy="4091761"/>
          </a:xfrm>
        </p:spPr>
        <p:txBody>
          <a:bodyPr/>
          <a:lstStyle/>
          <a:p>
            <a:pPr lvl="1"/>
            <a:r>
              <a:rPr lang="en-US"/>
              <a:t>Lorem ipsum dolor sit amet, consectetuer adipiscing elit, sed diam nonummy nibh euismod</a:t>
            </a:r>
          </a:p>
          <a:p>
            <a:endParaRPr lang="en-US"/>
          </a:p>
          <a:p>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lang="en-US" dirty="0"/>
          </a:p>
        </p:txBody>
      </p:sp>
      <p:sp>
        <p:nvSpPr>
          <p:cNvPr id="3" name="Tijdelijke aanduiding voor voettekst 2">
            <a:extLst>
              <a:ext uri="{FF2B5EF4-FFF2-40B4-BE49-F238E27FC236}">
                <a16:creationId xmlns:a16="http://schemas.microsoft.com/office/drawing/2014/main" id="{9CBDCA4F-4B09-3DDC-61B5-9EBD54B1B5B0}"/>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4" name="Tijdelijke aanduiding voor dianummer 3">
            <a:extLst>
              <a:ext uri="{FF2B5EF4-FFF2-40B4-BE49-F238E27FC236}">
                <a16:creationId xmlns:a16="http://schemas.microsoft.com/office/drawing/2014/main" id="{A157C201-20E0-74AE-E358-23DD49B83BCE}"/>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7</a:t>
            </a:fld>
            <a:endParaRPr lang="en-US" dirty="0"/>
          </a:p>
        </p:txBody>
      </p:sp>
      <p:sp>
        <p:nvSpPr>
          <p:cNvPr id="10" name="Tijdelijke aanduiding voor afbeelding 9">
            <a:extLst>
              <a:ext uri="{FF2B5EF4-FFF2-40B4-BE49-F238E27FC236}">
                <a16:creationId xmlns:a16="http://schemas.microsoft.com/office/drawing/2014/main" id="{1E379B6A-908E-8F23-996B-2C38C278BA15}"/>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96424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DFEC9F0-0239-A38A-1772-42458D0CDF05}"/>
              </a:ext>
            </a:extLst>
          </p:cNvPr>
          <p:cNvSpPr>
            <a:spLocks noGrp="1"/>
          </p:cNvSpPr>
          <p:nvPr>
            <p:ph idx="1"/>
          </p:nvPr>
        </p:nvSpPr>
        <p:spPr>
          <a:xfrm>
            <a:off x="6792687" y="1227909"/>
            <a:ext cx="4702627" cy="4887637"/>
          </a:xfrm>
        </p:spPr>
        <p:txBody>
          <a:bodyPr/>
          <a:lstStyle/>
          <a:p>
            <a:pPr lvl="1"/>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lang="en-US" dirty="0"/>
          </a:p>
        </p:txBody>
      </p:sp>
      <p:sp>
        <p:nvSpPr>
          <p:cNvPr id="3" name="Tijdelijke aanduiding voor voettekst 2">
            <a:extLst>
              <a:ext uri="{FF2B5EF4-FFF2-40B4-BE49-F238E27FC236}">
                <a16:creationId xmlns:a16="http://schemas.microsoft.com/office/drawing/2014/main" id="{3B1813F1-7EB5-B9EF-4CAD-5C05D937FB7C}"/>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4" name="Tijdelijke aanduiding voor dianummer 3">
            <a:extLst>
              <a:ext uri="{FF2B5EF4-FFF2-40B4-BE49-F238E27FC236}">
                <a16:creationId xmlns:a16="http://schemas.microsoft.com/office/drawing/2014/main" id="{0A905CC3-88EB-EDA3-1773-C734CAA1DD08}"/>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8</a:t>
            </a:fld>
            <a:endParaRPr lang="en-US" dirty="0"/>
          </a:p>
        </p:txBody>
      </p:sp>
      <p:sp>
        <p:nvSpPr>
          <p:cNvPr id="8" name="Tijdelijke aanduiding voor afbeelding 7">
            <a:extLst>
              <a:ext uri="{FF2B5EF4-FFF2-40B4-BE49-F238E27FC236}">
                <a16:creationId xmlns:a16="http://schemas.microsoft.com/office/drawing/2014/main" id="{4AEC7A35-8209-0FAD-A1CE-C8EF0E4C8018}"/>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180362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8">
            <a:extLst>
              <a:ext uri="{FF2B5EF4-FFF2-40B4-BE49-F238E27FC236}">
                <a16:creationId xmlns:a16="http://schemas.microsoft.com/office/drawing/2014/main" id="{6DB9DDF2-D752-5680-27FA-EDD8F48BED20}"/>
              </a:ext>
            </a:extLst>
          </p:cNvPr>
          <p:cNvSpPr>
            <a:spLocks noGrp="1"/>
          </p:cNvSpPr>
          <p:nvPr>
            <p:ph idx="1"/>
          </p:nvPr>
        </p:nvSpPr>
        <p:spPr>
          <a:xfrm>
            <a:off x="6792687" y="1227909"/>
            <a:ext cx="4702627" cy="4887637"/>
          </a:xfrm>
        </p:spPr>
        <p:txBody>
          <a:bodyPr/>
          <a:lstStyle/>
          <a:p>
            <a:pPr lvl="1"/>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lang="en-US" dirty="0"/>
          </a:p>
        </p:txBody>
      </p:sp>
      <p:sp>
        <p:nvSpPr>
          <p:cNvPr id="4" name="Tijdelijke aanduiding voor voettekst 3">
            <a:extLst>
              <a:ext uri="{FF2B5EF4-FFF2-40B4-BE49-F238E27FC236}">
                <a16:creationId xmlns:a16="http://schemas.microsoft.com/office/drawing/2014/main" id="{4EA56A48-8F98-AF04-A26E-480A9AD044E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27AC55DA-DEF0-D43B-D98E-78354DFAB936}"/>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9</a:t>
            </a:fld>
            <a:endParaRPr lang="en-US" dirty="0"/>
          </a:p>
        </p:txBody>
      </p:sp>
      <p:sp>
        <p:nvSpPr>
          <p:cNvPr id="8" name="Tijdelijke aanduiding voor afbeelding 7">
            <a:extLst>
              <a:ext uri="{FF2B5EF4-FFF2-40B4-BE49-F238E27FC236}">
                <a16:creationId xmlns:a16="http://schemas.microsoft.com/office/drawing/2014/main" id="{885DDE97-B376-3E6C-8E4F-2A9D5F4EFAE9}"/>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378030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HA">
  <a:themeElements>
    <a:clrScheme name="EHAknowledge">
      <a:dk1>
        <a:srgbClr val="1E272C"/>
      </a:dk1>
      <a:lt1>
        <a:sysClr val="window" lastClr="FFFFFF"/>
      </a:lt1>
      <a:dk2>
        <a:srgbClr val="1E272C"/>
      </a:dk2>
      <a:lt2>
        <a:srgbClr val="FFFFFF"/>
      </a:lt2>
      <a:accent1>
        <a:srgbClr val="FBD0FC"/>
      </a:accent1>
      <a:accent2>
        <a:srgbClr val="88DAF6"/>
      </a:accent2>
      <a:accent3>
        <a:srgbClr val="68F293"/>
      </a:accent3>
      <a:accent4>
        <a:srgbClr val="FBD0FC"/>
      </a:accent4>
      <a:accent5>
        <a:srgbClr val="88DAF6"/>
      </a:accent5>
      <a:accent6>
        <a:srgbClr val="68F293"/>
      </a:accent6>
      <a:hlink>
        <a:srgbClr val="1E272C"/>
      </a:hlink>
      <a:folHlink>
        <a:srgbClr val="1E272C"/>
      </a:folHlink>
    </a:clrScheme>
    <a:fontScheme name="EHA">
      <a:majorFont>
        <a:latin typeface="Space Grotesk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C01">
      <a:srgbClr val="523054"/>
    </a:custClr>
    <a:custClr name="CC02">
      <a:srgbClr val="046D86"/>
    </a:custClr>
    <a:custClr name="CC03">
      <a:srgbClr val="004700"/>
    </a:custClr>
    <a:custClr name="CC04">
      <a:srgbClr val="E26465"/>
    </a:custClr>
    <a:custClr name="CC05">
      <a:srgbClr val="520000"/>
    </a:custClr>
    <a:custClr name="CC06">
      <a:srgbClr val="007A26"/>
    </a:custClr>
    <a:custClr name="CC07">
      <a:srgbClr val="003A51"/>
    </a:custClr>
    <a:custClr name="CC08">
      <a:srgbClr val="BF97C1"/>
    </a:custClr>
    <a:custClr name="CC09">
      <a:srgbClr val="AB9256"/>
    </a:custClr>
    <a:custClr name="CC10">
      <a:srgbClr val="87D9F5"/>
    </a:custClr>
    <a:custClr name="CC11">
      <a:srgbClr val="58460D"/>
    </a:custClr>
    <a:custClr name="CC12">
      <a:srgbClr val="D3C8BC"/>
    </a:custClr>
    <a:custClr name="CC13">
      <a:srgbClr val="230025"/>
    </a:custClr>
    <a:custClr name="CC14">
      <a:srgbClr val="38CB70"/>
    </a:custClr>
  </a:custClrLst>
  <a:extLst>
    <a:ext uri="{05A4C25C-085E-4340-85A3-A5531E510DB2}">
      <thm15:themeFamily xmlns:thm15="http://schemas.microsoft.com/office/thememl/2012/main" name="2024 08 EHA Presentation Template ReCon" id="{AD20DE4F-8151-4BF5-A571-7755A0E577B4}" vid="{3103B8C9-E349-4CDF-A40C-364E9227AF9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2F7E4E6E8A03449358812824B46FEB" ma:contentTypeVersion="19" ma:contentTypeDescription="Create a new document." ma:contentTypeScope="" ma:versionID="d0a3ac37ff667b3ad40a0aea5e1f789d">
  <xsd:schema xmlns:xsd="http://www.w3.org/2001/XMLSchema" xmlns:xs="http://www.w3.org/2001/XMLSchema" xmlns:p="http://schemas.microsoft.com/office/2006/metadata/properties" xmlns:ns2="5b6f976f-f798-4b57-b2d0-1634e043936f" xmlns:ns3="f6b26cdf-43c8-4835-ad31-95a98fdd9fde" targetNamespace="http://schemas.microsoft.com/office/2006/metadata/properties" ma:root="true" ma:fieldsID="64efc7da34912cdd8d8bf668a870ad84" ns2:_="" ns3:_="">
    <xsd:import namespace="5b6f976f-f798-4b57-b2d0-1634e043936f"/>
    <xsd:import namespace="f6b26cdf-43c8-4835-ad31-95a98fdd9f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f976f-f798-4b57-b2d0-1634e0439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7a9e5e-69d0-44c7-9c2a-3259acdd59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26cdf-43c8-4835-ad31-95a98fdd9f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9eca83-9f53-4bf8-a0e7-8f9f23982e2e}" ma:internalName="TaxCatchAll" ma:showField="CatchAllData" ma:web="f6b26cdf-43c8-4835-ad31-95a98fdd9f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6f976f-f798-4b57-b2d0-1634e043936f">
      <Terms xmlns="http://schemas.microsoft.com/office/infopath/2007/PartnerControls"/>
    </lcf76f155ced4ddcb4097134ff3c332f>
    <TaxCatchAll xmlns="f6b26cdf-43c8-4835-ad31-95a98fdd9fde" xsi:nil="true"/>
  </documentManagement>
</p:properties>
</file>

<file path=customXml/itemProps1.xml><?xml version="1.0" encoding="utf-8"?>
<ds:datastoreItem xmlns:ds="http://schemas.openxmlformats.org/officeDocument/2006/customXml" ds:itemID="{E6D19A7E-5E3D-46A8-8F1C-A4B46D68B25B}">
  <ds:schemaRefs>
    <ds:schemaRef ds:uri="http://schemas.microsoft.com/sharepoint/v3/contenttype/forms"/>
  </ds:schemaRefs>
</ds:datastoreItem>
</file>

<file path=customXml/itemProps2.xml><?xml version="1.0" encoding="utf-8"?>
<ds:datastoreItem xmlns:ds="http://schemas.openxmlformats.org/officeDocument/2006/customXml" ds:itemID="{198D9AF7-3A98-491C-9397-266353A67319}"/>
</file>

<file path=customXml/itemProps3.xml><?xml version="1.0" encoding="utf-8"?>
<ds:datastoreItem xmlns:ds="http://schemas.openxmlformats.org/officeDocument/2006/customXml" ds:itemID="{0D647B7A-79AA-40CA-84F1-29C30D38AEAF}">
  <ds:schemaRefs>
    <ds:schemaRef ds:uri="http://schemas.microsoft.com/office/2006/metadata/properties"/>
    <ds:schemaRef ds:uri="http://schemas.microsoft.com/office/infopath/2007/PartnerControls"/>
    <ds:schemaRef ds:uri="ffb11a55-ee5a-4dc3-b3da-ce3f0af7f684"/>
    <ds:schemaRef ds:uri="fbf94306-7a53-416b-b248-17097eef2d49"/>
    <ds:schemaRef ds:uri="5b6f976f-f798-4b57-b2d0-1634e043936f"/>
    <ds:schemaRef ds:uri="f6b26cdf-43c8-4835-ad31-95a98fdd9fde"/>
  </ds:schemaRefs>
</ds:datastoreItem>
</file>

<file path=docProps/app.xml><?xml version="1.0" encoding="utf-8"?>
<Properties xmlns="http://schemas.openxmlformats.org/officeDocument/2006/extended-properties" xmlns:vt="http://schemas.openxmlformats.org/officeDocument/2006/docPropsVTypes">
  <Template>2024 08 EHA PPT Template ReCon</Template>
  <TotalTime>2</TotalTime>
  <Words>1417</Words>
  <Application>Microsoft Office PowerPoint</Application>
  <PresentationFormat>Widescreen</PresentationFormat>
  <Paragraphs>258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Space Grotesk</vt:lpstr>
      <vt:lpstr>Space Grotesk Light</vt:lpstr>
      <vt:lpstr>Work Sans</vt:lpstr>
      <vt:lpstr>EHA</vt:lpstr>
      <vt:lpstr>Title of presentation</vt:lpstr>
      <vt:lpstr>Contents</vt:lpstr>
      <vt:lpstr>Chapter Title</vt:lpstr>
      <vt:lpstr>Title of the slide</vt:lpstr>
      <vt:lpstr>Title of the slide</vt:lpstr>
      <vt:lpstr>The title  of the slide</vt:lpstr>
      <vt:lpstr>Title of  the slide </vt:lpstr>
      <vt:lpstr>PowerPoint Presentation</vt:lpstr>
      <vt:lpstr>PowerPoint Presentation</vt:lpstr>
      <vt:lpstr>PowerPoint Presentation</vt:lpstr>
      <vt:lpstr>Title of the slide</vt:lpstr>
      <vt:lpstr>The title  of the slide</vt:lpstr>
      <vt:lpstr>PowerPoint Presentation</vt:lpstr>
      <vt:lpstr>Title of the slide</vt:lpstr>
      <vt:lpstr>Title of the slide</vt:lpstr>
      <vt:lpstr>Title of the slide</vt:lpstr>
      <vt:lpstr>Title of the slide</vt:lpstr>
      <vt:lpstr>Title of the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Vicky Cheng</dc:creator>
  <cp:lastModifiedBy>Vicky Cheng</cp:lastModifiedBy>
  <cp:revision>1</cp:revision>
  <dcterms:created xsi:type="dcterms:W3CDTF">2025-05-13T10:56:33Z</dcterms:created>
  <dcterms:modified xsi:type="dcterms:W3CDTF">2025-05-13T10:58:57Z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0x010100802F7E4E6E8A03449358812824B46FEB</vt:lpwstr>
  </property>
</Properties>
</file>