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94" r:id="rId5"/>
    <p:sldId id="300" r:id="rId6"/>
    <p:sldId id="301" r:id="rId7"/>
    <p:sldId id="302" r:id="rId8"/>
    <p:sldId id="303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2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6" autoAdjust="0"/>
    <p:restoredTop sz="94660" autoAdjust="0"/>
  </p:normalViewPr>
  <p:slideViewPr>
    <p:cSldViewPr snapToGrid="0" showGuides="1">
      <p:cViewPr varScale="1">
        <p:scale>
          <a:sx n="82" d="100"/>
          <a:sy n="82" d="100"/>
        </p:scale>
        <p:origin x="691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166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2A5FE71-B355-1AD8-A3DC-6FE7CF9305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D14C60-C74B-FF39-66B2-B7E66AAF60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145776-A05B-4E96-A0D0-85D114CE8AB9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6259445-3055-80AC-351D-DA6919DA59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8691FBE-7DB7-78D2-64FF-4BDE7E414E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8260B-F1F5-4757-8166-80CB67742D18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402017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00A0E-DAC3-46D5-A688-C545DA9685B6}" type="datetimeFigureOut">
              <a:rPr lang="nl-NL" smtClean="0"/>
              <a:t>14-7-2026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DAB289-1905-4A29-961C-78125ADD3A02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1793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DAB289-1905-4A29-961C-78125ADD3A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30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Vide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154FF69-A2AC-BBBB-BA6D-14E779D21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9993" y="5811139"/>
            <a:ext cx="5784570" cy="76857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dirty="0"/>
              <a:t>Date and/or Author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24518-7EA5-083E-023C-324D317F4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0216" y="4276725"/>
            <a:ext cx="5784570" cy="1450366"/>
          </a:xfrm>
        </p:spPr>
        <p:txBody>
          <a:bodyPr/>
          <a:lstStyle>
            <a:lvl1pPr marL="0" indent="0" algn="l">
              <a:buNone/>
              <a:defRPr sz="325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CF06FF-AE6A-9520-C525-3460CAE18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215" y="1130909"/>
            <a:ext cx="5784570" cy="3061768"/>
          </a:xfrm>
        </p:spPr>
        <p:txBody>
          <a:bodyPr anchor="b"/>
          <a:lstStyle>
            <a:lvl1pPr algn="l">
              <a:defRPr sz="5900"/>
            </a:lvl1pPr>
          </a:lstStyle>
          <a:p>
            <a:r>
              <a:rPr lang="en-US" dirty="0"/>
              <a:t>Title of presentation</a:t>
            </a:r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098CF441-B219-CFB0-EC11-314057F607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074" y="-10600"/>
            <a:ext cx="2291801" cy="114590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jdelijke aanduiding voor media 4">
            <a:extLst>
              <a:ext uri="{FF2B5EF4-FFF2-40B4-BE49-F238E27FC236}">
                <a16:creationId xmlns:a16="http://schemas.microsoft.com/office/drawing/2014/main" id="{AEF3E0AA-F8B1-1BF6-3D52-293F722890BD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6096000" y="0"/>
            <a:ext cx="68580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43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image/tex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92687" y="1227909"/>
            <a:ext cx="4702627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9488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9" name="EHA_Logo_White_RGB.svg" descr="EHA_Logo_White_RGB.svg">
            <a:extLst>
              <a:ext uri="{FF2B5EF4-FFF2-40B4-BE49-F238E27FC236}">
                <a16:creationId xmlns:a16="http://schemas.microsoft.com/office/drawing/2014/main" id="{8099CA8C-9818-8CAC-704B-DC2539B09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767D336-CCB7-862B-8ED2-5BA65CED765C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F2EAFCC-F06D-48E5-CDD2-BE66C8E5CC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4739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/50 image/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792687" y="1227909"/>
            <a:ext cx="4702627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059488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5" name="EHA_Logo_Black_RGB.svg" descr="EHA_Logo_Black_RGB.svg">
            <a:extLst>
              <a:ext uri="{FF2B5EF4-FFF2-40B4-BE49-F238E27FC236}">
                <a16:creationId xmlns:a16="http://schemas.microsoft.com/office/drawing/2014/main" id="{0CB1D030-89ED-B584-5B17-9BBE3A3CD5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5021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/66 image/tex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19750" y="1227909"/>
            <a:ext cx="6923314" cy="4887637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827417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9" name="EHA_Logo_White_RGB.svg" descr="EHA_Logo_White_RGB.svg">
            <a:extLst>
              <a:ext uri="{FF2B5EF4-FFF2-40B4-BE49-F238E27FC236}">
                <a16:creationId xmlns:a16="http://schemas.microsoft.com/office/drawing/2014/main" id="{8099CA8C-9818-8CAC-704B-DC2539B09A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909FC91-F887-961E-6286-7EC09A660ECD}"/>
              </a:ext>
            </a:extLst>
          </p:cNvPr>
          <p:cNvSpPr txBox="1"/>
          <p:nvPr userDrawn="1"/>
        </p:nvSpPr>
        <p:spPr>
          <a:xfrm>
            <a:off x="-2397760" y="2033308"/>
            <a:ext cx="2323500" cy="3804541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r>
              <a:rPr lang="en-US" sz="900" b="1"/>
              <a:t>Format text</a:t>
            </a:r>
            <a:r>
              <a:rPr lang="en-US" sz="900"/>
              <a:t> by increasing or decreasing level:</a:t>
            </a:r>
          </a:p>
          <a:p>
            <a:r>
              <a:rPr lang="en-US" sz="900"/>
              <a:t>Place the cursur in the text and clieck one of those buttons</a:t>
            </a:r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endParaRPr lang="en-US" sz="900"/>
          </a:p>
          <a:p>
            <a:r>
              <a:rPr lang="en-US" sz="900"/>
              <a:t>(in ribbon Home, group Paragraph)</a:t>
            </a:r>
          </a:p>
          <a:p>
            <a:endParaRPr lang="en-US" sz="900"/>
          </a:p>
          <a:p>
            <a:r>
              <a:rPr lang="en-US" sz="1000">
                <a:solidFill>
                  <a:schemeClr val="tx1"/>
                </a:solidFill>
              </a:rPr>
              <a:t>1 = Standard</a:t>
            </a:r>
          </a:p>
          <a:p>
            <a:r>
              <a:rPr lang="en-US" sz="1200">
                <a:solidFill>
                  <a:schemeClr val="tx1"/>
                </a:solidFill>
              </a:rPr>
              <a:t>2 = </a:t>
            </a:r>
            <a:r>
              <a:rPr lang="en-US" sz="1200" b="0">
                <a:solidFill>
                  <a:schemeClr val="tx1"/>
                </a:solidFill>
              </a:rPr>
              <a:t>Intro</a:t>
            </a:r>
          </a:p>
          <a:p>
            <a:pPr lvl="0" defTabSz="685800">
              <a:defRPr/>
            </a:pPr>
            <a:endParaRPr lang="en-US" sz="10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3 =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0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4 =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>
                <a:solidFill>
                  <a:schemeClr val="tx1"/>
                </a:solidFill>
                <a:latin typeface="+mn-lt"/>
              </a:rPr>
              <a:t>5 =     </a:t>
            </a:r>
            <a:r>
              <a:rPr lang="en-US" sz="10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0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6 =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</a:t>
            </a:r>
            <a:r>
              <a:rPr lang="en-US" sz="1200" b="1">
                <a:solidFill>
                  <a:schemeClr val="tx1"/>
                </a:solidFill>
                <a:latin typeface="+mn-lt"/>
              </a:rPr>
              <a:t> 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1</a:t>
            </a:r>
          </a:p>
          <a:p>
            <a:pPr lvl="0" defTabSz="685800"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7 =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2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  <a:latin typeface="+mn-lt"/>
              </a:rPr>
              <a:t>8 =     </a:t>
            </a:r>
            <a:r>
              <a:rPr lang="en-US" sz="1200">
                <a:solidFill>
                  <a:schemeClr val="tx1"/>
                </a:solidFill>
                <a:latin typeface="+mn-lt"/>
                <a:ea typeface="Verdana" panose="020B0604030504040204" pitchFamily="34" charset="0"/>
              </a:rPr>
              <a:t>•</a:t>
            </a:r>
            <a:r>
              <a:rPr lang="en-US" sz="1200">
                <a:solidFill>
                  <a:schemeClr val="tx1"/>
                </a:solidFill>
                <a:latin typeface="+mn-lt"/>
              </a:rPr>
              <a:t> bullet 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0">
              <a:solidFill>
                <a:schemeClr val="tx1"/>
              </a:solidFill>
            </a:endParaRPr>
          </a:p>
          <a:p>
            <a:pPr lvl="0" defTabSz="685800">
              <a:defRPr/>
            </a:pPr>
            <a:endParaRPr lang="en-US" sz="9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0D2E1AD-7C1B-E903-4971-71AC39EF33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03908" y="2647754"/>
            <a:ext cx="1285875" cy="91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672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x Objec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1803600"/>
            <a:ext cx="3654000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70792BBB-39F5-300B-C896-E80278212FA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238150" y="1803600"/>
            <a:ext cx="3654000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121FA0C-A8E8-541D-FECD-84273A1E57B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229600" y="1803600"/>
            <a:ext cx="3654741" cy="4091761"/>
          </a:xfrm>
        </p:spPr>
        <p:txBody>
          <a:bodyPr numCol="1">
            <a:noAutofit/>
          </a:bodyPr>
          <a:lstStyle>
            <a:lvl2pPr>
              <a:defRPr sz="8150">
                <a:latin typeface="+mj-lt"/>
              </a:defRPr>
            </a:lvl2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pic>
        <p:nvPicPr>
          <p:cNvPr id="10" name="EHA_Logo_Black_RGB.svg" descr="EHA_Logo_Black_RGB.svg">
            <a:extLst>
              <a:ext uri="{FF2B5EF4-FFF2-40B4-BE49-F238E27FC236}">
                <a16:creationId xmlns:a16="http://schemas.microsoft.com/office/drawing/2014/main" id="{3214924B-5D69-2A1E-92D8-09741C84A9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9831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nimatedEHA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E51E6D84-A02F-957D-A128-CF3EF715A3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5425" y="1926770"/>
            <a:ext cx="6048000" cy="30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01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0/50 text /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hidden="1">
            <a:extLst>
              <a:ext uri="{FF2B5EF4-FFF2-40B4-BE49-F238E27FC236}">
                <a16:creationId xmlns:a16="http://schemas.microsoft.com/office/drawing/2014/main" id="{DDC57BFC-6410-C790-C3B2-34817DA024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CA645A-31C5-F352-DF1D-FD4AC423C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6F8CFA-4743-1C09-E01B-A9F223DE9DE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00038" y="2023200"/>
            <a:ext cx="5327764" cy="4153763"/>
          </a:xfrm>
        </p:spPr>
        <p:txBody>
          <a:bodyPr/>
          <a:lstStyle>
            <a:lvl8pPr>
              <a:defRPr/>
            </a:lvl8pPr>
            <a:lvl9pPr marL="0" indent="0">
              <a:lnSpc>
                <a:spcPct val="110000"/>
              </a:lnSpc>
              <a:spcBef>
                <a:spcPts val="0"/>
              </a:spcBef>
              <a:buNone/>
              <a:defRPr sz="1000"/>
            </a:lvl9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</a:p>
          <a:p>
            <a:pPr lvl="8"/>
            <a:r>
              <a:rPr lang="en-US"/>
              <a:t>Negende niveau</a:t>
            </a:r>
            <a:endParaRPr lang="en-US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8315AFF-EF07-AE1B-B168-DE3715F19C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193881B-4EFF-1538-FF9A-6402D21F3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jdelijke aanduiding voor grafiek 9">
            <a:extLst>
              <a:ext uri="{FF2B5EF4-FFF2-40B4-BE49-F238E27FC236}">
                <a16:creationId xmlns:a16="http://schemas.microsoft.com/office/drawing/2014/main" id="{A2DD31DF-FFCD-4190-DFCB-ADB5B3F8E03F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797550" y="1460500"/>
            <a:ext cx="6094413" cy="4716463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  <p:pic>
        <p:nvPicPr>
          <p:cNvPr id="11" name="EHA_Logo_Black_RGB.svg" descr="EHA_Logo_Black_RGB.svg">
            <a:extLst>
              <a:ext uri="{FF2B5EF4-FFF2-40B4-BE49-F238E27FC236}">
                <a16:creationId xmlns:a16="http://schemas.microsoft.com/office/drawing/2014/main" id="{958F5534-3AEC-BDCB-B068-3011DCFA07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797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ED725100-8F34-3797-E230-D8D118A2F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ijdelijke aanduiding voor tabel 9">
            <a:extLst>
              <a:ext uri="{FF2B5EF4-FFF2-40B4-BE49-F238E27FC236}">
                <a16:creationId xmlns:a16="http://schemas.microsoft.com/office/drawing/2014/main" id="{B5FE9358-B4D7-910B-0D4A-7B63DA4D6842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17084" y="2023785"/>
            <a:ext cx="11574877" cy="3838357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 dirty="0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9DB55107-CEDD-2216-3BF9-F77A746C7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500" y="5862638"/>
            <a:ext cx="11557000" cy="252412"/>
          </a:xfrm>
        </p:spPr>
        <p:txBody>
          <a:bodyPr/>
          <a:lstStyle>
            <a:lvl1pPr>
              <a:defRPr sz="1050"/>
            </a:lvl1pPr>
          </a:lstStyle>
          <a:p>
            <a:pPr lvl="0"/>
            <a:r>
              <a:rPr lang="en-US"/>
              <a:t>Source:</a:t>
            </a:r>
            <a:endParaRPr lang="en-US" dirty="0"/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D06D25BF-56C1-9026-71CF-5DF5658ADA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F8E973EE-44B3-7818-A170-008CE7DA1C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2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10" name="Tijdelijke aanduiding voor tabel 9">
            <a:extLst>
              <a:ext uri="{FF2B5EF4-FFF2-40B4-BE49-F238E27FC236}">
                <a16:creationId xmlns:a16="http://schemas.microsoft.com/office/drawing/2014/main" id="{B5FE9358-B4D7-910B-0D4A-7B63DA4D6842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317084" y="2023785"/>
            <a:ext cx="11574877" cy="3838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9DB55107-CEDD-2216-3BF9-F77A746C7E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17500" y="5862638"/>
            <a:ext cx="11557000" cy="252412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Source:</a:t>
            </a:r>
            <a:endParaRPr lang="en-US" dirty="0"/>
          </a:p>
        </p:txBody>
      </p:sp>
      <p:sp>
        <p:nvSpPr>
          <p:cNvPr id="13" name="Tijdelijke aanduiding voor voettekst 12">
            <a:extLst>
              <a:ext uri="{FF2B5EF4-FFF2-40B4-BE49-F238E27FC236}">
                <a16:creationId xmlns:a16="http://schemas.microsoft.com/office/drawing/2014/main" id="{D06D25BF-56C1-9026-71CF-5DF5658ADA4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F8E973EE-44B3-7818-A170-008CE7DA1C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EHA_Logo_White_RGB.svg" descr="EHA_Logo_White_RGB.svg">
            <a:extLst>
              <a:ext uri="{FF2B5EF4-FFF2-40B4-BE49-F238E27FC236}">
                <a16:creationId xmlns:a16="http://schemas.microsoft.com/office/drawing/2014/main" id="{6D2D9D41-34B3-D898-9C35-9DD7A16C5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8077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Pho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154FF69-A2AC-BBBB-BA6D-14E779D21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9993" y="5811139"/>
            <a:ext cx="5784570" cy="768573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dirty="0"/>
              <a:t>Date and/or Author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24518-7EA5-083E-023C-324D317F4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0216" y="4276725"/>
            <a:ext cx="5784570" cy="1450366"/>
          </a:xfrm>
        </p:spPr>
        <p:txBody>
          <a:bodyPr/>
          <a:lstStyle>
            <a:lvl1pPr marL="0" indent="0" algn="l">
              <a:buNone/>
              <a:defRPr sz="325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CF06FF-AE6A-9520-C525-3460CAE18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215" y="1130909"/>
            <a:ext cx="5784570" cy="3061768"/>
          </a:xfrm>
        </p:spPr>
        <p:txBody>
          <a:bodyPr anchor="b"/>
          <a:lstStyle>
            <a:lvl1pPr algn="l">
              <a:defRPr sz="5900"/>
            </a:lvl1pPr>
          </a:lstStyle>
          <a:p>
            <a:r>
              <a:rPr lang="en-US" dirty="0"/>
              <a:t>Title of presentation</a:t>
            </a:r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098CF441-B219-CFB0-EC11-314057F607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074" y="-10600"/>
            <a:ext cx="2291801" cy="114590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jdelijke aanduiding voor afbeelding 11">
            <a:extLst>
              <a:ext uri="{FF2B5EF4-FFF2-40B4-BE49-F238E27FC236}">
                <a16:creationId xmlns:a16="http://schemas.microsoft.com/office/drawing/2014/main" id="{F3BCB658-0B20-353C-95A9-A3DD57B0F5C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4800" y="0"/>
            <a:ext cx="60948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6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50/50 Video / Phot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6154FF69-A2AC-BBBB-BA6D-14E779D215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9993" y="2794000"/>
            <a:ext cx="11651970" cy="387044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/>
              <a:t>Date and/or Author</a:t>
            </a:r>
            <a:endParaRPr lang="en-US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624518-7EA5-083E-023C-324D317F4A9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0215" y="2016079"/>
            <a:ext cx="11651747" cy="488643"/>
          </a:xfrm>
        </p:spPr>
        <p:txBody>
          <a:bodyPr/>
          <a:lstStyle>
            <a:lvl1pPr marL="0" indent="0" algn="l">
              <a:buNone/>
              <a:defRPr sz="325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CF06FF-AE6A-9520-C525-3460CAE18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0215" y="1308710"/>
            <a:ext cx="11651748" cy="657682"/>
          </a:xfrm>
        </p:spPr>
        <p:txBody>
          <a:bodyPr wrap="none" anchor="t"/>
          <a:lstStyle>
            <a:lvl1pPr algn="l">
              <a:defRPr sz="5900"/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pic>
        <p:nvPicPr>
          <p:cNvPr id="7" name="EHAblack" descr="pasted-image.pdf">
            <a:extLst>
              <a:ext uri="{FF2B5EF4-FFF2-40B4-BE49-F238E27FC236}">
                <a16:creationId xmlns:a16="http://schemas.microsoft.com/office/drawing/2014/main" id="{9EAB6DFD-5F41-6B3D-6D97-341958CFC7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1502" y="330527"/>
            <a:ext cx="1070369" cy="507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098CF441-B219-CFB0-EC11-314057F607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0074" y="-10600"/>
            <a:ext cx="2291801" cy="11459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jdelijke aanduiding voor media 4">
            <a:extLst>
              <a:ext uri="{FF2B5EF4-FFF2-40B4-BE49-F238E27FC236}">
                <a16:creationId xmlns:a16="http://schemas.microsoft.com/office/drawing/2014/main" id="{050CCA86-A9FF-057E-B180-59A6780C0CAB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-10074" y="3429000"/>
            <a:ext cx="6106074" cy="3429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media</a:t>
            </a:r>
            <a:endParaRPr lang="en-US" dirty="0"/>
          </a:p>
        </p:txBody>
      </p:sp>
      <p:sp>
        <p:nvSpPr>
          <p:cNvPr id="5" name="Tijdelijke aanduiding voor afbeelding 11">
            <a:extLst>
              <a:ext uri="{FF2B5EF4-FFF2-40B4-BE49-F238E27FC236}">
                <a16:creationId xmlns:a16="http://schemas.microsoft.com/office/drawing/2014/main" id="{43D0BCB8-BECB-9797-7402-50979664AE5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4800" y="3429000"/>
            <a:ext cx="6094800" cy="3429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6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3E9E02-1355-0B4C-2761-0D47D5F72B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2950" y="1633536"/>
            <a:ext cx="5759450" cy="446246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Chapter Title</a:t>
            </a:r>
            <a:endParaRPr lang="en-US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A1459FB-B062-1667-BFA2-BF446F026B0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1175" y="-87083"/>
            <a:ext cx="5759450" cy="1154970"/>
          </a:xfrm>
        </p:spPr>
        <p:txBody>
          <a:bodyPr anchor="t"/>
          <a:lstStyle>
            <a:lvl1pPr marL="0" indent="0">
              <a:buNone/>
              <a:defRPr sz="9000" b="1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3B0D798-6F54-DCC1-2192-337F3F0DA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4EE538CC-BDF7-2C12-8DFA-92FF5FC477D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50ABB9AF-66D0-650B-8E84-68F6622FB0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24801" y="0"/>
            <a:ext cx="6067199" cy="6096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13" name="EHA_Logo_Black_RGB.svg" descr="EHA_Logo_Black_RGB.svg">
            <a:extLst>
              <a:ext uri="{FF2B5EF4-FFF2-40B4-BE49-F238E27FC236}">
                <a16:creationId xmlns:a16="http://schemas.microsoft.com/office/drawing/2014/main" id="{2D78494D-3D43-577A-FABE-23A2EE176E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6566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Contents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2458801"/>
            <a:ext cx="11591924" cy="3794998"/>
          </a:xfrm>
        </p:spPr>
        <p:txBody>
          <a:bodyPr/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EHA_Logo_Black_RGB.svg" descr="EHA_Logo_Black_RGB.svg">
            <a:extLst>
              <a:ext uri="{FF2B5EF4-FFF2-40B4-BE49-F238E27FC236}">
                <a16:creationId xmlns:a16="http://schemas.microsoft.com/office/drawing/2014/main" id="{352CC9A2-8792-AC37-9786-1458549428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6563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text i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numCol="2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EHA_Logo_Black_RGB.svg" descr="EHA_Logo_Black_RGB.svg">
            <a:extLst>
              <a:ext uri="{FF2B5EF4-FFF2-40B4-BE49-F238E27FC236}">
                <a16:creationId xmlns:a16="http://schemas.microsoft.com/office/drawing/2014/main" id="{ED725100-8F34-3797-E230-D8D118A2F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6196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 - BG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029" y="2023785"/>
            <a:ext cx="7783286" cy="4091761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EHA_Logo_White_RGB.svg" descr="EHA_Logo_White_RGB.svg">
            <a:extLst>
              <a:ext uri="{FF2B5EF4-FFF2-40B4-BE49-F238E27FC236}">
                <a16:creationId xmlns:a16="http://schemas.microsoft.com/office/drawing/2014/main" id="{6A2C0156-1B92-3795-C240-D9A39BE5A0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1986" y="6121025"/>
            <a:ext cx="1155600" cy="5778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0345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Object - BG yello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029" y="2023785"/>
            <a:ext cx="7783286" cy="4091761"/>
          </a:xfrm>
        </p:spPr>
        <p:txBody>
          <a:bodyPr numCol="1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EHA_Logo_Black_RGB.svg" descr="EHA_Logo_Black_RGB.svg">
            <a:extLst>
              <a:ext uri="{FF2B5EF4-FFF2-40B4-BE49-F238E27FC236}">
                <a16:creationId xmlns:a16="http://schemas.microsoft.com/office/drawing/2014/main" id="{F732C565-A604-E93C-E1A2-FD3B984F66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0050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50/50 text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76306-EC42-3EEA-7E6E-338264CA2A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0038" y="276199"/>
            <a:ext cx="5617436" cy="1401718"/>
          </a:xfrm>
        </p:spPr>
        <p:txBody>
          <a:bodyPr/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99ECA8-B764-F1BB-2F4F-90A63E46C81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07658" y="2023785"/>
            <a:ext cx="5609816" cy="4091761"/>
          </a:xfrm>
        </p:spPr>
        <p:txBody>
          <a:bodyPr numCol="1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A9073EB7-4FCF-847B-D8AF-DCA746BB1E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BE46E4-BDC3-9694-3D5E-42DB6EB58A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jdelijke aanduiding voor afbeelding 11">
            <a:extLst>
              <a:ext uri="{FF2B5EF4-FFF2-40B4-BE49-F238E27FC236}">
                <a16:creationId xmlns:a16="http://schemas.microsoft.com/office/drawing/2014/main" id="{F74A4A1E-A1D3-CCA8-F4F6-204488E4DAE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7234" y="0"/>
            <a:ext cx="6184766" cy="611554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insert image</a:t>
            </a:r>
            <a:endParaRPr lang="en-US" dirty="0"/>
          </a:p>
        </p:txBody>
      </p:sp>
      <p:pic>
        <p:nvPicPr>
          <p:cNvPr id="5" name="EHA_Logo_Black_RGB.svg" descr="EHA_Logo_Black_RGB.svg">
            <a:extLst>
              <a:ext uri="{FF2B5EF4-FFF2-40B4-BE49-F238E27FC236}">
                <a16:creationId xmlns:a16="http://schemas.microsoft.com/office/drawing/2014/main" id="{522672E4-2044-FE90-4297-B0446C3899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28906" y="6115546"/>
            <a:ext cx="1175406" cy="5877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7152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2A7A196-4FE2-0F8E-55B9-69E68CA9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76199"/>
            <a:ext cx="11591924" cy="14017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Title of</a:t>
            </a:r>
            <a:br>
              <a:rPr lang="en-US"/>
            </a:br>
            <a:r>
              <a:rPr lang="en-US"/>
              <a:t>the slide</a:t>
            </a:r>
            <a:endParaRPr lang="en-US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E471598-D988-8202-B6B4-19A669559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085" y="2023785"/>
            <a:ext cx="11591924" cy="4091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Tweede niveau</a:t>
            </a:r>
          </a:p>
          <a:p>
            <a:pPr lvl="2"/>
            <a:r>
              <a:rPr lang="en-US"/>
              <a:t>Derde niveau</a:t>
            </a:r>
          </a:p>
          <a:p>
            <a:pPr lvl="3"/>
            <a:r>
              <a:rPr lang="en-US"/>
              <a:t>Vierde niveau</a:t>
            </a:r>
          </a:p>
          <a:p>
            <a:pPr lvl="4"/>
            <a:r>
              <a:rPr lang="en-US"/>
              <a:t>Vijfde niveau</a:t>
            </a:r>
          </a:p>
          <a:p>
            <a:pPr lvl="5"/>
            <a:r>
              <a:rPr lang="en-US"/>
              <a:t>Zesde niveau</a:t>
            </a:r>
          </a:p>
          <a:p>
            <a:pPr lvl="6"/>
            <a:r>
              <a:rPr lang="en-US"/>
              <a:t>Zevende niveau</a:t>
            </a:r>
          </a:p>
          <a:p>
            <a:pPr lvl="7"/>
            <a:r>
              <a:rPr lang="en-US"/>
              <a:t>Achtste niveau</a:t>
            </a:r>
            <a:endParaRPr lang="en-US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27315-15F1-ED60-5D6B-943A14202E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284" y="6253800"/>
            <a:ext cx="9976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68FE72B-A957-E9DE-86C4-B9867B9D0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71" y="6253798"/>
            <a:ext cx="593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42DF71BC-759E-4D06-B983-7D9FC16A403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01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65" r:id="rId3"/>
    <p:sldLayoutId id="2147483651" r:id="rId4"/>
    <p:sldLayoutId id="2147483666" r:id="rId5"/>
    <p:sldLayoutId id="2147483650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55" r:id="rId14"/>
    <p:sldLayoutId id="2147483674" r:id="rId15"/>
    <p:sldLayoutId id="2147483675" r:id="rId16"/>
    <p:sldLayoutId id="2147483676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352425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366713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071563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352425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719138" indent="-366713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1071563" indent="-352425" algn="l" defTabSz="914400" rtl="0" eaLnBrk="1" latinLnBrk="0" hangingPunct="1">
        <a:lnSpc>
          <a:spcPct val="120000"/>
        </a:lnSpc>
        <a:spcBef>
          <a:spcPts val="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</a:buBlip>
        <a:defRPr lang="nl-NL" sz="225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89" userDrawn="1">
          <p15:clr>
            <a:srgbClr val="F26B43"/>
          </p15:clr>
        </p15:guide>
        <p15:guide id="4" pos="749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18B43F-EB56-1453-A6FD-1DC5F201BC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CCBC52E-33D3-154E-28AA-2D0F4F3E48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Session […]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431E09B-E1A3-B422-9C91-503F489043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200"/>
              <a:t>EHA-SHTRM </a:t>
            </a:r>
            <a:r>
              <a:rPr lang="sv-SE" sz="3200" dirty="0"/>
              <a:t>Balkan Hematology Tutorial on on Monoclonal Gammopathies</a:t>
            </a:r>
            <a:endParaRPr lang="en-NL" sz="3200" dirty="0"/>
          </a:p>
        </p:txBody>
      </p:sp>
      <p:pic>
        <p:nvPicPr>
          <p:cNvPr id="2" name="Picture Placeholder 1">
            <a:extLst>
              <a:ext uri="{FF2B5EF4-FFF2-40B4-BE49-F238E27FC236}">
                <a16:creationId xmlns:a16="http://schemas.microsoft.com/office/drawing/2014/main" id="{01C14368-3080-3B91-8BB8-D920DBA10E5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" r="5564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2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64D1-86C7-A8F0-76E0-2D3664D97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047A8-FA6F-5091-8B13-86AA1B551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677917"/>
            <a:ext cx="11591924" cy="4091761"/>
          </a:xfrm>
        </p:spPr>
        <p:txBody>
          <a:bodyPr numCol="1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Content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0609F2-2E45-522A-6859-56C28679FB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Presentation title by Insert &gt; Header / Footer texts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0F4E5-2CF4-B623-0B92-C5101B810E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0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64D1-86C7-A8F0-76E0-2D3664D97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</a:t>
            </a:r>
            <a:endParaRPr lang="en-NL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78BAFA-E872-3389-9CCD-D4A5B284A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0038" y="1460500"/>
            <a:ext cx="5327764" cy="4716463"/>
          </a:xfrm>
        </p:spPr>
        <p:txBody>
          <a:bodyPr/>
          <a:lstStyle/>
          <a:p>
            <a:endParaRPr lang="en-NL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0F4E5-2CF4-B623-0B92-C5101B810E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D7D767FF-53A7-2CC0-90AD-7A83B0DC49A4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/>
        <p:txBody>
          <a:bodyPr/>
          <a:lstStyle/>
          <a:p>
            <a:endParaRPr lang="en-NL" sz="1800" dirty="0"/>
          </a:p>
        </p:txBody>
      </p:sp>
    </p:spTree>
    <p:extLst>
      <p:ext uri="{BB962C8B-B14F-4D97-AF65-F5344CB8AC3E}">
        <p14:creationId xmlns:p14="http://schemas.microsoft.com/office/powerpoint/2010/main" val="77096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F64D1-86C7-A8F0-76E0-2D3664D97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Title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047A8-FA6F-5091-8B13-86AA1B551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677917"/>
            <a:ext cx="11591924" cy="4091761"/>
          </a:xfrm>
        </p:spPr>
        <p:txBody>
          <a:bodyPr numCol="1"/>
          <a:lstStyle/>
          <a:p>
            <a:endParaRPr lang="en-NL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0F4E5-2CF4-B623-0B92-C5101B810E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DF71BC-759E-4D06-B983-7D9FC16A403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>
            <a:extLst>
              <a:ext uri="{FF2B5EF4-FFF2-40B4-BE49-F238E27FC236}">
                <a16:creationId xmlns:a16="http://schemas.microsoft.com/office/drawing/2014/main" id="{BA07A48F-F96A-0555-5220-0AE7FCD15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038" y="276199"/>
            <a:ext cx="11591924" cy="1401718"/>
          </a:xfrm>
        </p:spPr>
        <p:txBody>
          <a:bodyPr/>
          <a:lstStyle/>
          <a:p>
            <a:r>
              <a:rPr lang="en-US" dirty="0"/>
              <a:t>Title</a:t>
            </a:r>
          </a:p>
        </p:txBody>
      </p:sp>
      <p:graphicFrame>
        <p:nvGraphicFramePr>
          <p:cNvPr id="16" name="Tijdelijke aanduiding voor tabel 15">
            <a:extLst>
              <a:ext uri="{FF2B5EF4-FFF2-40B4-BE49-F238E27FC236}">
                <a16:creationId xmlns:a16="http://schemas.microsoft.com/office/drawing/2014/main" id="{E0D51BEF-9725-2D3C-5483-A0C8D73E04CE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893929"/>
              </p:ext>
            </p:extLst>
          </p:nvPr>
        </p:nvGraphicFramePr>
        <p:xfrm>
          <a:off x="300038" y="1677917"/>
          <a:ext cx="11591926" cy="3299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8822">
                  <a:extLst>
                    <a:ext uri="{9D8B030D-6E8A-4147-A177-3AD203B41FA5}">
                      <a16:colId xmlns:a16="http://schemas.microsoft.com/office/drawing/2014/main" val="1167492936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3424776544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173678846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441711680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2578054428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3975131018"/>
                    </a:ext>
                  </a:extLst>
                </a:gridCol>
                <a:gridCol w="1552184">
                  <a:extLst>
                    <a:ext uri="{9D8B030D-6E8A-4147-A177-3AD203B41FA5}">
                      <a16:colId xmlns:a16="http://schemas.microsoft.com/office/drawing/2014/main" val="1620398925"/>
                    </a:ext>
                  </a:extLst>
                </a:gridCol>
              </a:tblGrid>
              <a:tr h="366611">
                <a:tc>
                  <a:txBody>
                    <a:bodyPr/>
                    <a:lstStyle/>
                    <a:p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2019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2021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7775074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68283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704560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801911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7098378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013645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9707197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4593187"/>
                  </a:ext>
                </a:extLst>
              </a:tr>
              <a:tr h="366611">
                <a:tc>
                  <a:txBody>
                    <a:bodyPr/>
                    <a:lstStyle/>
                    <a:p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b="1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Lorem</a:t>
                      </a:r>
                      <a:r>
                        <a:rPr lang="nl-NL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nl-NL" sz="1500" dirty="0" err="1">
                          <a:solidFill>
                            <a:schemeClr val="tx1"/>
                          </a:solidFill>
                        </a:rPr>
                        <a:t>ipsum</a:t>
                      </a:r>
                      <a:endParaRPr lang="nl-NL" sz="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7123801"/>
                  </a:ext>
                </a:extLst>
              </a:tr>
            </a:tbl>
          </a:graphicData>
        </a:graphic>
      </p:graphicFrame>
      <p:sp>
        <p:nvSpPr>
          <p:cNvPr id="51" name="Tijdelijke aanduiding voor dianummer 50">
            <a:extLst>
              <a:ext uri="{FF2B5EF4-FFF2-40B4-BE49-F238E27FC236}">
                <a16:creationId xmlns:a16="http://schemas.microsoft.com/office/drawing/2014/main" id="{7AD0BA57-25C8-3085-B83D-3C1874E8383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-3571" y="6253798"/>
            <a:ext cx="593231" cy="365125"/>
          </a:xfrm>
        </p:spPr>
        <p:txBody>
          <a:bodyPr/>
          <a:lstStyle/>
          <a:p>
            <a:fld id="{42DF71BC-759E-4D06-B983-7D9FC16A403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16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HA">
  <a:themeElements>
    <a:clrScheme name="EHAbrandcolors">
      <a:dk1>
        <a:srgbClr val="1E272C"/>
      </a:dk1>
      <a:lt1>
        <a:sysClr val="window" lastClr="FFFFFF"/>
      </a:lt1>
      <a:dk2>
        <a:srgbClr val="1E272C"/>
      </a:dk2>
      <a:lt2>
        <a:srgbClr val="FFFFFF"/>
      </a:lt2>
      <a:accent1>
        <a:srgbClr val="ED6E6E"/>
      </a:accent1>
      <a:accent2>
        <a:srgbClr val="E7CA8C"/>
      </a:accent2>
      <a:accent3>
        <a:srgbClr val="68F293"/>
      </a:accent3>
      <a:accent4>
        <a:srgbClr val="88DAF6"/>
      </a:accent4>
      <a:accent5>
        <a:srgbClr val="FBD0FC"/>
      </a:accent5>
      <a:accent6>
        <a:srgbClr val="D3C8BC"/>
      </a:accent6>
      <a:hlink>
        <a:srgbClr val="1E272C"/>
      </a:hlink>
      <a:folHlink>
        <a:srgbClr val="1E272C"/>
      </a:folHlink>
    </a:clrScheme>
    <a:fontScheme name="EHA">
      <a:majorFont>
        <a:latin typeface="Space Grotesk Light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C01">
      <a:srgbClr val="523054"/>
    </a:custClr>
    <a:custClr name="CC02">
      <a:srgbClr val="046D86"/>
    </a:custClr>
    <a:custClr name="CC03">
      <a:srgbClr val="004700"/>
    </a:custClr>
    <a:custClr name="CC04">
      <a:srgbClr val="E26465"/>
    </a:custClr>
    <a:custClr name="CC05">
      <a:srgbClr val="520000"/>
    </a:custClr>
    <a:custClr name="CC06">
      <a:srgbClr val="007A26"/>
    </a:custClr>
    <a:custClr name="CC07">
      <a:srgbClr val="003A51"/>
    </a:custClr>
    <a:custClr name="CC08">
      <a:srgbClr val="BF97C1"/>
    </a:custClr>
    <a:custClr name="CC09">
      <a:srgbClr val="AB9256"/>
    </a:custClr>
    <a:custClr name="CC10">
      <a:srgbClr val="87D9F5"/>
    </a:custClr>
    <a:custClr name="CC11">
      <a:srgbClr val="58460D"/>
    </a:custClr>
    <a:custClr name="CC12">
      <a:srgbClr val="D3C8BC"/>
    </a:custClr>
    <a:custClr name="CC13">
      <a:srgbClr val="230025"/>
    </a:custClr>
    <a:custClr name="CC14">
      <a:srgbClr val="38CB70"/>
    </a:custClr>
  </a:custClrLst>
  <a:extLst>
    <a:ext uri="{05A4C25C-085E-4340-85A3-A5531E510DB2}">
      <thm15:themeFamily xmlns:thm15="http://schemas.microsoft.com/office/thememl/2012/main" name="EHA.potx" id="{4075C5DB-7712-44A2-99CC-4824DA59224C}" vid="{BBEA2CF7-9CD4-47CC-9201-585C1DEF97B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6f976f-f798-4b57-b2d0-1634e043936f">
      <Terms xmlns="http://schemas.microsoft.com/office/infopath/2007/PartnerControls"/>
    </lcf76f155ced4ddcb4097134ff3c332f>
    <TaxCatchAll xmlns="f6b26cdf-43c8-4835-ad31-95a98fdd9fde" xsi:nil="true"/>
    <tag xmlns="5b6f976f-f798-4b57-b2d0-1634e043936f" xsi:nil="true"/>
    <_Flow_SignoffStatus xmlns="5b6f976f-f798-4b57-b2d0-1634e043936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2F7E4E6E8A03449358812824B46FEB" ma:contentTypeVersion="21" ma:contentTypeDescription="Create a new document." ma:contentTypeScope="" ma:versionID="ad29a9957ff72dfd07ac3ce6e977a79b">
  <xsd:schema xmlns:xsd="http://www.w3.org/2001/XMLSchema" xmlns:xs="http://www.w3.org/2001/XMLSchema" xmlns:p="http://schemas.microsoft.com/office/2006/metadata/properties" xmlns:ns2="5b6f976f-f798-4b57-b2d0-1634e043936f" xmlns:ns3="f6b26cdf-43c8-4835-ad31-95a98fdd9fde" targetNamespace="http://schemas.microsoft.com/office/2006/metadata/properties" ma:root="true" ma:fieldsID="f49d9b7909bf2f96193e34d21c755fea" ns2:_="" ns3:_="">
    <xsd:import namespace="5b6f976f-f798-4b57-b2d0-1634e043936f"/>
    <xsd:import namespace="f6b26cdf-43c8-4835-ad31-95a98fdd9f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_Flow_SignoffStatus" minOccurs="0"/>
                <xsd:element ref="ns2:ta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f976f-f798-4b57-b2d0-1634e04393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17a9e5e-69d0-44c7-9c2a-3259acdd59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Flow_SignoffStatus" ma:index="27" nillable="true" ma:displayName="Sign-off status" ma:internalName="_x0024_Resources_x003a_core_x002c_Signoff_Status">
      <xsd:simpleType>
        <xsd:restriction base="dms:Text"/>
      </xsd:simpleType>
    </xsd:element>
    <xsd:element name="tag" ma:index="28" nillable="true" ma:displayName="tag" ma:format="Dropdown" ma:internalName="tag">
      <xsd:simpleType>
        <xsd:restriction base="dms:Text">
          <xsd:maxLength value="12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b26cdf-43c8-4835-ad31-95a98fdd9fd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29eca83-9f53-4bf8-a0e7-8f9f23982e2e}" ma:internalName="TaxCatchAll" ma:showField="CatchAllData" ma:web="f6b26cdf-43c8-4835-ad31-95a98fdd9f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F44ACAB-A43E-4922-B70B-70F0EE84B12A}">
  <ds:schemaRefs>
    <ds:schemaRef ds:uri="http://schemas.microsoft.com/office/2006/metadata/properties"/>
    <ds:schemaRef ds:uri="http://schemas.microsoft.com/office/infopath/2007/PartnerControls"/>
    <ds:schemaRef ds:uri="ffb11a55-ee5a-4dc3-b3da-ce3f0af7f684"/>
    <ds:schemaRef ds:uri="fbf94306-7a53-416b-b248-17097eef2d49"/>
    <ds:schemaRef ds:uri="5b6f976f-f798-4b57-b2d0-1634e043936f"/>
    <ds:schemaRef ds:uri="f6b26cdf-43c8-4835-ad31-95a98fdd9fde"/>
  </ds:schemaRefs>
</ds:datastoreItem>
</file>

<file path=customXml/itemProps2.xml><?xml version="1.0" encoding="utf-8"?>
<ds:datastoreItem xmlns:ds="http://schemas.openxmlformats.org/officeDocument/2006/customXml" ds:itemID="{63872DB4-E923-480C-942B-9E72E089A7A6}"/>
</file>

<file path=customXml/itemProps3.xml><?xml version="1.0" encoding="utf-8"?>
<ds:datastoreItem xmlns:ds="http://schemas.openxmlformats.org/officeDocument/2006/customXml" ds:itemID="{CB517AA3-EE8D-4837-A798-9C03C91D72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2024 08_EHA_Presentation Template Full Color</Template>
  <TotalTime>1307</TotalTime>
  <Words>147</Words>
  <Application>Microsoft Office PowerPoint</Application>
  <PresentationFormat>Widescreen</PresentationFormat>
  <Paragraphs>75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Space Grotesk</vt:lpstr>
      <vt:lpstr>Space Grotesk Light</vt:lpstr>
      <vt:lpstr>Work Sans</vt:lpstr>
      <vt:lpstr>EHA</vt:lpstr>
      <vt:lpstr>EHA-SHTRM Balkan Hematology Tutorial on on Monoclonal Gammopathies</vt:lpstr>
      <vt:lpstr>Title</vt:lpstr>
      <vt:lpstr>Title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Maarten Dane</dc:creator>
  <cp:lastModifiedBy>Emilio Rodríguez Jiménez</cp:lastModifiedBy>
  <cp:revision>8</cp:revision>
  <dcterms:created xsi:type="dcterms:W3CDTF">2024-08-08T12:27:36Z</dcterms:created>
  <dcterms:modified xsi:type="dcterms:W3CDTF">2026-07-14T12:26:34Z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0x010100802F7E4E6E8A03449358812824B46FEB</vt:lpwstr>
  </property>
  <property fmtid="{D5CDD505-2E9C-101B-9397-08002B2CF9AE}" pid="3" name="MediaServiceImageTags">
    <vt:lpwstr/>
  </property>
</Properties>
</file>