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4"/>
    <p:sldMasterId id="2147483774" r:id="rId5"/>
  </p:sldMasterIdLst>
  <p:notesMasterIdLst>
    <p:notesMasterId r:id="rId11"/>
  </p:notesMasterIdLst>
  <p:handoutMasterIdLst>
    <p:handoutMasterId r:id="rId12"/>
  </p:handoutMasterIdLst>
  <p:sldIdLst>
    <p:sldId id="4458" r:id="rId6"/>
    <p:sldId id="4457" r:id="rId7"/>
    <p:sldId id="4453" r:id="rId8"/>
    <p:sldId id="4456" r:id="rId9"/>
    <p:sldId id="271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6B2DF2-2794-4863-8059-169517266FE9}" v="3" dt="2025-02-13T09:56:46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51" autoAdjust="0"/>
  </p:normalViewPr>
  <p:slideViewPr>
    <p:cSldViewPr snapToGrid="0" showGuides="1">
      <p:cViewPr varScale="1">
        <p:scale>
          <a:sx n="75" d="100"/>
          <a:sy n="75" d="100"/>
        </p:scale>
        <p:origin x="902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166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on Saris" userId="a262d4a6-3235-4646-b491-c02f1750d8bd" providerId="ADAL" clId="{866B2DF2-2794-4863-8059-169517266FE9}"/>
    <pc:docChg chg="modSld">
      <pc:chgData name="Manon Saris" userId="a262d4a6-3235-4646-b491-c02f1750d8bd" providerId="ADAL" clId="{866B2DF2-2794-4863-8059-169517266FE9}" dt="2025-02-13T09:57:29.814" v="135" actId="20577"/>
      <pc:docMkLst>
        <pc:docMk/>
      </pc:docMkLst>
      <pc:sldChg chg="modSp mod">
        <pc:chgData name="Manon Saris" userId="a262d4a6-3235-4646-b491-c02f1750d8bd" providerId="ADAL" clId="{866B2DF2-2794-4863-8059-169517266FE9}" dt="2025-02-13T09:57:29.814" v="135" actId="20577"/>
        <pc:sldMkLst>
          <pc:docMk/>
          <pc:sldMk cId="3023531400" sldId="4456"/>
        </pc:sldMkLst>
        <pc:spChg chg="mod">
          <ac:chgData name="Manon Saris" userId="a262d4a6-3235-4646-b491-c02f1750d8bd" providerId="ADAL" clId="{866B2DF2-2794-4863-8059-169517266FE9}" dt="2025-02-13T09:57:29.814" v="135" actId="20577"/>
          <ac:spMkLst>
            <pc:docMk/>
            <pc:sldMk cId="3023531400" sldId="4456"/>
            <ac:spMk id="4" creationId="{B8F8A85A-FF5F-B057-AC23-B02D3A480DD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2A5FE71-B355-1AD8-A3DC-6FE7CF9305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9D14C60-C74B-FF39-66B2-B7E66AAF60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45776-A05B-4E96-A0D0-85D114CE8AB9}" type="datetimeFigureOut">
              <a:rPr lang="nl-NL" smtClean="0"/>
              <a:t>13-2-2025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6259445-3055-80AC-351D-DA6919DA59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8691FBE-7DB7-78D2-64FF-4BDE7E414E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8260B-F1F5-4757-8166-80CB67742D1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0201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00A0E-DAC3-46D5-A688-C545DA9685B6}" type="datetimeFigureOut">
              <a:rPr lang="nl-NL" smtClean="0"/>
              <a:t>13-2-2025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B289-1905-4A29-961C-78125ADD3A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79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AB289-1905-4A29-961C-78125ADD3A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122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AB289-1905-4A29-961C-78125ADD3A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67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Vide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154FF69-A2AC-BBBB-BA6D-14E779D215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993" y="5811139"/>
            <a:ext cx="5784570" cy="76857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Date and/or Author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24518-7EA5-083E-023C-324D317F4A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16" y="4276725"/>
            <a:ext cx="5784570" cy="1450366"/>
          </a:xfrm>
        </p:spPr>
        <p:txBody>
          <a:bodyPr/>
          <a:lstStyle>
            <a:lvl1pPr marL="0" indent="0" algn="l">
              <a:buNone/>
              <a:defRPr sz="325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CF06FF-AE6A-9520-C525-3460CAE18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15" y="1130909"/>
            <a:ext cx="5784570" cy="3061768"/>
          </a:xfrm>
        </p:spPr>
        <p:txBody>
          <a:bodyPr anchor="b"/>
          <a:lstStyle>
            <a:lvl1pPr algn="l">
              <a:defRPr sz="5900"/>
            </a:lvl1pPr>
          </a:lstStyle>
          <a:p>
            <a:r>
              <a:rPr lang="en-US"/>
              <a:t>Title of presentation</a:t>
            </a:r>
          </a:p>
        </p:txBody>
      </p:sp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098CF441-B219-CFB0-EC11-314057F60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74" y="-10600"/>
            <a:ext cx="2291801" cy="114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media 4">
            <a:extLst>
              <a:ext uri="{FF2B5EF4-FFF2-40B4-BE49-F238E27FC236}">
                <a16:creationId xmlns:a16="http://schemas.microsoft.com/office/drawing/2014/main" id="{AEF3E0AA-F8B1-1BF6-3D52-293F722890B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096000" y="0"/>
            <a:ext cx="6858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media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0ECB5C6-4F43-FCE6-A4E2-D0A78546FAC1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B2ABFE9-FEDD-03E3-598F-540BBF5EA1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 - BG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92687" y="1227909"/>
            <a:ext cx="4702627" cy="4887637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74A4A1E-A1D3-CCA8-F4F6-204488E4DA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59488" cy="6115546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pic>
        <p:nvPicPr>
          <p:cNvPr id="9" name="EHA_Logo_White_RGB.svg" descr="EHA_Logo_White_RGB.svg">
            <a:extLst>
              <a:ext uri="{FF2B5EF4-FFF2-40B4-BE49-F238E27FC236}">
                <a16:creationId xmlns:a16="http://schemas.microsoft.com/office/drawing/2014/main" id="{8099CA8C-9818-8CAC-704B-DC2539B09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1986" y="6121025"/>
            <a:ext cx="1155600" cy="5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767D336-CCB7-862B-8ED2-5BA65CED765C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2EAFCC-F06D-48E5-CDD2-BE66C8E5CC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3946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/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92687" y="1227909"/>
            <a:ext cx="4702627" cy="4887637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74A4A1E-A1D3-CCA8-F4F6-204488E4DA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59488" cy="6115546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pic>
        <p:nvPicPr>
          <p:cNvPr id="5" name="EHA_Logo_Black_RGB.svg" descr="EHA_Logo_Black_RGB.svg">
            <a:extLst>
              <a:ext uri="{FF2B5EF4-FFF2-40B4-BE49-F238E27FC236}">
                <a16:creationId xmlns:a16="http://schemas.microsoft.com/office/drawing/2014/main" id="{0CB1D030-89ED-B584-5B17-9BBE3A3CD5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328EDF3-8B5F-D206-8DBD-E99661A81CB3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794DD1C-904C-C96A-92C4-6F5C6A848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6CD6AED-DF74-81C1-80AA-7E0447C0A020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803612-38D8-E745-92B5-F6AB9E5515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2943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/66 image/text - BG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9750" y="1227909"/>
            <a:ext cx="6923314" cy="4887637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74A4A1E-A1D3-CCA8-F4F6-204488E4DA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827417" cy="6115546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image</a:t>
            </a:r>
          </a:p>
        </p:txBody>
      </p:sp>
      <p:pic>
        <p:nvPicPr>
          <p:cNvPr id="9" name="EHA_Logo_White_RGB.svg" descr="EHA_Logo_White_RGB.svg">
            <a:extLst>
              <a:ext uri="{FF2B5EF4-FFF2-40B4-BE49-F238E27FC236}">
                <a16:creationId xmlns:a16="http://schemas.microsoft.com/office/drawing/2014/main" id="{8099CA8C-9818-8CAC-704B-DC2539B09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1986" y="6121025"/>
            <a:ext cx="1155600" cy="5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909FC91-F887-961E-6286-7EC09A660ECD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D2E1AD-7C1B-E903-4971-71AC39EF3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676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x Objec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658" y="1803600"/>
            <a:ext cx="3654000" cy="4091761"/>
          </a:xfrm>
        </p:spPr>
        <p:txBody>
          <a:bodyPr numCol="1">
            <a:noAutofit/>
          </a:bodyPr>
          <a:lstStyle>
            <a:lvl2pPr>
              <a:defRPr sz="8150">
                <a:latin typeface="+mj-lt"/>
              </a:defRPr>
            </a:lvl2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0792BBB-39F5-300B-C896-E80278212FA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38150" y="1803600"/>
            <a:ext cx="3654000" cy="4091761"/>
          </a:xfrm>
        </p:spPr>
        <p:txBody>
          <a:bodyPr numCol="1">
            <a:noAutofit/>
          </a:bodyPr>
          <a:lstStyle>
            <a:lvl2pPr>
              <a:defRPr sz="8150">
                <a:latin typeface="+mj-lt"/>
              </a:defRPr>
            </a:lvl2pPr>
          </a:lstStyle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Tweede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5"/>
            <a:r>
              <a:rPr lang="en-US" dirty="0" err="1"/>
              <a:t>Zesde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6"/>
            <a:r>
              <a:rPr lang="en-US" dirty="0" err="1"/>
              <a:t>Zevende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7"/>
            <a:r>
              <a:rPr lang="en-US" dirty="0" err="1"/>
              <a:t>Achtste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121FA0C-A8E8-541D-FECD-84273A1E57B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29600" y="1803600"/>
            <a:ext cx="3654741" cy="4091761"/>
          </a:xfrm>
        </p:spPr>
        <p:txBody>
          <a:bodyPr numCol="1">
            <a:noAutofit/>
          </a:bodyPr>
          <a:lstStyle>
            <a:lvl2pPr>
              <a:defRPr sz="8150">
                <a:latin typeface="+mj-lt"/>
              </a:defRPr>
            </a:lvl2pPr>
          </a:lstStyle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Tweede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5"/>
            <a:r>
              <a:rPr lang="en-US" dirty="0" err="1"/>
              <a:t>Zesde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6"/>
            <a:r>
              <a:rPr lang="en-US" dirty="0" err="1"/>
              <a:t>Zevende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7"/>
            <a:r>
              <a:rPr lang="en-US" dirty="0" err="1"/>
              <a:t>Achtste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10" name="EHA_Logo_Black_RGB.svg" descr="EHA_Logo_Black_RGB.svg">
            <a:extLst>
              <a:ext uri="{FF2B5EF4-FFF2-40B4-BE49-F238E27FC236}">
                <a16:creationId xmlns:a16="http://schemas.microsoft.com/office/drawing/2014/main" id="{3214924B-5D69-2A1E-92D8-09741C84A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A9C4BC9-CEA5-F061-FD77-13CC47329DF8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9C0471-CCB9-DAA3-30C5-7D3D0685CC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5EE885A-2D7B-0F53-8A81-CB65804DE387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</a:t>
            </a:r>
            <a:r>
              <a:rPr lang="en-US" sz="900" err="1"/>
              <a:t>clieck</a:t>
            </a:r>
            <a:r>
              <a:rPr lang="en-US" sz="900"/>
              <a:t>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9910229-6D94-9E52-4606-950D9531FF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940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imatedEHA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51E6D84-A02F-957D-A128-CF3EF715A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5425" y="1926770"/>
            <a:ext cx="6048000" cy="3024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97C9AED-B3F8-159A-19C4-B7FB2256A9AE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B65F27-99A7-2EEF-395F-033DC9E4E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0/50 text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hidden="1">
            <a:extLst>
              <a:ext uri="{FF2B5EF4-FFF2-40B4-BE49-F238E27FC236}">
                <a16:creationId xmlns:a16="http://schemas.microsoft.com/office/drawing/2014/main" id="{DDC57BFC-6410-C790-C3B2-34817DA02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CA645A-31C5-F352-DF1D-FD4AC423C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6F8CFA-4743-1C09-E01B-A9F223DE9DE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8" y="2023200"/>
            <a:ext cx="5327764" cy="4153763"/>
          </a:xfrm>
        </p:spPr>
        <p:txBody>
          <a:bodyPr/>
          <a:lstStyle>
            <a:lvl8pPr>
              <a:defRPr/>
            </a:lvl8pPr>
            <a:lvl9pPr marL="0" indent="0">
              <a:lnSpc>
                <a:spcPct val="11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  <a:p>
            <a:pPr lvl="8"/>
            <a:r>
              <a:rPr lang="en-US"/>
              <a:t>Negende niveau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8315AFF-EF07-AE1B-B168-DE3715F19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193881B-4EFF-1538-FF9A-6402D21F34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jdelijke aanduiding voor grafiek 9">
            <a:extLst>
              <a:ext uri="{FF2B5EF4-FFF2-40B4-BE49-F238E27FC236}">
                <a16:creationId xmlns:a16="http://schemas.microsoft.com/office/drawing/2014/main" id="{A2DD31DF-FFCD-4190-DFCB-ADB5B3F8E03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797550" y="1460500"/>
            <a:ext cx="6094413" cy="4716463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  <p:pic>
        <p:nvPicPr>
          <p:cNvPr id="11" name="EHA_Logo_Black_RGB.svg" descr="EHA_Logo_Black_RGB.svg">
            <a:extLst>
              <a:ext uri="{FF2B5EF4-FFF2-40B4-BE49-F238E27FC236}">
                <a16:creationId xmlns:a16="http://schemas.microsoft.com/office/drawing/2014/main" id="{958F5534-3AEC-BDCB-B068-3011DCFA07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91CC03-2494-5964-BC17-3D55C6126E58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+mn-lt"/>
              </a:rPr>
              <a:t>9 = Source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4DFCC3-04BF-DF4F-A0C2-8D786AFBD9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DFBA520-973D-973A-2D03-B0D678B84D72}"/>
              </a:ext>
            </a:extLst>
          </p:cNvPr>
          <p:cNvSpPr txBox="1"/>
          <p:nvPr userDrawn="1"/>
        </p:nvSpPr>
        <p:spPr>
          <a:xfrm>
            <a:off x="300037" y="-441323"/>
            <a:ext cx="1159192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Use this chart slide as starting point of your own chart slide</a:t>
            </a:r>
          </a:p>
          <a:p>
            <a:r>
              <a:rPr lang="en-US" sz="900" b="0"/>
              <a:t>Copy and paste this slide, next edit the data (right click edit data) in the new slide</a:t>
            </a:r>
          </a:p>
          <a:p>
            <a:endParaRPr lang="en-US" sz="900"/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6E888242-0F66-ADE8-AF7F-9B9CF401B5E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65659289"/>
              </p:ext>
            </p:extLst>
          </p:nvPr>
        </p:nvGraphicFramePr>
        <p:xfrm>
          <a:off x="2032000" y="6949016"/>
          <a:ext cx="81279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424174757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38940352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4085138344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42356741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94936675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4065302476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73330448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03531392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84648942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93525528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2859020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560427101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928261302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26489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30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6D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4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A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7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92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D9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6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C8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C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792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1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ED725100-8F34-3797-E230-D8D118A2F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tabel 9">
            <a:extLst>
              <a:ext uri="{FF2B5EF4-FFF2-40B4-BE49-F238E27FC236}">
                <a16:creationId xmlns:a16="http://schemas.microsoft.com/office/drawing/2014/main" id="{B5FE9358-B4D7-910B-0D4A-7B63DA4D684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17084" y="2023785"/>
            <a:ext cx="11574877" cy="3838357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9DB55107-CEDD-2216-3BF9-F77A746C7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500" y="5862638"/>
            <a:ext cx="11557000" cy="252412"/>
          </a:xfrm>
        </p:spPr>
        <p:txBody>
          <a:bodyPr/>
          <a:lstStyle>
            <a:lvl1pPr>
              <a:defRPr sz="1050"/>
            </a:lvl1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D06D25BF-56C1-9026-71CF-5DF5658ADA4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E973EE-44B3-7818-A170-008CE7DA1C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9E4E697-518F-87E7-1BCF-D12A8985D43B}"/>
              </a:ext>
            </a:extLst>
          </p:cNvPr>
          <p:cNvSpPr txBox="1"/>
          <p:nvPr userDrawn="1"/>
        </p:nvSpPr>
        <p:spPr>
          <a:xfrm>
            <a:off x="300037" y="-441323"/>
            <a:ext cx="1159192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Use this table slide as starting point of your own table slide</a:t>
            </a:r>
          </a:p>
          <a:p>
            <a:r>
              <a:rPr lang="en-US" sz="900" b="0"/>
              <a:t>Copy and paste this slide, next edit the data in the new slide</a:t>
            </a:r>
          </a:p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4960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- BG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sp>
        <p:nvSpPr>
          <p:cNvPr id="10" name="Tijdelijke aanduiding voor tabel 9">
            <a:extLst>
              <a:ext uri="{FF2B5EF4-FFF2-40B4-BE49-F238E27FC236}">
                <a16:creationId xmlns:a16="http://schemas.microsoft.com/office/drawing/2014/main" id="{B5FE9358-B4D7-910B-0D4A-7B63DA4D684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17084" y="2023785"/>
            <a:ext cx="11574877" cy="3838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9DB55107-CEDD-2216-3BF9-F77A746C7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500" y="5862638"/>
            <a:ext cx="11557000" cy="252412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D06D25BF-56C1-9026-71CF-5DF5658ADA4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F8E973EE-44B3-7818-A170-008CE7DA1C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EHA_Logo_White_RGB.svg" descr="EHA_Logo_White_RGB.svg">
            <a:extLst>
              <a:ext uri="{FF2B5EF4-FFF2-40B4-BE49-F238E27FC236}">
                <a16:creationId xmlns:a16="http://schemas.microsoft.com/office/drawing/2014/main" id="{6D2D9D41-34B3-D898-9C35-9DD7A16C5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1986" y="6121025"/>
            <a:ext cx="1155600" cy="5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3C99049-7CF5-E772-BE06-2AD634ACE776}"/>
              </a:ext>
            </a:extLst>
          </p:cNvPr>
          <p:cNvSpPr txBox="1"/>
          <p:nvPr userDrawn="1"/>
        </p:nvSpPr>
        <p:spPr>
          <a:xfrm>
            <a:off x="300037" y="-441323"/>
            <a:ext cx="1159192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Use this table slide as starting point of your own table slide</a:t>
            </a:r>
          </a:p>
          <a:p>
            <a:r>
              <a:rPr lang="en-US" sz="900" b="0"/>
              <a:t>Copy and paste this slide, next edit the data in the new slide</a:t>
            </a:r>
          </a:p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292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BE146E1-6C2D-3924-DC88-4A64E6A2017B}"/>
              </a:ext>
            </a:extLst>
          </p:cNvPr>
          <p:cNvSpPr/>
          <p:nvPr/>
        </p:nvSpPr>
        <p:spPr>
          <a:xfrm>
            <a:off x="0" y="6258537"/>
            <a:ext cx="12192000" cy="635000"/>
          </a:xfrm>
          <a:prstGeom prst="rect">
            <a:avLst/>
          </a:prstGeom>
          <a:solidFill>
            <a:srgbClr val="1F26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9487566F-1265-A9BA-EA9C-233FA08A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859" y="6306163"/>
            <a:ext cx="1079500" cy="5397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8B18FD60-521E-0C79-D4CF-6EE82E67552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52937" y="6379011"/>
            <a:ext cx="889091" cy="29067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/>
          <a:lstStyle>
            <a:lvl1pPr algn="l">
              <a:defRPr sz="1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1B117E7-B0EA-108B-6488-64A0CC92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807" y="298451"/>
            <a:ext cx="10985500" cy="1246563"/>
          </a:xfrm>
        </p:spPr>
        <p:txBody>
          <a:bodyPr/>
          <a:lstStyle>
            <a:lvl1pPr>
              <a:defRPr b="0" i="0"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/>
              <a:t>Slide header</a:t>
            </a:r>
            <a:endParaRPr lang="en-N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05D113-55FF-2904-CECC-072E66B941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058" y="1817784"/>
            <a:ext cx="5459412" cy="4167981"/>
          </a:xfrm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  <a:lvl2pPr>
              <a:defRPr b="0" i="0">
                <a:latin typeface="Work Sans" pitchFamily="2" charset="77"/>
              </a:defRPr>
            </a:lvl2pPr>
            <a:lvl3pPr>
              <a:defRPr b="0" i="0">
                <a:latin typeface="Work Sans" pitchFamily="2" charset="77"/>
              </a:defRPr>
            </a:lvl3pPr>
            <a:lvl4pPr>
              <a:defRPr b="0" i="0">
                <a:latin typeface="Work Sans" pitchFamily="2" charset="77"/>
              </a:defRPr>
            </a:lvl4pPr>
            <a:lvl5pPr>
              <a:defRPr b="0" i="0"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56FFB7-4FBE-AB2F-7B03-C24DC10A0A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625871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L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7555258-B0A4-C0BC-9B3E-25DCF8FB6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818" y="6466681"/>
            <a:ext cx="5410993" cy="203200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en-GB"/>
              <a:t>EHA congress perspectives on emerging technologies in </a:t>
            </a:r>
            <a:r>
              <a:rPr lang="en-GB" err="1"/>
              <a:t>hematology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80787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100000"/>
              </a:lnSpc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7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/>
          <a:lstStyle>
            <a:lvl1pPr algn="l" defTabSz="1219169">
              <a:lnSpc>
                <a:spcPct val="80000"/>
              </a:lnSpc>
              <a:defRPr sz="5800" b="1" spc="-11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7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75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228600" algn="l">
              <a:lnSpc>
                <a:spcPct val="100000"/>
              </a:lnSpc>
              <a:defRPr sz="275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457200" algn="l">
              <a:lnSpc>
                <a:spcPct val="100000"/>
              </a:lnSpc>
              <a:defRPr sz="275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685800" algn="l">
              <a:lnSpc>
                <a:spcPct val="100000"/>
              </a:lnSpc>
              <a:defRPr sz="275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914400" algn="l">
              <a:lnSpc>
                <a:spcPct val="100000"/>
              </a:lnSpc>
              <a:defRPr sz="275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</p:spPr>
        <p:txBody>
          <a:bodyPr anchor="b"/>
          <a:lstStyle>
            <a:lvl1pPr defTabSz="292100"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5836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154FF69-A2AC-BBBB-BA6D-14E779D215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993" y="5811139"/>
            <a:ext cx="5784570" cy="76857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Date and/or Author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24518-7EA5-083E-023C-324D317F4A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16" y="4276725"/>
            <a:ext cx="5784570" cy="1450366"/>
          </a:xfrm>
        </p:spPr>
        <p:txBody>
          <a:bodyPr/>
          <a:lstStyle>
            <a:lvl1pPr marL="0" indent="0" algn="l">
              <a:buNone/>
              <a:defRPr sz="325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CF06FF-AE6A-9520-C525-3460CAE18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15" y="1130909"/>
            <a:ext cx="5784570" cy="3061768"/>
          </a:xfrm>
        </p:spPr>
        <p:txBody>
          <a:bodyPr anchor="b"/>
          <a:lstStyle>
            <a:lvl1pPr algn="l">
              <a:defRPr sz="5900"/>
            </a:lvl1pPr>
          </a:lstStyle>
          <a:p>
            <a:r>
              <a:rPr lang="en-US"/>
              <a:t>Title of presentation</a:t>
            </a:r>
          </a:p>
        </p:txBody>
      </p:sp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098CF441-B219-CFB0-EC11-314057F60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74" y="-10600"/>
            <a:ext cx="2291801" cy="114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0ECB5C6-4F43-FCE6-A4E2-D0A78546FAC1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B2ABFE9-FEDD-03E3-598F-540BBF5EA1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7" name="Tijdelijke aanduiding voor afbeelding 11">
            <a:extLst>
              <a:ext uri="{FF2B5EF4-FFF2-40B4-BE49-F238E27FC236}">
                <a16:creationId xmlns:a16="http://schemas.microsoft.com/office/drawing/2014/main" id="{F3BCB658-0B20-353C-95A9-A3DD57B0F5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4800" y="0"/>
            <a:ext cx="60948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4591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49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bg>
      <p:bgPr>
        <a:solidFill>
          <a:srgbClr val="D2C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BE146E1-6C2D-3924-DC88-4A64E6A2017B}"/>
              </a:ext>
            </a:extLst>
          </p:cNvPr>
          <p:cNvSpPr/>
          <p:nvPr/>
        </p:nvSpPr>
        <p:spPr>
          <a:xfrm>
            <a:off x="0" y="6258537"/>
            <a:ext cx="12192000" cy="635000"/>
          </a:xfrm>
          <a:prstGeom prst="rect">
            <a:avLst/>
          </a:prstGeom>
          <a:solidFill>
            <a:srgbClr val="1F26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9487566F-1265-A9BA-EA9C-233FA08A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859" y="6306163"/>
            <a:ext cx="1079500" cy="5397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8B18FD60-521E-0C79-D4CF-6EE82E67552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52937" y="6413208"/>
            <a:ext cx="889091" cy="256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/>
          <a:lstStyle>
            <a:lvl1pPr algn="l">
              <a:defRPr sz="1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F91393-ABA7-5750-B677-9E66D92BF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920" y="381001"/>
            <a:ext cx="4330267" cy="1435100"/>
          </a:xfrm>
        </p:spPr>
        <p:txBody>
          <a:bodyPr>
            <a:noAutofit/>
          </a:bodyPr>
          <a:lstStyle>
            <a:lvl1pPr marL="0" indent="0">
              <a:buNone/>
              <a:defRPr sz="12500" b="0" i="0">
                <a:solidFill>
                  <a:srgbClr val="1F262B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pPr lvl="0"/>
            <a:r>
              <a:rPr lang="en-GB"/>
              <a:t>01</a:t>
            </a:r>
            <a:endParaRPr lang="en-NL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444E4D1-A9A7-6977-0B9F-238785D60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639" y="1863726"/>
            <a:ext cx="10985500" cy="716581"/>
          </a:xfrm>
        </p:spPr>
        <p:txBody>
          <a:bodyPr/>
          <a:lstStyle>
            <a:lvl1pPr>
              <a:defRPr b="0" i="0">
                <a:solidFill>
                  <a:srgbClr val="1F262B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/>
              <a:t>Chapter title</a:t>
            </a:r>
            <a:endParaRPr lang="en-NL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D3D480-536C-EDF8-966B-E9EA39F0B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818" y="6466681"/>
            <a:ext cx="5410993" cy="203200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en-GB"/>
              <a:t>EHA congress perspectives on emerging technologies in </a:t>
            </a:r>
            <a:r>
              <a:rPr lang="en-GB" err="1"/>
              <a:t>hematology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61933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&amp;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BE146E1-6C2D-3924-DC88-4A64E6A2017B}"/>
              </a:ext>
            </a:extLst>
          </p:cNvPr>
          <p:cNvSpPr/>
          <p:nvPr/>
        </p:nvSpPr>
        <p:spPr>
          <a:xfrm>
            <a:off x="0" y="6258537"/>
            <a:ext cx="12192000" cy="635000"/>
          </a:xfrm>
          <a:prstGeom prst="rect">
            <a:avLst/>
          </a:prstGeom>
          <a:solidFill>
            <a:srgbClr val="1F26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9487566F-1265-A9BA-EA9C-233FA08A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859" y="6306163"/>
            <a:ext cx="1079500" cy="5397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8B18FD60-521E-0C79-D4CF-6EE82E67552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52937" y="6413208"/>
            <a:ext cx="889091" cy="256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/>
          <a:lstStyle>
            <a:lvl1pPr algn="l">
              <a:defRPr sz="1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1B117E7-B0EA-108B-6488-64A0CC92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807" y="298451"/>
            <a:ext cx="10985500" cy="1246563"/>
          </a:xfrm>
        </p:spPr>
        <p:txBody>
          <a:bodyPr/>
          <a:lstStyle>
            <a:lvl1pPr>
              <a:defRPr b="0" i="0"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/>
              <a:t>Slide header</a:t>
            </a:r>
            <a:endParaRPr lang="en-N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05D113-55FF-2904-CECC-072E66B941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058" y="1817784"/>
            <a:ext cx="5459412" cy="4167981"/>
          </a:xfrm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  <a:lvl2pPr>
              <a:defRPr b="0" i="0">
                <a:latin typeface="Work Sans" pitchFamily="2" charset="77"/>
              </a:defRPr>
            </a:lvl2pPr>
            <a:lvl3pPr>
              <a:defRPr b="0" i="0">
                <a:latin typeface="Work Sans" pitchFamily="2" charset="77"/>
              </a:defRPr>
            </a:lvl3pPr>
            <a:lvl4pPr>
              <a:defRPr b="0" i="0">
                <a:latin typeface="Work Sans" pitchFamily="2" charset="77"/>
              </a:defRPr>
            </a:lvl4pPr>
            <a:lvl5pPr>
              <a:defRPr b="0" i="0"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37EAE04-02BA-9512-AE70-BDD7240267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6358" y="1817784"/>
            <a:ext cx="5459412" cy="4167981"/>
          </a:xfrm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  <a:lvl2pPr>
              <a:defRPr b="0" i="0">
                <a:latin typeface="Work Sans" pitchFamily="2" charset="77"/>
              </a:defRPr>
            </a:lvl2pPr>
            <a:lvl3pPr>
              <a:defRPr b="0" i="0">
                <a:latin typeface="Work Sans" pitchFamily="2" charset="77"/>
              </a:defRPr>
            </a:lvl3pPr>
            <a:lvl4pPr>
              <a:defRPr b="0" i="0">
                <a:latin typeface="Work Sans" pitchFamily="2" charset="77"/>
              </a:defRPr>
            </a:lvl4pPr>
            <a:lvl5pPr>
              <a:defRPr b="0" i="0"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0FCFC6F-F506-08ED-69EE-A6D6A43960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818" y="6466681"/>
            <a:ext cx="5410993" cy="203200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en-GB"/>
              <a:t>EHA congress perspectives on emerging technologies in </a:t>
            </a:r>
            <a:r>
              <a:rPr lang="en-GB" err="1"/>
              <a:t>hematology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98115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BE146E1-6C2D-3924-DC88-4A64E6A2017B}"/>
              </a:ext>
            </a:extLst>
          </p:cNvPr>
          <p:cNvSpPr/>
          <p:nvPr/>
        </p:nvSpPr>
        <p:spPr>
          <a:xfrm>
            <a:off x="0" y="6258537"/>
            <a:ext cx="12192000" cy="635000"/>
          </a:xfrm>
          <a:prstGeom prst="rect">
            <a:avLst/>
          </a:prstGeom>
          <a:solidFill>
            <a:srgbClr val="1F26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9487566F-1265-A9BA-EA9C-233FA08A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859" y="6306163"/>
            <a:ext cx="1079500" cy="5397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8B18FD60-521E-0C79-D4CF-6EE82E67552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52937" y="6413208"/>
            <a:ext cx="889091" cy="256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/>
          <a:lstStyle>
            <a:lvl1pPr algn="l">
              <a:defRPr sz="1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1B117E7-B0EA-108B-6488-64A0CC92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807" y="298451"/>
            <a:ext cx="10985500" cy="1246563"/>
          </a:xfrm>
        </p:spPr>
        <p:txBody>
          <a:bodyPr/>
          <a:lstStyle>
            <a:lvl1pPr>
              <a:defRPr b="0" i="0"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/>
              <a:t>Slide header</a:t>
            </a:r>
            <a:endParaRPr lang="en-N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05D113-55FF-2904-CECC-072E66B941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058" y="1817784"/>
            <a:ext cx="5459412" cy="4167981"/>
          </a:xfrm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  <a:lvl2pPr>
              <a:defRPr b="0" i="0">
                <a:latin typeface="Work Sans" pitchFamily="2" charset="77"/>
              </a:defRPr>
            </a:lvl2pPr>
            <a:lvl3pPr>
              <a:defRPr b="0" i="0">
                <a:latin typeface="Work Sans" pitchFamily="2" charset="77"/>
              </a:defRPr>
            </a:lvl3pPr>
            <a:lvl4pPr>
              <a:defRPr b="0" i="0">
                <a:latin typeface="Work Sans" pitchFamily="2" charset="77"/>
              </a:defRPr>
            </a:lvl4pPr>
            <a:lvl5pPr>
              <a:defRPr b="0" i="0"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56FFB7-4FBE-AB2F-7B03-C24DC10A0A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625871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L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7555258-B0A4-C0BC-9B3E-25DCF8FB6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818" y="6466681"/>
            <a:ext cx="5410993" cy="203200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r>
              <a:rPr lang="en-GB"/>
              <a:t>EHA congress perspectives on emerging technologies in </a:t>
            </a:r>
            <a:r>
              <a:rPr lang="en-GB" err="1"/>
              <a:t>hematology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39871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3"/>
            <a:ext cx="10985501" cy="31848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7"/>
            <a:ext cx="10985503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3" y="3611597"/>
            <a:ext cx="10985500" cy="952500"/>
          </a:xfrm>
          <a:prstGeom prst="rect">
            <a:avLst/>
          </a:prstGeo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  <a:lvl2pPr marL="0" indent="228594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2pPr>
            <a:lvl3pPr marL="0" indent="457189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3pPr>
            <a:lvl4pPr marL="0" indent="685783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4pPr>
            <a:lvl5pPr marL="0" indent="914377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09714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60829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B6AFE1-C116-528B-D3B7-689D2BC3C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2612" y="6356352"/>
            <a:ext cx="1631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NL" sz="11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12373B-C3F4-689A-03F8-B6D1E44C4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215" y="6408111"/>
            <a:ext cx="35618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NL" sz="11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1382322-67A6-0442-9516-60E1168A043D}" type="slidenum">
              <a:rPr lang="en-NL" smtClean="0"/>
              <a:pPr algn="r"/>
              <a:t>‹#›</a:t>
            </a:fld>
            <a:endParaRPr lang="en-NL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01E1ECB-C9BC-3190-CCD7-686593047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53613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arguments B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8FE88-9925-E54B-882A-AFF602E4A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872" y="1275561"/>
            <a:ext cx="7148117" cy="817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4000"/>
            </a:lvl1pPr>
          </a:lstStyle>
          <a:p>
            <a:r>
              <a:rPr lang="nl-NL" err="1"/>
              <a:t>Grow</a:t>
            </a:r>
            <a:r>
              <a:rPr lang="nl-NL"/>
              <a:t> brand </a:t>
            </a:r>
            <a:r>
              <a:rPr lang="nl-NL" err="1"/>
              <a:t>and</a:t>
            </a:r>
            <a:r>
              <a:rPr lang="nl-NL"/>
              <a:t> impact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596" y="3724167"/>
            <a:ext cx="2680184" cy="59503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Inspiring our </a:t>
            </a:r>
            <a:b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</a:b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network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AA5BB4F-1263-7A93-B1AC-CF10B07D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596" y="3347989"/>
            <a:ext cx="2680184" cy="32419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1600" b="0">
                <a:latin typeface="Noto Serif Display" panose="02020502080505090204" pitchFamily="18" charset="0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Noto Serif Display" panose="02020502080505090204" pitchFamily="18" charset="0"/>
              </a:rPr>
              <a:t>Year 0-1</a:t>
            </a:r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1035C1D2-581D-FF64-C253-24D9D32206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596" y="4475004"/>
            <a:ext cx="2680184" cy="1391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</a:t>
            </a:r>
          </a:p>
          <a:p>
            <a:pPr lvl="0"/>
            <a:endParaRPr lang="nl-NL"/>
          </a:p>
        </p:txBody>
      </p:sp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AC55663D-70BC-2BF4-479F-BB2A5ACF4E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4597" y="740775"/>
            <a:ext cx="1367404" cy="59926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>
              <a:defRPr kumimoji="0" lang="nl-NL" sz="4000" b="0" normalizeH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latin typeface="Noto Serif Display" panose="02020502080505090204" pitchFamily="18" charset="0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>
                <a:solidFill>
                  <a:srgbClr val="89E8FE"/>
                </a:solidFill>
                <a:effectLst/>
                <a:latin typeface="Noto Serif Display" panose="02020502080505090204" pitchFamily="18" charset="0"/>
              </a:rPr>
              <a:t>01</a:t>
            </a:r>
          </a:p>
        </p:txBody>
      </p:sp>
      <p:sp>
        <p:nvSpPr>
          <p:cNvPr id="15" name="Tijdelijke aanduiding voor tekst 7">
            <a:extLst>
              <a:ext uri="{FF2B5EF4-FFF2-40B4-BE49-F238E27FC236}">
                <a16:creationId xmlns:a16="http://schemas.microsoft.com/office/drawing/2014/main" id="{921D4836-2927-DED9-C2ED-5455E19D4B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597" y="2169961"/>
            <a:ext cx="6085177" cy="7694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latin typeface="+mj-lt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"Becoming a leading global strategy and innovation firm, transforming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organisations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for a better future”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0896192-3242-9B92-D0F9-EAE3F77A71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69187" y="3724167"/>
            <a:ext cx="2680184" cy="5457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Living our</a:t>
            </a:r>
            <a:b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</a:b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purpose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3A34D6A0-69C9-322F-404A-709EBC2066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9187" y="3347989"/>
            <a:ext cx="2680184" cy="32419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1600" b="0">
                <a:latin typeface="Noto Serif Display" panose="02020502080505090204" pitchFamily="18" charset="0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Noto Serif Display" panose="02020502080505090204" pitchFamily="18" charset="0"/>
              </a:rPr>
              <a:t>Year 2-3</a:t>
            </a:r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15BAA5D5-F9FE-AF34-4406-C139278AAC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69187" y="4475004"/>
            <a:ext cx="2680184" cy="1391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</a:t>
            </a:r>
          </a:p>
          <a:p>
            <a:pPr lvl="0"/>
            <a:endParaRPr lang="nl-NL"/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B1FC01AE-3BFE-2C4F-207C-7AF6612C79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73777" y="3724167"/>
            <a:ext cx="2680184" cy="5457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Driving international impact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9" name="Tijdelijke aanduiding voor tekst 7">
            <a:extLst>
              <a:ext uri="{FF2B5EF4-FFF2-40B4-BE49-F238E27FC236}">
                <a16:creationId xmlns:a16="http://schemas.microsoft.com/office/drawing/2014/main" id="{7629FE6A-0A24-7FC5-AC46-3D8423F53D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73777" y="3347989"/>
            <a:ext cx="2680184" cy="32419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1600" b="0">
                <a:latin typeface="Noto Serif Display" panose="02020502080505090204" pitchFamily="18" charset="0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Noto Serif Display" panose="02020502080505090204" pitchFamily="18" charset="0"/>
              </a:rPr>
              <a:t>Year 4-5</a:t>
            </a:r>
          </a:p>
        </p:txBody>
      </p:sp>
      <p:sp>
        <p:nvSpPr>
          <p:cNvPr id="20" name="Tijdelijke aanduiding voor tekst 7">
            <a:extLst>
              <a:ext uri="{FF2B5EF4-FFF2-40B4-BE49-F238E27FC236}">
                <a16:creationId xmlns:a16="http://schemas.microsoft.com/office/drawing/2014/main" id="{F5068F01-4FA4-8F08-13A7-0BC48C5C7FD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73777" y="4475004"/>
            <a:ext cx="2680184" cy="1391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</a:t>
            </a:r>
          </a:p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616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D2547B6-013E-1D40-D28B-7BC9C7E545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415FDF48-7E6C-B00D-ECDC-3D100C0F2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10909300" cy="589380"/>
          </a:xfrm>
          <a:prstGeom prst="rect">
            <a:avLst/>
          </a:prstGeom>
        </p:spPr>
        <p:txBody>
          <a:bodyPr vert="horz" lIns="36000" tIns="36000" rIns="36000" bIns="36000" rtlCol="0" anchor="t" anchorCtr="0">
            <a:noAutofit/>
          </a:bodyPr>
          <a:lstStyle>
            <a:lvl1pPr>
              <a:defRPr sz="3200"/>
            </a:lvl1pPr>
          </a:lstStyle>
          <a:p>
            <a:r>
              <a:rPr lang="nl-NL"/>
              <a:t>Presentation </a:t>
            </a:r>
            <a:r>
              <a:rPr lang="nl-NL" err="1"/>
              <a:t>Title</a:t>
            </a:r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9DABE-09FA-A920-E471-C87A349B98AD}"/>
              </a:ext>
            </a:extLst>
          </p:cNvPr>
          <p:cNvSpPr txBox="1"/>
          <p:nvPr userDrawn="1"/>
        </p:nvSpPr>
        <p:spPr>
          <a:xfrm>
            <a:off x="-2277979" y="10160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48000" tIns="48000" rIns="48000" bIns="48000" rtlCol="0">
            <a:noAutofit/>
          </a:bodyPr>
          <a:lstStyle/>
          <a:p>
            <a:pPr algn="l" hangingPunct="1">
              <a:spcAft>
                <a:spcPts val="800"/>
              </a:spcAft>
              <a:buClr>
                <a:schemeClr val="tx1"/>
              </a:buClr>
            </a:pPr>
            <a:endParaRPr lang="nl-NL" sz="1333" b="0" err="1">
              <a:solidFill>
                <a:schemeClr val="tx1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6C8E5AF-6EAC-A8B9-5A7D-5C36732622F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1352" y="1885951"/>
            <a:ext cx="10926233" cy="4207933"/>
          </a:xfrm>
        </p:spPr>
        <p:txBody>
          <a:bodyPr/>
          <a:lstStyle>
            <a:lvl3pPr marL="540530" indent="-27066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15491891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e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0DE70D-BAFC-8B62-1CF8-6B7BBD73F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148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5593" y="2432639"/>
            <a:ext cx="6475491" cy="3241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Subtitle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AA5BB4F-1263-7A93-B1AC-CF10B07D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5593" y="2758021"/>
            <a:ext cx="6475491" cy="33633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33" b="0"/>
            </a:lvl1pPr>
            <a:lvl2pPr marL="228594" indent="16933">
              <a:buFont typeface="Arial" panose="020B0604020202020204" pitchFamily="34" charset="0"/>
              <a:buChar char="•"/>
              <a:tabLst/>
              <a:defRPr/>
            </a:lvl2pPr>
            <a:lvl5pPr marL="0" indent="0">
              <a:buFont typeface="Arial" panose="020B0604020202020204" pitchFamily="34" charset="0"/>
              <a:buNone/>
              <a:defRPr/>
            </a:lvl5pPr>
            <a:lvl6pPr marL="228594" indent="-228594">
              <a:buFont typeface="Arial" panose="020B0604020202020204" pitchFamily="34" charset="0"/>
              <a:buChar char="•"/>
              <a:defRPr b="0"/>
            </a:lvl6pPr>
            <a:lvl7pPr marL="228594" indent="247644">
              <a:buFont typeface="Arial" panose="020B0604020202020204" pitchFamily="34" charset="0"/>
              <a:buChar char="•"/>
              <a:tabLst/>
              <a:defRPr sz="1333" b="0">
                <a:solidFill>
                  <a:schemeClr val="tx1"/>
                </a:solidFill>
              </a:defRPr>
            </a:lvl7pPr>
            <a:lvl8pPr marL="781031" indent="-247644">
              <a:buFont typeface="Arial" panose="020B0604020202020204" pitchFamily="34" charset="0"/>
              <a:buChar char="•"/>
              <a:tabLst/>
              <a:defRPr sz="1333" b="0"/>
            </a:lvl8pPr>
          </a:lstStyle>
          <a:p>
            <a:pPr lvl="4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Normal </a:t>
            </a:r>
          </a:p>
          <a:p>
            <a:pPr lvl="5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First level</a:t>
            </a:r>
          </a:p>
          <a:p>
            <a:pPr lvl="6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Second level </a:t>
            </a:r>
          </a:p>
          <a:p>
            <a:pPr lvl="7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Third level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3490775-8D68-5BE5-707D-25EA290B2E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5593" y="736595"/>
            <a:ext cx="6474963" cy="1099535"/>
          </a:xfrm>
          <a:prstGeom prst="rect">
            <a:avLst/>
          </a:prstGeom>
        </p:spPr>
        <p:txBody>
          <a:bodyPr/>
          <a:lstStyle>
            <a:lvl1pPr indent="0">
              <a:defRPr sz="3200" b="1"/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a </a:t>
            </a:r>
            <a:r>
              <a:rPr lang="nl-NL" err="1"/>
              <a:t>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16327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0/50 Video / Pho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154FF69-A2AC-BBBB-BA6D-14E779D215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993" y="2794000"/>
            <a:ext cx="11651970" cy="38704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/>
              <a:t>Date and/or Author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24518-7EA5-083E-023C-324D317F4A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15" y="2016079"/>
            <a:ext cx="11651747" cy="488643"/>
          </a:xfrm>
        </p:spPr>
        <p:txBody>
          <a:bodyPr/>
          <a:lstStyle>
            <a:lvl1pPr marL="0" indent="0" algn="l">
              <a:buNone/>
              <a:defRPr sz="325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CF06FF-AE6A-9520-C525-3460CAE18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15" y="1308710"/>
            <a:ext cx="11651748" cy="657682"/>
          </a:xfrm>
        </p:spPr>
        <p:txBody>
          <a:bodyPr wrap="none" anchor="t"/>
          <a:lstStyle>
            <a:lvl1pPr algn="l">
              <a:defRPr sz="5900"/>
            </a:lvl1pPr>
          </a:lstStyle>
          <a:p>
            <a:r>
              <a:rPr lang="en-US"/>
              <a:t>Title of presentation</a:t>
            </a:r>
          </a:p>
        </p:txBody>
      </p:sp>
      <p:pic>
        <p:nvPicPr>
          <p:cNvPr id="7" name="EHAblack" descr="pasted-image.pdf">
            <a:extLst>
              <a:ext uri="{FF2B5EF4-FFF2-40B4-BE49-F238E27FC236}">
                <a16:creationId xmlns:a16="http://schemas.microsoft.com/office/drawing/2014/main" id="{9EAB6DFD-5F41-6B3D-6D97-341958CFC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1502" y="330527"/>
            <a:ext cx="1070369" cy="50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098CF441-B219-CFB0-EC11-314057F607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074" y="-10600"/>
            <a:ext cx="2291801" cy="11459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944785F-5CE3-AA66-6BB5-0139FFB6D664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61CE3F-0E51-F605-0E1F-3F91527810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4" name="Tijdelijke aanduiding voor media 4">
            <a:extLst>
              <a:ext uri="{FF2B5EF4-FFF2-40B4-BE49-F238E27FC236}">
                <a16:creationId xmlns:a16="http://schemas.microsoft.com/office/drawing/2014/main" id="{050CCA86-A9FF-057E-B180-59A6780C0CAB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762000" y="3429000"/>
            <a:ext cx="6858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media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43D0BCB8-BECB-9797-7402-50979664AE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4800" y="3429000"/>
            <a:ext cx="6094800" cy="3429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52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e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0DE70D-BAFC-8B62-1CF8-6B7BBD73F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5946" y="2432641"/>
            <a:ext cx="4561639" cy="3241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Subtitle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3490775-8D68-5BE5-707D-25EA290B2E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05754" y="736595"/>
            <a:ext cx="4561831" cy="1099535"/>
          </a:xfrm>
          <a:prstGeom prst="rect">
            <a:avLst/>
          </a:prstGeom>
        </p:spPr>
        <p:txBody>
          <a:bodyPr/>
          <a:lstStyle>
            <a:lvl1pPr indent="0">
              <a:defRPr sz="3200" b="1"/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a </a:t>
            </a:r>
            <a:r>
              <a:rPr lang="nl-NL" err="1"/>
              <a:t>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768A078-23FE-6654-0FE5-FE14204CD31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005754" y="2902857"/>
            <a:ext cx="4561831" cy="3191027"/>
          </a:xfrm>
        </p:spPr>
        <p:txBody>
          <a:bodyPr/>
          <a:lstStyle>
            <a:lvl3pPr marL="540530" indent="-27066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357472615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argumen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4">
            <a:extLst>
              <a:ext uri="{FF2B5EF4-FFF2-40B4-BE49-F238E27FC236}">
                <a16:creationId xmlns:a16="http://schemas.microsoft.com/office/drawing/2014/main" id="{46A0CCCD-C1B6-FA07-7A7B-41BCF98E5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E0F2FD-2F2F-9DD1-CAC2-C0DDD3D0E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4604589" cy="8104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a </a:t>
            </a:r>
            <a:r>
              <a:rPr lang="nl-NL" err="1"/>
              <a:t>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225F3A1-149D-23A4-463A-53AD7EF768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B0C6B39-9CC8-7541-87A7-424E0CFC0A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551" y="2452569"/>
            <a:ext cx="4604589" cy="32419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16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Subtitle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grpSp>
        <p:nvGrpSpPr>
          <p:cNvPr id="35" name="logo">
            <a:extLst>
              <a:ext uri="{FF2B5EF4-FFF2-40B4-BE49-F238E27FC236}">
                <a16:creationId xmlns:a16="http://schemas.microsoft.com/office/drawing/2014/main" id="{2D38A16F-3132-08F1-FBD8-F220812A133B}"/>
              </a:ext>
            </a:extLst>
          </p:cNvPr>
          <p:cNvGrpSpPr/>
          <p:nvPr userDrawn="1"/>
        </p:nvGrpSpPr>
        <p:grpSpPr>
          <a:xfrm>
            <a:off x="11683201" y="6350401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36" name="Vorm">
              <a:extLst>
                <a:ext uri="{FF2B5EF4-FFF2-40B4-BE49-F238E27FC236}">
                  <a16:creationId xmlns:a16="http://schemas.microsoft.com/office/drawing/2014/main" id="{59E5E643-25D1-D9E1-A9E3-EA3B3AE22665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37" name="Vorm">
              <a:extLst>
                <a:ext uri="{FF2B5EF4-FFF2-40B4-BE49-F238E27FC236}">
                  <a16:creationId xmlns:a16="http://schemas.microsoft.com/office/drawing/2014/main" id="{212F0F25-5B05-D965-FCFE-20A4B7AC60A1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38" name="Vorm">
              <a:extLst>
                <a:ext uri="{FF2B5EF4-FFF2-40B4-BE49-F238E27FC236}">
                  <a16:creationId xmlns:a16="http://schemas.microsoft.com/office/drawing/2014/main" id="{801A6C9C-5B69-C1EE-9D2B-F8D8AC9F968E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39" name="Vorm">
              <a:extLst>
                <a:ext uri="{FF2B5EF4-FFF2-40B4-BE49-F238E27FC236}">
                  <a16:creationId xmlns:a16="http://schemas.microsoft.com/office/drawing/2014/main" id="{1D94AD98-C386-61A2-19C2-1016C07D6F2F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19185037-741E-1D5A-ACB8-36D3005209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51" y="2902857"/>
            <a:ext cx="4604589" cy="31910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33" b="0"/>
            </a:lvl1pPr>
            <a:lvl2pPr marL="228594" indent="16933">
              <a:buFont typeface="Arial" panose="020B0604020202020204" pitchFamily="34" charset="0"/>
              <a:buChar char="•"/>
              <a:tabLst/>
              <a:defRPr/>
            </a:lvl2pPr>
            <a:lvl5pPr marL="0" indent="0">
              <a:buFont typeface="Arial" panose="020B0604020202020204" pitchFamily="34" charset="0"/>
              <a:buNone/>
              <a:defRPr/>
            </a:lvl5pPr>
            <a:lvl6pPr marL="228594" indent="-228594">
              <a:buFont typeface="Arial" panose="020B0604020202020204" pitchFamily="34" charset="0"/>
              <a:buChar char="•"/>
              <a:defRPr b="0"/>
            </a:lvl6pPr>
            <a:lvl7pPr marL="228594" indent="247644">
              <a:buFont typeface="Arial" panose="020B0604020202020204" pitchFamily="34" charset="0"/>
              <a:buChar char="•"/>
              <a:tabLst/>
              <a:defRPr sz="1333" b="0">
                <a:solidFill>
                  <a:schemeClr val="tx1"/>
                </a:solidFill>
              </a:defRPr>
            </a:lvl7pPr>
            <a:lvl8pPr marL="781031" indent="-247644">
              <a:buFont typeface="Arial" panose="020B0604020202020204" pitchFamily="34" charset="0"/>
              <a:buChar char="•"/>
              <a:tabLst/>
              <a:defRPr sz="1333" b="0"/>
            </a:lvl8pPr>
          </a:lstStyle>
          <a:p>
            <a:pPr lvl="4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Normal </a:t>
            </a:r>
          </a:p>
          <a:p>
            <a:pPr lvl="5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First level</a:t>
            </a:r>
          </a:p>
          <a:p>
            <a:pPr lvl="6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Second level </a:t>
            </a:r>
          </a:p>
          <a:p>
            <a:pPr lvl="7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9917951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E3FE6A2-520E-BD4B-1F70-50729AAA90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5593" y="736595"/>
            <a:ext cx="6474963" cy="1099535"/>
          </a:xfrm>
          <a:prstGeom prst="rect">
            <a:avLst/>
          </a:prstGeom>
        </p:spPr>
        <p:txBody>
          <a:bodyPr/>
          <a:lstStyle>
            <a:lvl1pPr indent="623984">
              <a:defRPr sz="3200" b="1"/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a </a:t>
            </a:r>
            <a:r>
              <a:rPr lang="nl-NL" err="1"/>
              <a:t>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0DE70D-BAFC-8B62-1CF8-6B7BBD73F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148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5593" y="2432639"/>
            <a:ext cx="6475491" cy="3241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AA5BB4F-1263-7A93-B1AC-CF10B07D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5593" y="2758021"/>
            <a:ext cx="6475491" cy="7694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23D3E8CD-3EF1-7314-702E-34E6F6758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5593" y="3723399"/>
            <a:ext cx="6475491" cy="3241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CCCB98E1-E0A2-32EE-31B4-91CDA217A4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5593" y="4048781"/>
            <a:ext cx="6475491" cy="7694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121DDF57-FF8D-5670-77CA-1458C0DB4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593" y="4998746"/>
            <a:ext cx="6475491" cy="865365"/>
          </a:xfrm>
          <a:prstGeom prst="rect">
            <a:avLst/>
          </a:prstGeom>
        </p:spPr>
        <p:txBody>
          <a:bodyPr wrap="square">
            <a:spAutoFit/>
          </a:bodyPr>
          <a:lstStyle>
            <a:lvl1pPr rtl="0">
              <a:defRPr sz="1600" b="1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pPr lvl="0"/>
            <a:endParaRPr lang="nl-NL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E410A6F-AF39-BC71-8521-CF7A335266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5593" y="5324129"/>
            <a:ext cx="6475491" cy="769492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/>
            </a:lvl1pPr>
          </a:lstStyle>
          <a:p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640C80-2850-DC05-EFBB-59C843DE85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5593" y="728133"/>
            <a:ext cx="618067" cy="5588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02919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0DE70D-BAFC-8B62-1CF8-6B7BBD73F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148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5593" y="2432639"/>
            <a:ext cx="6475491" cy="3241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AA5BB4F-1263-7A93-B1AC-CF10B07D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5593" y="2758021"/>
            <a:ext cx="6475491" cy="7694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23D3E8CD-3EF1-7314-702E-34E6F6758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5593" y="3723399"/>
            <a:ext cx="6475491" cy="3241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CCCB98E1-E0A2-32EE-31B4-91CDA217A4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5593" y="4048781"/>
            <a:ext cx="6475491" cy="7694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121DDF57-FF8D-5670-77CA-1458C0DB4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593" y="4998746"/>
            <a:ext cx="6475491" cy="865365"/>
          </a:xfrm>
          <a:prstGeom prst="rect">
            <a:avLst/>
          </a:prstGeom>
        </p:spPr>
        <p:txBody>
          <a:bodyPr wrap="square">
            <a:spAutoFit/>
          </a:bodyPr>
          <a:lstStyle>
            <a:lvl1pPr rtl="0">
              <a:defRPr sz="1600" b="1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pPr lvl="0"/>
            <a:endParaRPr lang="nl-NL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E410A6F-AF39-BC71-8521-CF7A335266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5593" y="5324129"/>
            <a:ext cx="6475491" cy="769492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/>
            </a:lvl1pPr>
          </a:lstStyle>
          <a:p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3490775-8D68-5BE5-707D-25EA290B2E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5593" y="736595"/>
            <a:ext cx="6474963" cy="1099535"/>
          </a:xfrm>
          <a:prstGeom prst="rect">
            <a:avLst/>
          </a:prstGeom>
        </p:spPr>
        <p:txBody>
          <a:bodyPr/>
          <a:lstStyle>
            <a:lvl1pPr indent="0">
              <a:defRPr sz="3200" b="1"/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a </a:t>
            </a:r>
            <a:r>
              <a:rPr lang="nl-NL" err="1"/>
              <a:t>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874118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argumen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4">
            <a:extLst>
              <a:ext uri="{FF2B5EF4-FFF2-40B4-BE49-F238E27FC236}">
                <a16:creationId xmlns:a16="http://schemas.microsoft.com/office/drawing/2014/main" id="{46A0CCCD-C1B6-FA07-7A7B-41BCF98E5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104021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225F3A1-149D-23A4-463A-53AD7EF768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6E02520-CB09-CF10-C377-B3024AD58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1447" y="728663"/>
            <a:ext cx="4868840" cy="8104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That's why we ….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EFACD8A5-0D32-1BF7-273D-F0602F65C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1447" y="2069514"/>
            <a:ext cx="4868840" cy="32419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16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1. Develop innovative directions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39D75FEF-70DD-9E03-953A-D823AFB785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71447" y="2496457"/>
            <a:ext cx="4868840" cy="36328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33" b="0"/>
            </a:lvl1pPr>
            <a:lvl2pPr marL="228594" indent="16933">
              <a:buFont typeface="Arial" panose="020B0604020202020204" pitchFamily="34" charset="0"/>
              <a:buChar char="•"/>
              <a:tabLst/>
              <a:defRPr/>
            </a:lvl2pPr>
            <a:lvl5pPr marL="0" indent="0">
              <a:buFont typeface="Arial" panose="020B0604020202020204" pitchFamily="34" charset="0"/>
              <a:buNone/>
              <a:defRPr/>
            </a:lvl5pPr>
            <a:lvl6pPr marL="228594" indent="-228594">
              <a:buFont typeface="Arial" panose="020B0604020202020204" pitchFamily="34" charset="0"/>
              <a:buChar char="•"/>
              <a:defRPr b="0"/>
            </a:lvl6pPr>
            <a:lvl7pPr marL="228594" indent="247644">
              <a:buFont typeface="Arial" panose="020B0604020202020204" pitchFamily="34" charset="0"/>
              <a:buChar char="•"/>
              <a:tabLst/>
              <a:defRPr sz="1333" b="0">
                <a:solidFill>
                  <a:schemeClr val="tx1"/>
                </a:solidFill>
              </a:defRPr>
            </a:lvl7pPr>
            <a:lvl8pPr marL="781031" indent="-247644">
              <a:buFont typeface="Arial" panose="020B0604020202020204" pitchFamily="34" charset="0"/>
              <a:buChar char="•"/>
              <a:tabLst/>
              <a:defRPr sz="1333" b="0"/>
            </a:lvl8pPr>
          </a:lstStyle>
          <a:p>
            <a:pPr lvl="4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Normal </a:t>
            </a:r>
          </a:p>
          <a:p>
            <a:pPr lvl="5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First level</a:t>
            </a:r>
          </a:p>
          <a:p>
            <a:pPr lvl="6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Second level </a:t>
            </a:r>
          </a:p>
          <a:p>
            <a:pPr lvl="7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9499343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E51B9F2B-4DB1-26F1-1730-9F267B0B61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33738" y="0"/>
            <a:ext cx="6958263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625D1FF-94EF-5688-1C68-00C1BE278F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8C3DA4-7C5C-A51B-9C19-5AF0FC55D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520" y="1099164"/>
            <a:ext cx="4101931" cy="76751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2667" b="0" i="0">
                <a:solidFill>
                  <a:schemeClr val="tx1"/>
                </a:solidFill>
                <a:latin typeface="Manrope Medium" pitchFamily="2" charset="0"/>
              </a:defRPr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Interesting &amp; action-orientated project title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475070C-7C48-6EFB-6B87-D3ACC6B4D1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51" y="728663"/>
            <a:ext cx="4102220" cy="39799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133" b="1" i="0">
                <a:solidFill>
                  <a:schemeClr val="accent6">
                    <a:lumMod val="90000"/>
                  </a:schemeClr>
                </a:solidFill>
                <a:latin typeface="+mj-lt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  <a:lvl2pPr algn="r">
              <a:defRPr sz="3000" i="1">
                <a:solidFill>
                  <a:schemeClr val="bg1"/>
                </a:solidFill>
              </a:defRPr>
            </a:lvl2pPr>
            <a:lvl3pPr algn="r">
              <a:defRPr sz="3000" i="1">
                <a:solidFill>
                  <a:schemeClr val="bg1"/>
                </a:solidFill>
              </a:defRPr>
            </a:lvl3pPr>
            <a:lvl4pPr algn="r">
              <a:defRPr sz="3000" i="1">
                <a:solidFill>
                  <a:schemeClr val="bg1"/>
                </a:solidFill>
              </a:defRPr>
            </a:lvl4pPr>
            <a:lvl5pPr algn="r">
              <a:defRPr sz="3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Client name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9F394-1B70-4DCC-13DA-E0654A58F8F4}"/>
              </a:ext>
            </a:extLst>
          </p:cNvPr>
          <p:cNvSpPr/>
          <p:nvPr userDrawn="1"/>
        </p:nvSpPr>
        <p:spPr>
          <a:xfrm>
            <a:off x="649397" y="5259445"/>
            <a:ext cx="1931508" cy="234995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067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Stakeholder </a:t>
            </a:r>
            <a:r>
              <a:rPr kumimoji="0" lang="nl-NL" sz="1067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Participation</a:t>
            </a: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938F3655-8B49-2B33-714B-FFD10895E01E}"/>
              </a:ext>
            </a:extLst>
          </p:cNvPr>
          <p:cNvSpPr/>
          <p:nvPr userDrawn="1"/>
        </p:nvSpPr>
        <p:spPr>
          <a:xfrm>
            <a:off x="649397" y="5561833"/>
            <a:ext cx="1931508" cy="234995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067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SDG </a:t>
            </a:r>
            <a:r>
              <a:rPr kumimoji="0" lang="nl-NL" sz="1067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Strategy</a:t>
            </a: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7687C7EE-D92F-8BEB-B0BE-F95E3AF39AF7}"/>
              </a:ext>
            </a:extLst>
          </p:cNvPr>
          <p:cNvSpPr/>
          <p:nvPr userDrawn="1"/>
        </p:nvSpPr>
        <p:spPr>
          <a:xfrm>
            <a:off x="649397" y="5864221"/>
            <a:ext cx="1931508" cy="234995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067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Co-</a:t>
            </a:r>
            <a:r>
              <a:rPr kumimoji="0" lang="nl-NL" sz="1067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creation</a:t>
            </a: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7" name="logo">
            <a:extLst>
              <a:ext uri="{FF2B5EF4-FFF2-40B4-BE49-F238E27FC236}">
                <a16:creationId xmlns:a16="http://schemas.microsoft.com/office/drawing/2014/main" id="{D0A0A9BB-DFB8-99E0-FABF-34D958C9B2EC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18" name="Vorm">
              <a:extLst>
                <a:ext uri="{FF2B5EF4-FFF2-40B4-BE49-F238E27FC236}">
                  <a16:creationId xmlns:a16="http://schemas.microsoft.com/office/drawing/2014/main" id="{61AA67D5-EC48-135C-FE36-D1CC93BF5F6B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9" name="Vorm">
              <a:extLst>
                <a:ext uri="{FF2B5EF4-FFF2-40B4-BE49-F238E27FC236}">
                  <a16:creationId xmlns:a16="http://schemas.microsoft.com/office/drawing/2014/main" id="{1B9F88C8-247A-F859-7E62-787B53803D1A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0" name="Vorm">
              <a:extLst>
                <a:ext uri="{FF2B5EF4-FFF2-40B4-BE49-F238E27FC236}">
                  <a16:creationId xmlns:a16="http://schemas.microsoft.com/office/drawing/2014/main" id="{5826D8EC-1B65-8C8A-ACB8-C18F266ED513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1" name="Vorm">
              <a:extLst>
                <a:ext uri="{FF2B5EF4-FFF2-40B4-BE49-F238E27FC236}">
                  <a16:creationId xmlns:a16="http://schemas.microsoft.com/office/drawing/2014/main" id="{3FB8AEDB-FED6-0FEF-CB33-5AE3FE378C7C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6477D9A0-148F-24F2-EB52-2280CEF1BA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520" y="2199130"/>
            <a:ext cx="4101931" cy="2345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33" b="0"/>
            </a:lvl1pPr>
            <a:lvl2pPr marL="228594" indent="16933">
              <a:buFont typeface="Arial" panose="020B0604020202020204" pitchFamily="34" charset="0"/>
              <a:buChar char="•"/>
              <a:tabLst/>
              <a:defRPr/>
            </a:lvl2pPr>
            <a:lvl5pPr marL="0" indent="0">
              <a:buFont typeface="Arial" panose="020B0604020202020204" pitchFamily="34" charset="0"/>
              <a:buNone/>
              <a:defRPr/>
            </a:lvl5pPr>
            <a:lvl6pPr marL="228594" indent="-228594">
              <a:buFont typeface="Arial" panose="020B0604020202020204" pitchFamily="34" charset="0"/>
              <a:buChar char="•"/>
              <a:defRPr b="0"/>
            </a:lvl6pPr>
            <a:lvl7pPr marL="228594" indent="247644">
              <a:buFont typeface="Arial" panose="020B0604020202020204" pitchFamily="34" charset="0"/>
              <a:buChar char="•"/>
              <a:tabLst/>
              <a:defRPr sz="1333" b="0">
                <a:solidFill>
                  <a:schemeClr val="tx1"/>
                </a:solidFill>
              </a:defRPr>
            </a:lvl7pPr>
            <a:lvl8pPr marL="781031" indent="-247644">
              <a:buFont typeface="Arial" panose="020B0604020202020204" pitchFamily="34" charset="0"/>
              <a:buChar char="•"/>
              <a:tabLst/>
              <a:defRPr sz="1333" b="0"/>
            </a:lvl8pPr>
          </a:lstStyle>
          <a:p>
            <a:pPr lvl="4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Normal </a:t>
            </a:r>
          </a:p>
          <a:p>
            <a:pPr lvl="5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First level</a:t>
            </a:r>
          </a:p>
          <a:p>
            <a:pPr lvl="6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Second level </a:t>
            </a:r>
          </a:p>
          <a:p>
            <a:pPr lvl="7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919794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righ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0DE70D-BAFC-8B62-1CF8-6B7BBD73F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7200" y="0"/>
            <a:ext cx="41148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Tijdelijke aanduiding voor tekst 7">
            <a:extLst>
              <a:ext uri="{FF2B5EF4-FFF2-40B4-BE49-F238E27FC236}">
                <a16:creationId xmlns:a16="http://schemas.microsoft.com/office/drawing/2014/main" id="{2D4EC1E4-181F-CA78-CBE6-AADDDF244B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48" y="2385717"/>
            <a:ext cx="6261957" cy="4349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Unlocking Purpose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5" name="Tijdelijke aanduiding voor tekst 7">
            <a:extLst>
              <a:ext uri="{FF2B5EF4-FFF2-40B4-BE49-F238E27FC236}">
                <a16:creationId xmlns:a16="http://schemas.microsoft.com/office/drawing/2014/main" id="{8BD33017-771D-FDD1-DDC7-5A386A6762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48" y="2711100"/>
            <a:ext cx="6261957" cy="6201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Helping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organisations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to root back to their DNA to define their purpose and role in the world.</a:t>
            </a:r>
          </a:p>
        </p:txBody>
      </p:sp>
      <p:sp>
        <p:nvSpPr>
          <p:cNvPr id="26" name="Tijdelijke aanduiding voor tekst 7">
            <a:extLst>
              <a:ext uri="{FF2B5EF4-FFF2-40B4-BE49-F238E27FC236}">
                <a16:creationId xmlns:a16="http://schemas.microsoft.com/office/drawing/2014/main" id="{AC29EAC5-329C-5705-DC63-A6F7667BB9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49" y="3459788"/>
            <a:ext cx="6261959" cy="4349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Envisioning the future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7" name="Tijdelijke aanduiding voor tekst 7">
            <a:extLst>
              <a:ext uri="{FF2B5EF4-FFF2-40B4-BE49-F238E27FC236}">
                <a16:creationId xmlns:a16="http://schemas.microsoft.com/office/drawing/2014/main" id="{9C4DF1C0-8D6E-5E6D-29F6-877823A4A6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348" y="3785170"/>
            <a:ext cx="6261957" cy="582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Imagining the future landscape of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organisations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and determining their long-term impact.</a:t>
            </a:r>
          </a:p>
        </p:txBody>
      </p:sp>
      <p:sp>
        <p:nvSpPr>
          <p:cNvPr id="28" name="Tijdelijke aanduiding voor tekst 7">
            <a:extLst>
              <a:ext uri="{FF2B5EF4-FFF2-40B4-BE49-F238E27FC236}">
                <a16:creationId xmlns:a16="http://schemas.microsoft.com/office/drawing/2014/main" id="{FD36B599-C3AF-1BF2-D1E5-22AB0A684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348" y="4506777"/>
            <a:ext cx="6261957" cy="1062342"/>
          </a:xfrm>
          <a:prstGeom prst="rect">
            <a:avLst/>
          </a:prstGeom>
        </p:spPr>
        <p:txBody>
          <a:bodyPr wrap="square">
            <a:spAutoFit/>
          </a:bodyPr>
          <a:lstStyle>
            <a:lvl1pPr rtl="0">
              <a:defRPr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Actionable strategies and innovations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pPr lvl="0"/>
            <a:endParaRPr lang="nl-NL"/>
          </a:p>
        </p:txBody>
      </p:sp>
      <p:sp>
        <p:nvSpPr>
          <p:cNvPr id="29" name="Tijdelijke aanduiding voor tekst 7">
            <a:extLst>
              <a:ext uri="{FF2B5EF4-FFF2-40B4-BE49-F238E27FC236}">
                <a16:creationId xmlns:a16="http://schemas.microsoft.com/office/drawing/2014/main" id="{63A19612-EBE4-C391-EA1D-E9C80C1FD2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48" y="4832160"/>
            <a:ext cx="6261957" cy="63041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/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Translating purpose and vision into actionable strategies and future-proof innovations that guide teams on their journey for impact.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BC7BAD5-37C1-BD79-6118-9CC309B90F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351" y="1445685"/>
            <a:ext cx="6261100" cy="56091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nl-NL"/>
              <a:t>”We help </a:t>
            </a:r>
            <a:r>
              <a:rPr lang="nl-NL" err="1"/>
              <a:t>organisations</a:t>
            </a:r>
            <a:r>
              <a:rPr lang="nl-NL"/>
              <a:t> </a:t>
            </a:r>
            <a:r>
              <a:rPr lang="nl-NL" err="1"/>
              <a:t>envision</a:t>
            </a:r>
            <a:r>
              <a:rPr lang="nl-NL"/>
              <a:t> the </a:t>
            </a:r>
            <a:r>
              <a:rPr lang="nl-NL" err="1"/>
              <a:t>future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their</a:t>
            </a:r>
            <a:r>
              <a:rPr lang="nl-NL"/>
              <a:t> </a:t>
            </a:r>
            <a:r>
              <a:rPr lang="nl-NL" err="1"/>
              <a:t>legacy</a:t>
            </a:r>
            <a:r>
              <a:rPr lang="nl-NL"/>
              <a:t> </a:t>
            </a:r>
            <a:r>
              <a:rPr lang="nl-NL" err="1"/>
              <a:t>within</a:t>
            </a:r>
            <a:r>
              <a:rPr lang="nl-NL"/>
              <a:t> it.”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DDFCE-D0D3-6430-13CD-C4F06A0A30E4}"/>
              </a:ext>
            </a:extLst>
          </p:cNvPr>
          <p:cNvSpPr txBox="1"/>
          <p:nvPr/>
        </p:nvSpPr>
        <p:spPr>
          <a:xfrm>
            <a:off x="641348" y="725133"/>
            <a:ext cx="93617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89E8FE"/>
                </a:solidFill>
                <a:effectLst/>
                <a:latin typeface="Manrope" pitchFamily="2" charset="0"/>
              </a:rPr>
              <a:t>01.</a:t>
            </a:r>
            <a:r>
              <a:rPr lang="en-US" sz="3200" b="0" i="0">
                <a:solidFill>
                  <a:srgbClr val="23E4C4"/>
                </a:solidFill>
                <a:effectLst/>
                <a:latin typeface="Manrope" pitchFamily="2" charset="0"/>
              </a:rPr>
              <a:t> </a:t>
            </a:r>
            <a:endParaRPr lang="nl-NL" sz="2667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C1EF58E-7E2C-C61E-35DE-9C04CDC6A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56373"/>
            <a:ext cx="6261955" cy="642023"/>
          </a:xfrm>
          <a:prstGeom prst="rect">
            <a:avLst/>
          </a:prstGeom>
        </p:spPr>
        <p:txBody>
          <a:bodyPr>
            <a:noAutofit/>
          </a:bodyPr>
          <a:lstStyle>
            <a:lvl1pPr marL="0" indent="609585">
              <a:defRPr sz="3200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Strategy &amp; innovation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393CBC1D-7DC8-2DEE-5F72-8D5C7AB241FD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7" name="Vorm">
              <a:extLst>
                <a:ext uri="{FF2B5EF4-FFF2-40B4-BE49-F238E27FC236}">
                  <a16:creationId xmlns:a16="http://schemas.microsoft.com/office/drawing/2014/main" id="{6CCF9FBD-4A66-4639-772B-5BAD415EADD3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0" name="Vorm">
              <a:extLst>
                <a:ext uri="{FF2B5EF4-FFF2-40B4-BE49-F238E27FC236}">
                  <a16:creationId xmlns:a16="http://schemas.microsoft.com/office/drawing/2014/main" id="{EF97F6C4-431F-4C87-8E0D-185D69F11A58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1" name="Vorm">
              <a:extLst>
                <a:ext uri="{FF2B5EF4-FFF2-40B4-BE49-F238E27FC236}">
                  <a16:creationId xmlns:a16="http://schemas.microsoft.com/office/drawing/2014/main" id="{649EF9F4-4409-091D-80F5-9F7D92B3F9B7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2" name="Vorm">
              <a:extLst>
                <a:ext uri="{FF2B5EF4-FFF2-40B4-BE49-F238E27FC236}">
                  <a16:creationId xmlns:a16="http://schemas.microsoft.com/office/drawing/2014/main" id="{4D5567A7-A9C2-0E9A-15F4-99158872A34F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33717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righ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0DE70D-BAFC-8B62-1CF8-6B7BBD73F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7200" y="0"/>
            <a:ext cx="41148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Tijdelijke aanduiding voor tekst 7">
            <a:extLst>
              <a:ext uri="{FF2B5EF4-FFF2-40B4-BE49-F238E27FC236}">
                <a16:creationId xmlns:a16="http://schemas.microsoft.com/office/drawing/2014/main" id="{2D4EC1E4-181F-CA78-CBE6-AADDDF244B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48" y="2385717"/>
            <a:ext cx="6261957" cy="4349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Unlocking Purpose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5" name="Tijdelijke aanduiding voor tekst 7">
            <a:extLst>
              <a:ext uri="{FF2B5EF4-FFF2-40B4-BE49-F238E27FC236}">
                <a16:creationId xmlns:a16="http://schemas.microsoft.com/office/drawing/2014/main" id="{8BD33017-771D-FDD1-DDC7-5A386A6762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48" y="2711100"/>
            <a:ext cx="6261957" cy="6201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Helping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organisations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to root back to their DNA to define their purpose and role in the world.</a:t>
            </a:r>
          </a:p>
        </p:txBody>
      </p:sp>
      <p:sp>
        <p:nvSpPr>
          <p:cNvPr id="26" name="Tijdelijke aanduiding voor tekst 7">
            <a:extLst>
              <a:ext uri="{FF2B5EF4-FFF2-40B4-BE49-F238E27FC236}">
                <a16:creationId xmlns:a16="http://schemas.microsoft.com/office/drawing/2014/main" id="{AC29EAC5-329C-5705-DC63-A6F7667BB9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49" y="3459788"/>
            <a:ext cx="6261959" cy="4349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Envisioning the future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7" name="Tijdelijke aanduiding voor tekst 7">
            <a:extLst>
              <a:ext uri="{FF2B5EF4-FFF2-40B4-BE49-F238E27FC236}">
                <a16:creationId xmlns:a16="http://schemas.microsoft.com/office/drawing/2014/main" id="{9C4DF1C0-8D6E-5E6D-29F6-877823A4A6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348" y="3785170"/>
            <a:ext cx="6261957" cy="5821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/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Imagining the future landscape of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organisations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and determining their long-term impact.</a:t>
            </a:r>
          </a:p>
        </p:txBody>
      </p:sp>
      <p:sp>
        <p:nvSpPr>
          <p:cNvPr id="28" name="Tijdelijke aanduiding voor tekst 7">
            <a:extLst>
              <a:ext uri="{FF2B5EF4-FFF2-40B4-BE49-F238E27FC236}">
                <a16:creationId xmlns:a16="http://schemas.microsoft.com/office/drawing/2014/main" id="{FD36B599-C3AF-1BF2-D1E5-22AB0A684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348" y="4506777"/>
            <a:ext cx="6261957" cy="1062342"/>
          </a:xfrm>
          <a:prstGeom prst="rect">
            <a:avLst/>
          </a:prstGeom>
        </p:spPr>
        <p:txBody>
          <a:bodyPr wrap="square">
            <a:spAutoFit/>
          </a:bodyPr>
          <a:lstStyle>
            <a:lvl1pPr rtl="0">
              <a:defRPr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Actionable strategies and innovations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pPr lvl="0"/>
            <a:endParaRPr lang="nl-NL"/>
          </a:p>
        </p:txBody>
      </p:sp>
      <p:sp>
        <p:nvSpPr>
          <p:cNvPr id="29" name="Tijdelijke aanduiding voor tekst 7">
            <a:extLst>
              <a:ext uri="{FF2B5EF4-FFF2-40B4-BE49-F238E27FC236}">
                <a16:creationId xmlns:a16="http://schemas.microsoft.com/office/drawing/2014/main" id="{63A19612-EBE4-C391-EA1D-E9C80C1FD2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48" y="4832160"/>
            <a:ext cx="6261957" cy="63041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/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Translating purpose and vision into actionable strategies and future-proof innovations that guide teams on their journey for impact.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BC7BAD5-37C1-BD79-6118-9CC309B90F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351" y="1445685"/>
            <a:ext cx="6261100" cy="56091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nl-NL"/>
              <a:t>”We help </a:t>
            </a:r>
            <a:r>
              <a:rPr lang="nl-NL" err="1"/>
              <a:t>organisations</a:t>
            </a:r>
            <a:r>
              <a:rPr lang="nl-NL"/>
              <a:t> </a:t>
            </a:r>
            <a:r>
              <a:rPr lang="nl-NL" err="1"/>
              <a:t>envision</a:t>
            </a:r>
            <a:r>
              <a:rPr lang="nl-NL"/>
              <a:t> the </a:t>
            </a:r>
            <a:r>
              <a:rPr lang="nl-NL" err="1"/>
              <a:t>future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their</a:t>
            </a:r>
            <a:r>
              <a:rPr lang="nl-NL"/>
              <a:t> </a:t>
            </a:r>
            <a:r>
              <a:rPr lang="nl-NL" err="1"/>
              <a:t>legacy</a:t>
            </a:r>
            <a:r>
              <a:rPr lang="nl-NL"/>
              <a:t> </a:t>
            </a:r>
            <a:r>
              <a:rPr lang="nl-NL" err="1"/>
              <a:t>within</a:t>
            </a:r>
            <a:r>
              <a:rPr lang="nl-NL"/>
              <a:t> it.”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C1EF58E-7E2C-C61E-35DE-9C04CDC6A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6261955" cy="64202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3200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Strategy &amp; innovation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393CBC1D-7DC8-2DEE-5F72-8D5C7AB241FD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7" name="Vorm">
              <a:extLst>
                <a:ext uri="{FF2B5EF4-FFF2-40B4-BE49-F238E27FC236}">
                  <a16:creationId xmlns:a16="http://schemas.microsoft.com/office/drawing/2014/main" id="{6CCF9FBD-4A66-4639-772B-5BAD415EADD3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0" name="Vorm">
              <a:extLst>
                <a:ext uri="{FF2B5EF4-FFF2-40B4-BE49-F238E27FC236}">
                  <a16:creationId xmlns:a16="http://schemas.microsoft.com/office/drawing/2014/main" id="{EF97F6C4-431F-4C87-8E0D-185D69F11A58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1" name="Vorm">
              <a:extLst>
                <a:ext uri="{FF2B5EF4-FFF2-40B4-BE49-F238E27FC236}">
                  <a16:creationId xmlns:a16="http://schemas.microsoft.com/office/drawing/2014/main" id="{649EF9F4-4409-091D-80F5-9F7D92B3F9B7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2" name="Vorm">
              <a:extLst>
                <a:ext uri="{FF2B5EF4-FFF2-40B4-BE49-F238E27FC236}">
                  <a16:creationId xmlns:a16="http://schemas.microsoft.com/office/drawing/2014/main" id="{4D5567A7-A9C2-0E9A-15F4-99158872A34F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9818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D2547B6-013E-1D40-D28B-7BC9C7E545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FD489E-BCDB-D9A1-5D7E-04E99E509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10909300" cy="8104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Title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A7B5C842-1411-69BB-9D37-B684212A6C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351" y="1935163"/>
            <a:ext cx="10909300" cy="4158456"/>
          </a:xfrm>
          <a:prstGeom prst="rect">
            <a:avLst/>
          </a:prstGeom>
        </p:spPr>
        <p:txBody>
          <a:bodyPr numCol="2" spcCol="540000"/>
          <a:lstStyle>
            <a:lvl1pPr>
              <a:lnSpc>
                <a:spcPct val="100000"/>
              </a:lnSpc>
              <a:defRPr sz="1333"/>
            </a:lvl1pPr>
            <a:lvl2pPr>
              <a:lnSpc>
                <a:spcPct val="100000"/>
              </a:lnSpc>
              <a:defRPr sz="1333"/>
            </a:lvl2pPr>
            <a:lvl3pPr>
              <a:lnSpc>
                <a:spcPct val="100000"/>
              </a:lnSpc>
              <a:defRPr sz="1333"/>
            </a:lvl3pPr>
            <a:lvl4pPr>
              <a:lnSpc>
                <a:spcPct val="100000"/>
              </a:lnSpc>
              <a:defRPr sz="1333"/>
            </a:lvl4pPr>
            <a:lvl5pPr>
              <a:lnSpc>
                <a:spcPct val="100000"/>
              </a:lnSpc>
              <a:defRPr sz="1333"/>
            </a:lvl5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b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</a:b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Sed do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eiusmod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tempor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incididunt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labore et dolore magna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Ut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enim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ad minim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veniam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quis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nostrud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exercitation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ullamco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laboris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nisi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aliquip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commodo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consequat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Duis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aute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irure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dolor in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reprehenderit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in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voluptate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velit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esse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cillum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dolore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fugiat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nulla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pariatur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Excepteur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sint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occaecat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cupidatat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non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proident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sunt in culpa qui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officia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deserunt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anim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id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laborum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sed do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eiusmod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tempor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incididunt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labore et dolore magna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Ut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enim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ad minim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veniam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quis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nostrud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exercitation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ullamco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laboris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nisi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aliquip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commodo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consequat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  <a:p>
            <a:b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</a:b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Ut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enim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ad minim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veniam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sed do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eiusmod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tempor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incididunt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labore et dolore magna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quis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nostrud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exercitation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ullamco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laboris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nisi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Excepteur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sint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occaecat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cupidatat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non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proident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Sunt in culpa qui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officia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deserunt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anim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id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laborum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sed do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eiusmod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tempor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incididunt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labore et dolore magna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Ut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enim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ad minim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veniam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quis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nostrud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exercitation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ullamco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laboris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nisi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aliquip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commodo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consequat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  <a:p>
            <a:b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</a:b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  <a:p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Excepteur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sint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occaecat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cupidatat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non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proident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sunt in culpa qui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officia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deserunt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anim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id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laborum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sed do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eiusmod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tempor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incididunt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labore et dolore magna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Ut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enim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ad minim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veniam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quis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nostrud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exercitation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ullamco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laboris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nisi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aliquip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ex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commodo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consequat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239771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3" orient="horz" pos="735">
          <p15:clr>
            <a:srgbClr val="FBAE40"/>
          </p15:clr>
        </p15:guide>
        <p15:guide id="4" orient="horz" pos="91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rguments Bi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8FE88-9925-E54B-882A-AFF602E4A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871" y="728664"/>
            <a:ext cx="10885780" cy="817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3200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Therefore, we help </a:t>
            </a: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organisations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with …</a:t>
            </a:r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596" y="2261210"/>
            <a:ext cx="2680184" cy="133389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2667" b="1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</a:b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Strategy &amp; </a:t>
            </a:r>
            <a:b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</a:b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Innovation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AA5BB4F-1263-7A93-B1AC-CF10B07D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596" y="3931506"/>
            <a:ext cx="2680184" cy="7694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We help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organisations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envision the future and their legacy within it.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23D3E8CD-3EF1-7314-702E-34E6F6758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8792" y="2384320"/>
            <a:ext cx="2680184" cy="121078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2667" b="1"/>
            </a:lvl1pPr>
          </a:lstStyle>
          <a:p>
            <a:b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</a:br>
            <a:r>
              <a:rPr lang="en-US" b="1" err="1">
                <a:solidFill>
                  <a:srgbClr val="1A219C"/>
                </a:solidFill>
                <a:effectLst/>
                <a:latin typeface="Manrope" pitchFamily="2" charset="0"/>
              </a:rPr>
              <a:t>Organisation</a:t>
            </a: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 &amp; Transformation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CCCB98E1-E0A2-32EE-31B4-91CDA217A4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8792" y="3931506"/>
            <a:ext cx="2680184" cy="7694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/>
            </a:lvl1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We inspire and enable teams to live by their purpose in daily business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121DDF57-FF8D-5670-77CA-1458C0DB4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12988" y="2384320"/>
            <a:ext cx="2680184" cy="121078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rtl="0">
              <a:defRPr sz="2667" b="1"/>
            </a:lvl1pPr>
          </a:lstStyle>
          <a:p>
            <a:b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</a:b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Coalitions &amp; Ecosystems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E410A6F-AF39-BC71-8521-CF7A335266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12988" y="3931506"/>
            <a:ext cx="2680184" cy="769492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600" b="0"/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We help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organisations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break boundaries and drive impact through collaborative action</a:t>
            </a:r>
          </a:p>
          <a:p>
            <a:pPr lvl="0"/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E754B-3323-3214-45C9-219225603A72}"/>
              </a:ext>
            </a:extLst>
          </p:cNvPr>
          <p:cNvSpPr txBox="1"/>
          <p:nvPr/>
        </p:nvSpPr>
        <p:spPr>
          <a:xfrm>
            <a:off x="1448904" y="535387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48000" tIns="48000" rIns="48000" bIns="48000" rtlCol="0">
            <a:noAutofit/>
          </a:bodyPr>
          <a:lstStyle/>
          <a:p>
            <a:pPr algn="l" hangingPunct="1">
              <a:spcAft>
                <a:spcPts val="800"/>
              </a:spcAft>
              <a:buClr>
                <a:schemeClr val="tx1"/>
              </a:buClr>
            </a:pPr>
            <a:endParaRPr lang="nl-NL" sz="2400" b="0" err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3C42E-CBDB-89AD-12F0-E1488D9CD06C}"/>
              </a:ext>
            </a:extLst>
          </p:cNvPr>
          <p:cNvSpPr txBox="1"/>
          <p:nvPr userDrawn="1"/>
        </p:nvSpPr>
        <p:spPr>
          <a:xfrm>
            <a:off x="1448904" y="535387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48000" tIns="48000" rIns="48000" bIns="48000" rtlCol="0">
            <a:noAutofit/>
          </a:bodyPr>
          <a:lstStyle/>
          <a:p>
            <a:pPr algn="l" hangingPunct="1">
              <a:spcAft>
                <a:spcPts val="800"/>
              </a:spcAft>
              <a:buClr>
                <a:schemeClr val="tx1"/>
              </a:buClr>
            </a:pPr>
            <a:endParaRPr lang="nl-NL" sz="2400" b="0" err="1">
              <a:solidFill>
                <a:schemeClr val="bg1"/>
              </a:solidFill>
            </a:endParaRPr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F81F6A8A-7B90-A252-777E-BF4B87C9CE9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4596" y="4974725"/>
            <a:ext cx="2680184" cy="874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33" b="0"/>
            </a:lvl1pPr>
            <a:lvl2pPr marL="228594" indent="16933">
              <a:buFont typeface="Arial" panose="020B0604020202020204" pitchFamily="34" charset="0"/>
              <a:buChar char="•"/>
              <a:tabLst/>
              <a:defRPr/>
            </a:lvl2pPr>
            <a:lvl5pPr marL="0" indent="0">
              <a:buFont typeface="Arial" panose="020B0604020202020204" pitchFamily="34" charset="0"/>
              <a:buNone/>
              <a:defRPr/>
            </a:lvl5pPr>
            <a:lvl6pPr marL="228594" indent="-228594">
              <a:buFont typeface="Arial" panose="020B0604020202020204" pitchFamily="34" charset="0"/>
              <a:buChar char="•"/>
              <a:defRPr b="0"/>
            </a:lvl6pPr>
            <a:lvl7pPr marL="228594" indent="247644">
              <a:buFont typeface="Arial" panose="020B0604020202020204" pitchFamily="34" charset="0"/>
              <a:buChar char="•"/>
              <a:tabLst/>
              <a:defRPr sz="1333" b="0">
                <a:solidFill>
                  <a:schemeClr val="tx1"/>
                </a:solidFill>
              </a:defRPr>
            </a:lvl7pPr>
            <a:lvl8pPr marL="781031" indent="-247644">
              <a:buFont typeface="Arial" panose="020B0604020202020204" pitchFamily="34" charset="0"/>
              <a:buChar char="•"/>
              <a:tabLst/>
              <a:defRPr sz="1333" b="0"/>
            </a:lvl8pPr>
          </a:lstStyle>
          <a:p>
            <a:pPr lvl="4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Normal </a:t>
            </a:r>
          </a:p>
          <a:p>
            <a:pPr lvl="5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First level</a:t>
            </a:r>
          </a:p>
          <a:p>
            <a:pPr lvl="6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Second level </a:t>
            </a:r>
          </a:p>
          <a:p>
            <a:pPr lvl="7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Third level</a:t>
            </a:r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A1D59B6A-2BC5-32CE-1466-D1400D3BFB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8792" y="4974725"/>
            <a:ext cx="2680184" cy="874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33" b="0"/>
            </a:lvl1pPr>
            <a:lvl2pPr marL="228594" indent="16933">
              <a:buFont typeface="Arial" panose="020B0604020202020204" pitchFamily="34" charset="0"/>
              <a:buChar char="•"/>
              <a:tabLst/>
              <a:defRPr/>
            </a:lvl2pPr>
            <a:lvl5pPr marL="0" indent="0">
              <a:buFont typeface="Arial" panose="020B0604020202020204" pitchFamily="34" charset="0"/>
              <a:buNone/>
              <a:defRPr/>
            </a:lvl5pPr>
            <a:lvl6pPr marL="228594" indent="-228594">
              <a:buFont typeface="Arial" panose="020B0604020202020204" pitchFamily="34" charset="0"/>
              <a:buChar char="•"/>
              <a:defRPr b="0"/>
            </a:lvl6pPr>
            <a:lvl7pPr marL="228594" indent="247644">
              <a:buFont typeface="Arial" panose="020B0604020202020204" pitchFamily="34" charset="0"/>
              <a:buChar char="•"/>
              <a:tabLst/>
              <a:defRPr sz="1333" b="0">
                <a:solidFill>
                  <a:schemeClr val="tx1"/>
                </a:solidFill>
              </a:defRPr>
            </a:lvl7pPr>
            <a:lvl8pPr marL="781031" indent="-247644">
              <a:buFont typeface="Arial" panose="020B0604020202020204" pitchFamily="34" charset="0"/>
              <a:buChar char="•"/>
              <a:tabLst/>
              <a:defRPr sz="1333" b="0"/>
            </a:lvl8pPr>
          </a:lstStyle>
          <a:p>
            <a:pPr lvl="4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Normal </a:t>
            </a:r>
          </a:p>
          <a:p>
            <a:pPr lvl="5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First level</a:t>
            </a:r>
          </a:p>
          <a:p>
            <a:pPr lvl="6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Second level </a:t>
            </a:r>
          </a:p>
          <a:p>
            <a:pPr lvl="7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Third level</a:t>
            </a:r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EBC34B0D-B780-5192-52DE-33C6CA92CC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12988" y="4974725"/>
            <a:ext cx="2680184" cy="874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33" b="0"/>
            </a:lvl1pPr>
            <a:lvl2pPr marL="228594" indent="16933">
              <a:buFont typeface="Arial" panose="020B0604020202020204" pitchFamily="34" charset="0"/>
              <a:buChar char="•"/>
              <a:tabLst/>
              <a:defRPr/>
            </a:lvl2pPr>
            <a:lvl5pPr marL="0" indent="0">
              <a:buFont typeface="Arial" panose="020B0604020202020204" pitchFamily="34" charset="0"/>
              <a:buNone/>
              <a:defRPr/>
            </a:lvl5pPr>
            <a:lvl6pPr marL="228594" indent="-228594">
              <a:buFont typeface="Arial" panose="020B0604020202020204" pitchFamily="34" charset="0"/>
              <a:buChar char="•"/>
              <a:defRPr b="0"/>
            </a:lvl6pPr>
            <a:lvl7pPr marL="228594" indent="247644">
              <a:buFont typeface="Arial" panose="020B0604020202020204" pitchFamily="34" charset="0"/>
              <a:buChar char="•"/>
              <a:tabLst/>
              <a:defRPr sz="1333" b="0">
                <a:solidFill>
                  <a:schemeClr val="tx1"/>
                </a:solidFill>
              </a:defRPr>
            </a:lvl7pPr>
            <a:lvl8pPr marL="781031" indent="-247644">
              <a:buFont typeface="Arial" panose="020B0604020202020204" pitchFamily="34" charset="0"/>
              <a:buChar char="•"/>
              <a:tabLst/>
              <a:defRPr sz="1333" b="0"/>
            </a:lvl8pPr>
          </a:lstStyle>
          <a:p>
            <a:pPr lvl="4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Normal </a:t>
            </a:r>
          </a:p>
          <a:p>
            <a:pPr lvl="5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First level</a:t>
            </a:r>
          </a:p>
          <a:p>
            <a:pPr lvl="6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Second level </a:t>
            </a:r>
          </a:p>
          <a:p>
            <a:pPr lvl="7"/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614754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E9E02-1355-0B4C-2761-0D47D5F72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950" y="1633536"/>
            <a:ext cx="5759450" cy="446246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1459FB-B062-1667-BFA2-BF446F026B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1175" y="-87083"/>
            <a:ext cx="5759450" cy="1154970"/>
          </a:xfrm>
        </p:spPr>
        <p:txBody>
          <a:bodyPr anchor="t"/>
          <a:lstStyle>
            <a:lvl1pPr marL="0" indent="0">
              <a:buNone/>
              <a:defRPr sz="9000" b="1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3B0D798-6F54-DCC1-2192-337F3F0DA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4EE538CC-BDF7-2C12-8DFA-92FF5FC47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50ABB9AF-66D0-650B-8E84-68F6622FB0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24801" y="0"/>
            <a:ext cx="6067199" cy="6096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pic>
        <p:nvPicPr>
          <p:cNvPr id="13" name="EHA_Logo_Black_RGB.svg" descr="EHA_Logo_Black_RGB.svg">
            <a:extLst>
              <a:ext uri="{FF2B5EF4-FFF2-40B4-BE49-F238E27FC236}">
                <a16:creationId xmlns:a16="http://schemas.microsoft.com/office/drawing/2014/main" id="{2D78494D-3D43-577A-FABE-23A2EE176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6E26C1A-E705-9EE2-53CD-B57502A95A0A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20AC1F-F8BD-A21A-7058-D7DF5C4CC4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guments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375D24D1-3822-1A6F-1EA3-0097E83689CA}"/>
              </a:ext>
            </a:extLst>
          </p:cNvPr>
          <p:cNvSpPr/>
          <p:nvPr/>
        </p:nvSpPr>
        <p:spPr>
          <a:xfrm>
            <a:off x="4432750" y="2501591"/>
            <a:ext cx="3326500" cy="404715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1C0F7931-1A4E-4A9A-504B-883FB747ACB8}"/>
              </a:ext>
            </a:extLst>
          </p:cNvPr>
          <p:cNvSpPr/>
          <p:nvPr userDrawn="1"/>
        </p:nvSpPr>
        <p:spPr>
          <a:xfrm rot="10800000" flipV="1">
            <a:off x="8234790" y="2501591"/>
            <a:ext cx="3326500" cy="404715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D9F0FCC-7E75-E1DE-2D96-C38A966B63ED}"/>
              </a:ext>
            </a:extLst>
          </p:cNvPr>
          <p:cNvSpPr/>
          <p:nvPr userDrawn="1"/>
        </p:nvSpPr>
        <p:spPr>
          <a:xfrm rot="10800000" flipV="1">
            <a:off x="649395" y="2501591"/>
            <a:ext cx="3326500" cy="404715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AA5BB4F-1263-7A93-B1AC-CF10B07D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596" y="3286733"/>
            <a:ext cx="3311299" cy="1879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</a:t>
            </a:r>
          </a:p>
          <a:p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Sdfds</a:t>
            </a:r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  <a:p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  <a:p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sdfdf</a:t>
            </a:r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8FE88-9925-E54B-882A-AFF602E4A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735014"/>
            <a:ext cx="9535871" cy="82514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Presentation Title</a:t>
            </a:r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5314" y="2528109"/>
            <a:ext cx="2455873" cy="3488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1.0 Lorem ipsum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121DDF57-FF8D-5670-77CA-1458C0DB4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769" y="2528109"/>
            <a:ext cx="2480539" cy="3488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3.0 Lorem ipsum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844960C8-B7F1-EADE-2EB7-29DC834F6D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2750" y="3286733"/>
            <a:ext cx="3326500" cy="18799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</a:t>
            </a:r>
          </a:p>
        </p:txBody>
      </p:sp>
      <p:sp>
        <p:nvSpPr>
          <p:cNvPr id="19" name="Tijdelijke aanduiding voor tekst 7">
            <a:extLst>
              <a:ext uri="{FF2B5EF4-FFF2-40B4-BE49-F238E27FC236}">
                <a16:creationId xmlns:a16="http://schemas.microsoft.com/office/drawing/2014/main" id="{DFD99257-5426-3D39-AF40-2EE6CD9FE1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4789" y="3273951"/>
            <a:ext cx="3332795" cy="18799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</a:t>
            </a:r>
          </a:p>
        </p:txBody>
      </p:sp>
      <p:sp>
        <p:nvSpPr>
          <p:cNvPr id="31" name="Tijdelijke aanduiding voor tekst 7">
            <a:extLst>
              <a:ext uri="{FF2B5EF4-FFF2-40B4-BE49-F238E27FC236}">
                <a16:creationId xmlns:a16="http://schemas.microsoft.com/office/drawing/2014/main" id="{FCEA0210-C768-D0A5-75E8-2B37CEF7E8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55729" y="2528109"/>
            <a:ext cx="2480539" cy="3488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2.0 Lorem ipsum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71389D30-0E18-74CC-7803-3CBFA2A23933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22" name="Vorm">
              <a:extLst>
                <a:ext uri="{FF2B5EF4-FFF2-40B4-BE49-F238E27FC236}">
                  <a16:creationId xmlns:a16="http://schemas.microsoft.com/office/drawing/2014/main" id="{BABDAA3B-0B2B-EB7C-DC11-38C800F41314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3" name="Vorm">
              <a:extLst>
                <a:ext uri="{FF2B5EF4-FFF2-40B4-BE49-F238E27FC236}">
                  <a16:creationId xmlns:a16="http://schemas.microsoft.com/office/drawing/2014/main" id="{867AA65D-6344-3B2A-0E33-7049AA6D669F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4" name="Vorm">
              <a:extLst>
                <a:ext uri="{FF2B5EF4-FFF2-40B4-BE49-F238E27FC236}">
                  <a16:creationId xmlns:a16="http://schemas.microsoft.com/office/drawing/2014/main" id="{2C6267AF-3CC6-A4E6-78B5-C1A935D6B7C4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5" name="Vorm">
              <a:extLst>
                <a:ext uri="{FF2B5EF4-FFF2-40B4-BE49-F238E27FC236}">
                  <a16:creationId xmlns:a16="http://schemas.microsoft.com/office/drawing/2014/main" id="{A16C97AD-9F07-AB96-500B-E250BE1E70CA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789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arguments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AA5BB4F-1263-7A93-B1AC-CF10B07D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8776" y="3096548"/>
            <a:ext cx="4229055" cy="9689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amet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consectetur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adipiscing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7E546A78-52C9-D7FB-01DB-A274C49E6A71}"/>
              </a:ext>
            </a:extLst>
          </p:cNvPr>
          <p:cNvSpPr/>
          <p:nvPr userDrawn="1"/>
        </p:nvSpPr>
        <p:spPr>
          <a:xfrm rot="10800000" flipV="1">
            <a:off x="1188777" y="2370056"/>
            <a:ext cx="4229053" cy="514523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84829" y="2462729"/>
            <a:ext cx="2455873" cy="3488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1. Lorem ipsum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5" name="Tijdelijke aanduiding voor tekst 7">
            <a:extLst>
              <a:ext uri="{FF2B5EF4-FFF2-40B4-BE49-F238E27FC236}">
                <a16:creationId xmlns:a16="http://schemas.microsoft.com/office/drawing/2014/main" id="{D2474583-15EF-7EC9-FD02-61F3F469EE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88776" y="5133693"/>
            <a:ext cx="4229055" cy="9689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amet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consectetur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adipiscing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82507B8C-6A94-16D7-A30B-1C087F8EA11B}"/>
              </a:ext>
            </a:extLst>
          </p:cNvPr>
          <p:cNvSpPr/>
          <p:nvPr/>
        </p:nvSpPr>
        <p:spPr>
          <a:xfrm rot="10800000" flipV="1">
            <a:off x="1188777" y="4407201"/>
            <a:ext cx="4229053" cy="514523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6" name="Tijdelijke aanduiding voor tekst 7">
            <a:extLst>
              <a:ext uri="{FF2B5EF4-FFF2-40B4-BE49-F238E27FC236}">
                <a16:creationId xmlns:a16="http://schemas.microsoft.com/office/drawing/2014/main" id="{3EA55D72-2F57-D255-B05C-914BAA9089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84829" y="4499874"/>
            <a:ext cx="2455873" cy="3488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3. Lorem ipsum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8" name="Tijdelijke aanduiding voor tekst 7">
            <a:extLst>
              <a:ext uri="{FF2B5EF4-FFF2-40B4-BE49-F238E27FC236}">
                <a16:creationId xmlns:a16="http://schemas.microsoft.com/office/drawing/2014/main" id="{7B6839BC-81EE-5445-EFB2-B3BFE19A8F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9191" y="3096548"/>
            <a:ext cx="4229055" cy="9689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amet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consectetur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adipiscing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299048EC-AC29-39C8-A93F-B0F6604F675E}"/>
              </a:ext>
            </a:extLst>
          </p:cNvPr>
          <p:cNvSpPr/>
          <p:nvPr/>
        </p:nvSpPr>
        <p:spPr>
          <a:xfrm rot="10800000" flipV="1">
            <a:off x="6729192" y="2370056"/>
            <a:ext cx="4229053" cy="514523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9" name="Tijdelijke aanduiding voor tekst 7">
            <a:extLst>
              <a:ext uri="{FF2B5EF4-FFF2-40B4-BE49-F238E27FC236}">
                <a16:creationId xmlns:a16="http://schemas.microsoft.com/office/drawing/2014/main" id="{D9808439-1791-372E-4FB1-0882B5F420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5244" y="2462729"/>
            <a:ext cx="2455873" cy="3488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2. Lorem ipsum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31" name="Tijdelijke aanduiding voor tekst 7">
            <a:extLst>
              <a:ext uri="{FF2B5EF4-FFF2-40B4-BE49-F238E27FC236}">
                <a16:creationId xmlns:a16="http://schemas.microsoft.com/office/drawing/2014/main" id="{C195F90C-8F36-7AF9-9418-0762B473D4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29191" y="5133693"/>
            <a:ext cx="4229055" cy="9689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amet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consectetur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adipiscing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b="1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sem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sollicitudin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lacus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ut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interdum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 sed </a:t>
            </a:r>
            <a:r>
              <a:rPr lang="en-US" err="1">
                <a:solidFill>
                  <a:srgbClr val="FFFFFF"/>
                </a:solidFill>
                <a:effectLst/>
                <a:latin typeface="Manrope" pitchFamily="2" charset="0"/>
              </a:rPr>
              <a:t>risus</a:t>
            </a: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.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5C1A3707-8AC4-3BC9-E58A-FB060311F82B}"/>
              </a:ext>
            </a:extLst>
          </p:cNvPr>
          <p:cNvSpPr/>
          <p:nvPr/>
        </p:nvSpPr>
        <p:spPr>
          <a:xfrm rot="10800000" flipV="1">
            <a:off x="6729192" y="4407201"/>
            <a:ext cx="4229053" cy="514523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2" name="Tijdelijke aanduiding voor tekst 7">
            <a:extLst>
              <a:ext uri="{FF2B5EF4-FFF2-40B4-BE49-F238E27FC236}">
                <a16:creationId xmlns:a16="http://schemas.microsoft.com/office/drawing/2014/main" id="{494E610E-65B1-C8E0-7372-10195324D9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25244" y="4499874"/>
            <a:ext cx="2455873" cy="3488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4. Lorem ipsum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68FE88-9925-E54B-882A-AFF602E4A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735013"/>
            <a:ext cx="6998703" cy="132556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4 key </a:t>
            </a:r>
            <a:r>
              <a:rPr lang="en-US" b="1">
                <a:solidFill>
                  <a:srgbClr val="FFFFFF"/>
                </a:solidFill>
                <a:effectLst/>
                <a:latin typeface="Noto Serif Display" panose="02020502080505090204" pitchFamily="18" charset="0"/>
              </a:rPr>
              <a:t>arguments</a:t>
            </a:r>
            <a:endParaRPr lang="en-US">
              <a:solidFill>
                <a:srgbClr val="FFFFFF"/>
              </a:solidFill>
              <a:effectLst/>
              <a:latin typeface="Noto Serif Display" panose="02020502080505090204" pitchFamily="18" charset="0"/>
            </a:endParaRPr>
          </a:p>
        </p:txBody>
      </p:sp>
      <p:grpSp>
        <p:nvGrpSpPr>
          <p:cNvPr id="12" name="logo">
            <a:extLst>
              <a:ext uri="{FF2B5EF4-FFF2-40B4-BE49-F238E27FC236}">
                <a16:creationId xmlns:a16="http://schemas.microsoft.com/office/drawing/2014/main" id="{903C3574-7121-A570-E6F9-6D5D75A1D765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16" name="Vorm">
              <a:extLst>
                <a:ext uri="{FF2B5EF4-FFF2-40B4-BE49-F238E27FC236}">
                  <a16:creationId xmlns:a16="http://schemas.microsoft.com/office/drawing/2014/main" id="{FF50E47E-7C75-E05A-CD61-5E6474AD21DE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7" name="Vorm">
              <a:extLst>
                <a:ext uri="{FF2B5EF4-FFF2-40B4-BE49-F238E27FC236}">
                  <a16:creationId xmlns:a16="http://schemas.microsoft.com/office/drawing/2014/main" id="{831E629A-10FC-4085-B8F8-B22AC52B5E76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8" name="Vorm">
              <a:extLst>
                <a:ext uri="{FF2B5EF4-FFF2-40B4-BE49-F238E27FC236}">
                  <a16:creationId xmlns:a16="http://schemas.microsoft.com/office/drawing/2014/main" id="{F98C1403-D94A-7205-59C1-529634E35918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9" name="Vorm">
              <a:extLst>
                <a:ext uri="{FF2B5EF4-FFF2-40B4-BE49-F238E27FC236}">
                  <a16:creationId xmlns:a16="http://schemas.microsoft.com/office/drawing/2014/main" id="{D326C6E0-E01D-A0A1-D6EE-D806C2A76982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808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g title + text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D2547B6-013E-1D40-D28B-7BC9C7E545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FD489E-BCDB-D9A1-5D7E-04E99E509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10909300" cy="8104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Manrope" pitchFamily="2" charset="0"/>
              </a:rPr>
              <a:t>Meer impact op de </a:t>
            </a:r>
            <a:r>
              <a:rPr lang="en-GB" b="1" err="1">
                <a:solidFill>
                  <a:srgbClr val="FFFFFF"/>
                </a:solidFill>
                <a:effectLst/>
                <a:latin typeface="Manrope" pitchFamily="2" charset="0"/>
              </a:rPr>
              <a:t>strategiefabriek</a:t>
            </a:r>
            <a:endParaRPr lang="en-GB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A7B5C842-1411-69BB-9D37-B684212A6C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36041" y="2221150"/>
            <a:ext cx="4387273" cy="3316327"/>
          </a:xfrm>
          <a:prstGeom prst="rect">
            <a:avLst/>
          </a:prstGeom>
        </p:spPr>
        <p:txBody>
          <a:bodyPr/>
          <a:lstStyle>
            <a:lvl1pPr marL="380990" indent="-380990">
              <a:lnSpc>
                <a:spcPct val="100000"/>
              </a:lnSpc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>
              <a:buFont typeface="Arial" panose="020B0604020202020204" pitchFamily="34" charset="0"/>
              <a:buChar char="•"/>
            </a:pP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Voor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meetings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en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events tot 150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personen</a:t>
            </a:r>
            <a:endParaRPr lang="en-GB">
              <a:solidFill>
                <a:srgbClr val="FFFFFF"/>
              </a:solidFill>
              <a:effectLst/>
              <a:latin typeface="Manrope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14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ruimtes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en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 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ook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break-out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ruimtes</a:t>
            </a:r>
            <a:endParaRPr lang="en-GB">
              <a:solidFill>
                <a:srgbClr val="FFFFFF"/>
              </a:solidFill>
              <a:effectLst/>
              <a:latin typeface="Manrope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Goed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bereikbaar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met OV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en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auto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Persoonlijke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ontzorging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door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onze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hosts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Studio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voor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opnames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en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podcasts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Duurzame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&amp;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lekkere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catering,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drankjes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&amp; lunch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Inclusief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alle tools, post-its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en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materiaal</a:t>
            </a:r>
            <a:endParaRPr lang="en-GB">
              <a:solidFill>
                <a:srgbClr val="FFFFFF"/>
              </a:solidFill>
              <a:effectLst/>
              <a:latin typeface="Manrope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Duurzaam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gebouw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en</a:t>
            </a:r>
            <a:r>
              <a:rPr lang="en-GB">
                <a:solidFill>
                  <a:srgbClr val="FFFFFF"/>
                </a:solidFill>
                <a:effectLst/>
                <a:latin typeface="Manrope" pitchFamily="2" charset="0"/>
              </a:rPr>
              <a:t> </a:t>
            </a:r>
            <a:r>
              <a:rPr lang="en-GB" err="1">
                <a:solidFill>
                  <a:srgbClr val="FFFFFF"/>
                </a:solidFill>
                <a:effectLst/>
                <a:latin typeface="Manrope" pitchFamily="2" charset="0"/>
              </a:rPr>
              <a:t>inrichting</a:t>
            </a:r>
            <a:endParaRPr lang="en-GB">
              <a:solidFill>
                <a:srgbClr val="FFFFFF"/>
              </a:solidFill>
              <a:effectLst/>
              <a:latin typeface="Manrope" pitchFamily="2" charset="0"/>
            </a:endParaRPr>
          </a:p>
          <a:p>
            <a:endParaRPr lang="en-GB">
              <a:solidFill>
                <a:srgbClr val="000000"/>
              </a:solidFill>
              <a:effectLst/>
              <a:latin typeface="Time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28164-5052-3647-3D82-3035175FA8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50" y="1760161"/>
            <a:ext cx="6548217" cy="4420364"/>
          </a:xfrm>
          <a:prstGeom prst="rect">
            <a:avLst/>
          </a:prstGeom>
        </p:spPr>
      </p:pic>
      <p:grpSp>
        <p:nvGrpSpPr>
          <p:cNvPr id="10" name="logo">
            <a:extLst>
              <a:ext uri="{FF2B5EF4-FFF2-40B4-BE49-F238E27FC236}">
                <a16:creationId xmlns:a16="http://schemas.microsoft.com/office/drawing/2014/main" id="{C8EC4698-66FF-958F-ED88-C20AC3E68F5C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bg1"/>
          </a:solidFill>
        </p:grpSpPr>
        <p:sp>
          <p:nvSpPr>
            <p:cNvPr id="12" name="Vorm">
              <a:extLst>
                <a:ext uri="{FF2B5EF4-FFF2-40B4-BE49-F238E27FC236}">
                  <a16:creationId xmlns:a16="http://schemas.microsoft.com/office/drawing/2014/main" id="{8A90EED9-E3A8-E8AA-661F-DD41DCCE2A8A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4" name="Vorm">
              <a:extLst>
                <a:ext uri="{FF2B5EF4-FFF2-40B4-BE49-F238E27FC236}">
                  <a16:creationId xmlns:a16="http://schemas.microsoft.com/office/drawing/2014/main" id="{3497ABDE-E565-E1C0-AC6D-09E2D781F139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6" name="Vorm">
              <a:extLst>
                <a:ext uri="{FF2B5EF4-FFF2-40B4-BE49-F238E27FC236}">
                  <a16:creationId xmlns:a16="http://schemas.microsoft.com/office/drawing/2014/main" id="{3406A240-FF23-446B-2DDA-617D2740EADA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7" name="Vorm">
              <a:extLst>
                <a:ext uri="{FF2B5EF4-FFF2-40B4-BE49-F238E27FC236}">
                  <a16:creationId xmlns:a16="http://schemas.microsoft.com/office/drawing/2014/main" id="{1886A439-7FBB-8A0B-CEE4-741220EE6534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FFDA402-6164-04E5-8DD9-68822C5ACB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50" y="1760161"/>
            <a:ext cx="6548217" cy="442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95A780-365E-6C88-6847-CDA7C47D6682}"/>
              </a:ext>
            </a:extLst>
          </p:cNvPr>
          <p:cNvSpPr txBox="1"/>
          <p:nvPr userDrawn="1"/>
        </p:nvSpPr>
        <p:spPr>
          <a:xfrm>
            <a:off x="7226493" y="5634554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b="0" err="1">
                <a:solidFill>
                  <a:srgbClr val="FFFFFF"/>
                </a:solidFill>
                <a:effectLst/>
                <a:latin typeface="Manrope" pitchFamily="2" charset="0"/>
              </a:rPr>
              <a:t>Prijs</a:t>
            </a:r>
            <a:r>
              <a:rPr lang="en-GB" sz="1400" b="0">
                <a:solidFill>
                  <a:srgbClr val="FFFFFF"/>
                </a:solidFill>
                <a:effectLst/>
                <a:latin typeface="Manrope" pitchFamily="2" charset="0"/>
              </a:rPr>
              <a:t>: €100 p.p. per </a:t>
            </a:r>
            <a:r>
              <a:rPr lang="en-GB" sz="1400" b="0" err="1">
                <a:solidFill>
                  <a:srgbClr val="FFFFFF"/>
                </a:solidFill>
                <a:effectLst/>
                <a:latin typeface="Manrope" pitchFamily="2" charset="0"/>
              </a:rPr>
              <a:t>dag</a:t>
            </a:r>
            <a:r>
              <a:rPr lang="en-GB" sz="1400" b="0">
                <a:solidFill>
                  <a:srgbClr val="FFFFFF"/>
                </a:solidFill>
                <a:effectLst/>
                <a:latin typeface="Manrope" pitchFamily="2" charset="0"/>
              </a:rPr>
              <a:t> / €65 p.p. per halve </a:t>
            </a:r>
            <a:r>
              <a:rPr lang="en-GB" sz="1400" b="0" err="1">
                <a:solidFill>
                  <a:srgbClr val="FFFFFF"/>
                </a:solidFill>
                <a:effectLst/>
                <a:latin typeface="Manrope" pitchFamily="2" charset="0"/>
              </a:rPr>
              <a:t>dag</a:t>
            </a:r>
            <a:endParaRPr lang="en-GB" sz="1400" b="0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908C3E7-E671-FB8A-68B3-1F976F8DF9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6367" y="1753686"/>
            <a:ext cx="4387851" cy="369332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b="1" err="1"/>
              <a:t>Creatieve</a:t>
            </a:r>
            <a:r>
              <a:rPr lang="en-GB" b="1"/>
              <a:t>, </a:t>
            </a:r>
            <a:r>
              <a:rPr lang="en-GB" b="1" err="1"/>
              <a:t>duurzame</a:t>
            </a:r>
            <a:r>
              <a:rPr lang="en-GB" b="1"/>
              <a:t> &amp; </a:t>
            </a:r>
            <a:r>
              <a:rPr lang="en-GB" b="1" err="1"/>
              <a:t>flexibele</a:t>
            </a:r>
            <a:r>
              <a:rPr lang="en-GB" b="1"/>
              <a:t> </a:t>
            </a:r>
            <a:r>
              <a:rPr lang="en-GB" b="1" err="1"/>
              <a:t>ruimtes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41749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>
            <a:extLst>
              <a:ext uri="{FF2B5EF4-FFF2-40B4-BE49-F238E27FC236}">
                <a16:creationId xmlns:a16="http://schemas.microsoft.com/office/drawing/2014/main" id="{248909A8-2244-354F-0E35-B84307F7FC4C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 flipH="1">
            <a:off x="649165" y="1741521"/>
            <a:ext cx="4560000" cy="653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chemeClr val="tx1"/>
          </a:solidFill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 algn="ctr" defTabSz="1100639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 sz="1600"/>
              <a:t>1. Understand</a:t>
            </a:r>
            <a:endParaRPr lang="en-GB"/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490B4EBA-389C-C9A0-B55B-DA712FB72334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648523" y="2479547"/>
            <a:ext cx="4560000" cy="653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anchor="ctr"/>
          <a:lstStyle>
            <a:lvl1pPr marL="623984">
              <a:defRPr sz="16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 algn="ctr" defTabSz="1100639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/>
              <a:t>2. Define</a:t>
            </a: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2D7ACA86-73D7-DD76-45F8-6DB8597B02A0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 flipH="1">
            <a:off x="648521" y="3217575"/>
            <a:ext cx="4560000" cy="653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rgbClr val="96CCDC"/>
          </a:solidFill>
          <a:ln>
            <a:noFill/>
          </a:ln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</a:defRPr>
            </a:lvl1pPr>
          </a:lstStyle>
          <a:p>
            <a:pPr lvl="0" algn="ctr" defTabSz="1100639">
              <a:defRPr sz="3200">
                <a:solidFill>
                  <a:srgbClr val="FFFFFF"/>
                </a:solidFill>
              </a:defRPr>
            </a:pPr>
            <a:r>
              <a:rPr lang="en-GB"/>
              <a:t>3. Create</a:t>
            </a: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9B89D304-8683-1E20-6972-D515D9D55D2A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648523" y="3955601"/>
            <a:ext cx="4560000" cy="653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</a:defRPr>
            </a:lvl1pPr>
          </a:lstStyle>
          <a:p>
            <a:pPr lvl="0" algn="ctr" defTabSz="1100639">
              <a:defRPr sz="3200">
                <a:solidFill>
                  <a:srgbClr val="FFFFFF"/>
                </a:solidFill>
              </a:defRPr>
            </a:pPr>
            <a:r>
              <a:rPr lang="en-GB" b="1"/>
              <a:t>4. Validate</a:t>
            </a:r>
            <a:endParaRPr lang="en-GB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568544C8-64A3-D863-ACF3-1AE19FC47BAD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 flipH="1">
            <a:off x="648521" y="4693629"/>
            <a:ext cx="4560000" cy="653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rgbClr val="408F77"/>
          </a:solidFill>
          <a:ln>
            <a:noFill/>
          </a:ln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</a:defRPr>
            </a:lvl1pPr>
          </a:lstStyle>
          <a:p>
            <a:pPr lvl="0" algn="ctr" defTabSz="1100639">
              <a:defRPr sz="3200">
                <a:solidFill>
                  <a:srgbClr val="FFFFFF"/>
                </a:solidFill>
              </a:defRPr>
            </a:pPr>
            <a:r>
              <a:rPr lang="en-GB"/>
              <a:t>5. Transform </a:t>
            </a: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3B53A08D-4A8A-8D0A-C3DF-BB3AEDB129E1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648523" y="5431655"/>
            <a:ext cx="4560000" cy="653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rgbClr val="A0C7BB"/>
          </a:solidFill>
          <a:ln>
            <a:noFill/>
          </a:ln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</a:defRPr>
            </a:lvl1pPr>
          </a:lstStyle>
          <a:p>
            <a:pPr lvl="0" algn="ctr" defTabSz="1100639">
              <a:defRPr sz="3200">
                <a:solidFill>
                  <a:srgbClr val="FFFFFF"/>
                </a:solidFill>
              </a:defRPr>
            </a:pPr>
            <a:r>
              <a:rPr lang="en-GB"/>
              <a:t>6. Activate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98DA77-263F-9BAA-2EB5-5BC65F1B7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4808956" cy="8104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err="1"/>
              <a:t>Our</a:t>
            </a:r>
            <a:r>
              <a:rPr lang="nl-NL"/>
              <a:t> </a:t>
            </a:r>
            <a:r>
              <a:rPr lang="nl-NL" err="1"/>
              <a:t>journey</a:t>
            </a:r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18C6112-514F-AE26-CCFD-499A4EB311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BBB288-7DB0-3E5F-A564-9A0ADF52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9538" y="1738139"/>
            <a:ext cx="5631113" cy="628087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4050FBCB-CD24-88DC-2ACD-CBA24F3051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9538" y="1133231"/>
            <a:ext cx="5631113" cy="405851"/>
          </a:xfrm>
          <a:prstGeom prst="rect">
            <a:avLst/>
          </a:prstGeom>
        </p:spPr>
        <p:txBody>
          <a:bodyPr/>
          <a:lstStyle>
            <a:lvl1pPr>
              <a:defRPr sz="2133" b="1"/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nl-NL" err="1"/>
              <a:t>What</a:t>
            </a:r>
            <a:r>
              <a:rPr lang="nl-NL"/>
              <a:t> </a:t>
            </a:r>
            <a:r>
              <a:rPr lang="nl-NL" err="1"/>
              <a:t>we’ll</a:t>
            </a:r>
            <a:r>
              <a:rPr lang="nl-NL"/>
              <a:t> do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B9F865D1-65ED-9A81-9F77-8298FD9FF6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9538" y="2476989"/>
            <a:ext cx="5631113" cy="628087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61F4E59B-E487-6577-67B6-F20701A05F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9538" y="3215551"/>
            <a:ext cx="5631113" cy="628087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B604371B-F441-A826-0403-E0FA3DD69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6472" y="3947451"/>
            <a:ext cx="5631113" cy="628087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03025C9F-604E-1D89-EF5C-2D71A34DF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9538" y="4694170"/>
            <a:ext cx="5631113" cy="628087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71121773-998A-FD67-AF6B-5A96974381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9538" y="5426069"/>
            <a:ext cx="5631113" cy="653680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 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6532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8DA77-263F-9BAA-2EB5-5BC65F1B7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4808956" cy="8104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err="1"/>
              <a:t>Our</a:t>
            </a:r>
            <a:r>
              <a:rPr lang="nl-NL"/>
              <a:t> </a:t>
            </a:r>
            <a:r>
              <a:rPr lang="nl-NL" err="1"/>
              <a:t>journey</a:t>
            </a:r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18C6112-514F-AE26-CCFD-499A4EB311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BBB288-7DB0-3E5F-A564-9A0ADF52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9539" y="1738139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  <a:p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4050FBCB-CD24-88DC-2ACD-CBA24F3051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9539" y="1133231"/>
            <a:ext cx="2500237" cy="405851"/>
          </a:xfrm>
          <a:prstGeom prst="rect">
            <a:avLst/>
          </a:prstGeom>
        </p:spPr>
        <p:txBody>
          <a:bodyPr/>
          <a:lstStyle>
            <a:lvl1pPr>
              <a:defRPr sz="2133" b="1"/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nl-NL" err="1"/>
              <a:t>What</a:t>
            </a:r>
            <a:r>
              <a:rPr lang="nl-NL"/>
              <a:t> </a:t>
            </a:r>
            <a:r>
              <a:rPr lang="nl-NL" err="1"/>
              <a:t>we’ll</a:t>
            </a:r>
            <a:r>
              <a:rPr lang="nl-NL"/>
              <a:t> do</a:t>
            </a:r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D272FE0A-5DCD-269A-817C-5FE8A8E5A5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19539" y="2479547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</p:txBody>
      </p: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2BA84B67-BBDD-3F13-F41C-9C1FE5BF2C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19539" y="3219962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C62BECD1-2991-CE30-D618-DEF6BA00E5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919539" y="3955602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234B4EA3-B451-326E-2DBD-77D53C2471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19539" y="4691242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</p:txBody>
      </p:sp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12029260-7CE6-DB72-5B62-4B18765DB68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19539" y="5426882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Argument</a:t>
            </a:r>
          </a:p>
        </p:txBody>
      </p:sp>
      <p:sp>
        <p:nvSpPr>
          <p:cNvPr id="28" name="Tijdelijke aanduiding voor tekst 4">
            <a:extLst>
              <a:ext uri="{FF2B5EF4-FFF2-40B4-BE49-F238E27FC236}">
                <a16:creationId xmlns:a16="http://schemas.microsoft.com/office/drawing/2014/main" id="{AFCD220E-A31E-57C4-9649-2B58B9C0746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66534" y="1738139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37B180AE-8AC5-9339-F33B-248FFCEA53C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66534" y="1133231"/>
            <a:ext cx="2500237" cy="405851"/>
          </a:xfrm>
          <a:prstGeom prst="rect">
            <a:avLst/>
          </a:prstGeom>
        </p:spPr>
        <p:txBody>
          <a:bodyPr/>
          <a:lstStyle>
            <a:lvl1pPr>
              <a:defRPr sz="2133" b="1"/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nl-NL" err="1"/>
              <a:t>Outcomes</a:t>
            </a:r>
            <a:endParaRPr lang="nl-NL"/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F49A27C2-E112-9BDA-3D83-73DB3A700FE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66534" y="2479547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66083D37-A0DA-CBCF-4FD0-A995611611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66534" y="3219962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BE3B13DF-4DFB-2EB8-94A1-FAD047FFDA9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66534" y="3955602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5EA2C5FE-990B-D0EB-C0D0-D8E342EA6E5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66534" y="4691242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BF1B2EE9-0EFB-CBA9-B343-9B806D835B9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66534" y="5426882"/>
            <a:ext cx="2500237" cy="628087"/>
          </a:xfrm>
          <a:prstGeom prst="rect">
            <a:avLst/>
          </a:prstGeom>
        </p:spPr>
        <p:txBody>
          <a:bodyPr/>
          <a:lstStyle>
            <a:lvl1pPr marL="228594" indent="-228594">
              <a:buFontTx/>
              <a:buChar char="-"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  <a:p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Outcome</a:t>
            </a: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63B74526-1DB2-92D7-69E7-FFA23FCC0E3F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 flipH="1">
            <a:off x="649165" y="1741521"/>
            <a:ext cx="4560000" cy="653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chemeClr val="tx1"/>
          </a:solidFill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 algn="ctr" defTabSz="1100639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 sz="1600"/>
              <a:t>1. Understand</a:t>
            </a:r>
            <a:endParaRPr lang="en-GB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B132D8B7-F6E7-2692-32B4-8ECFC70CCBE9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648523" y="2479547"/>
            <a:ext cx="4560000" cy="653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anchor="ctr"/>
          <a:lstStyle>
            <a:lvl1pPr marL="623984">
              <a:defRPr sz="16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 algn="ctr" defTabSz="1100639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/>
              <a:t>2. Define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13218C3-C4E4-7EE7-C520-1C92A78910B2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 flipH="1">
            <a:off x="648521" y="3217575"/>
            <a:ext cx="4560000" cy="653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rgbClr val="96CCDC"/>
          </a:solidFill>
          <a:ln>
            <a:noFill/>
          </a:ln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</a:defRPr>
            </a:lvl1pPr>
          </a:lstStyle>
          <a:p>
            <a:pPr lvl="0" algn="ctr" defTabSz="1100639">
              <a:defRPr sz="3200">
                <a:solidFill>
                  <a:srgbClr val="FFFFFF"/>
                </a:solidFill>
              </a:defRPr>
            </a:pPr>
            <a:r>
              <a:rPr lang="en-GB"/>
              <a:t>3. Create</a:t>
            </a: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A71409E2-281F-4CBB-69CD-9706FF0DAC2B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648523" y="3955601"/>
            <a:ext cx="4560000" cy="653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</a:defRPr>
            </a:lvl1pPr>
          </a:lstStyle>
          <a:p>
            <a:pPr lvl="0" algn="ctr" defTabSz="1100639">
              <a:defRPr sz="3200">
                <a:solidFill>
                  <a:srgbClr val="FFFFFF"/>
                </a:solidFill>
              </a:defRPr>
            </a:pPr>
            <a:r>
              <a:rPr lang="en-GB" b="1"/>
              <a:t>4. Validate</a:t>
            </a:r>
            <a:endParaRPr lang="en-GB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62287534-BBE3-B6A8-13E1-97207E42BFDD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 flipH="1">
            <a:off x="648521" y="4693629"/>
            <a:ext cx="4560000" cy="653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rgbClr val="408F77"/>
          </a:solidFill>
          <a:ln>
            <a:noFill/>
          </a:ln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</a:defRPr>
            </a:lvl1pPr>
          </a:lstStyle>
          <a:p>
            <a:pPr lvl="0" algn="ctr" defTabSz="1100639">
              <a:defRPr sz="3200">
                <a:solidFill>
                  <a:srgbClr val="FFFFFF"/>
                </a:solidFill>
              </a:defRPr>
            </a:pPr>
            <a:r>
              <a:rPr lang="en-GB"/>
              <a:t>5. Transform </a:t>
            </a:r>
          </a:p>
        </p:txBody>
      </p:sp>
      <p:sp>
        <p:nvSpPr>
          <p:cNvPr id="35" name="Shape">
            <a:extLst>
              <a:ext uri="{FF2B5EF4-FFF2-40B4-BE49-F238E27FC236}">
                <a16:creationId xmlns:a16="http://schemas.microsoft.com/office/drawing/2014/main" id="{6B902C22-482C-9150-F976-D1DBFEBB94C0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648523" y="5431655"/>
            <a:ext cx="4560000" cy="653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18318" y="0"/>
                </a:moveTo>
                <a:cubicBezTo>
                  <a:pt x="18353" y="0"/>
                  <a:pt x="18388" y="0"/>
                  <a:pt x="18423" y="1"/>
                </a:cubicBezTo>
                <a:cubicBezTo>
                  <a:pt x="18561" y="3"/>
                  <a:pt x="18700" y="9"/>
                  <a:pt x="18838" y="87"/>
                </a:cubicBezTo>
                <a:cubicBezTo>
                  <a:pt x="18956" y="155"/>
                  <a:pt x="19074" y="276"/>
                  <a:pt x="19191" y="448"/>
                </a:cubicBezTo>
                <a:cubicBezTo>
                  <a:pt x="19526" y="939"/>
                  <a:pt x="19845" y="1834"/>
                  <a:pt x="20135" y="3082"/>
                </a:cubicBezTo>
                <a:cubicBezTo>
                  <a:pt x="20584" y="5010"/>
                  <a:pt x="20958" y="7751"/>
                  <a:pt x="21220" y="11084"/>
                </a:cubicBezTo>
                <a:cubicBezTo>
                  <a:pt x="21291" y="11984"/>
                  <a:pt x="21353" y="12918"/>
                  <a:pt x="21404" y="13883"/>
                </a:cubicBezTo>
                <a:cubicBezTo>
                  <a:pt x="21477" y="15256"/>
                  <a:pt x="21529" y="16682"/>
                  <a:pt x="21562" y="18130"/>
                </a:cubicBezTo>
                <a:cubicBezTo>
                  <a:pt x="21577" y="18789"/>
                  <a:pt x="21588" y="19449"/>
                  <a:pt x="21594" y="20117"/>
                </a:cubicBezTo>
                <a:cubicBezTo>
                  <a:pt x="21598" y="20602"/>
                  <a:pt x="21600" y="21089"/>
                  <a:pt x="21599" y="21575"/>
                </a:cubicBezTo>
                <a:lnTo>
                  <a:pt x="2813" y="21591"/>
                </a:lnTo>
                <a:cubicBezTo>
                  <a:pt x="2757" y="21569"/>
                  <a:pt x="2700" y="21563"/>
                  <a:pt x="2644" y="21572"/>
                </a:cubicBezTo>
                <a:cubicBezTo>
                  <a:pt x="2597" y="21581"/>
                  <a:pt x="2549" y="21600"/>
                  <a:pt x="2502" y="21567"/>
                </a:cubicBezTo>
                <a:cubicBezTo>
                  <a:pt x="2469" y="21544"/>
                  <a:pt x="2438" y="21496"/>
                  <a:pt x="2406" y="21448"/>
                </a:cubicBezTo>
                <a:cubicBezTo>
                  <a:pt x="2370" y="21393"/>
                  <a:pt x="2334" y="21336"/>
                  <a:pt x="2298" y="21274"/>
                </a:cubicBezTo>
                <a:cubicBezTo>
                  <a:pt x="2116" y="20957"/>
                  <a:pt x="1939" y="20487"/>
                  <a:pt x="1769" y="19920"/>
                </a:cubicBezTo>
                <a:cubicBezTo>
                  <a:pt x="1512" y="19061"/>
                  <a:pt x="1269" y="17975"/>
                  <a:pt x="1050" y="16653"/>
                </a:cubicBezTo>
                <a:cubicBezTo>
                  <a:pt x="921" y="15872"/>
                  <a:pt x="801" y="15014"/>
                  <a:pt x="692" y="14088"/>
                </a:cubicBezTo>
                <a:cubicBezTo>
                  <a:pt x="640" y="13639"/>
                  <a:pt x="590" y="13174"/>
                  <a:pt x="542" y="12699"/>
                </a:cubicBezTo>
                <a:cubicBezTo>
                  <a:pt x="502" y="12294"/>
                  <a:pt x="463" y="11882"/>
                  <a:pt x="427" y="11458"/>
                </a:cubicBezTo>
                <a:cubicBezTo>
                  <a:pt x="365" y="10738"/>
                  <a:pt x="311" y="9989"/>
                  <a:pt x="262" y="9219"/>
                </a:cubicBezTo>
                <a:cubicBezTo>
                  <a:pt x="205" y="8319"/>
                  <a:pt x="156" y="7393"/>
                  <a:pt x="116" y="6441"/>
                </a:cubicBezTo>
                <a:cubicBezTo>
                  <a:pt x="59" y="5083"/>
                  <a:pt x="20" y="3684"/>
                  <a:pt x="5" y="2273"/>
                </a:cubicBezTo>
                <a:cubicBezTo>
                  <a:pt x="3" y="2016"/>
                  <a:pt x="1" y="1759"/>
                  <a:pt x="0" y="1502"/>
                </a:cubicBezTo>
                <a:cubicBezTo>
                  <a:pt x="0" y="1216"/>
                  <a:pt x="2" y="932"/>
                  <a:pt x="2" y="646"/>
                </a:cubicBezTo>
                <a:cubicBezTo>
                  <a:pt x="3" y="437"/>
                  <a:pt x="2" y="229"/>
                  <a:pt x="0" y="21"/>
                </a:cubicBezTo>
                <a:lnTo>
                  <a:pt x="18318" y="0"/>
                </a:lnTo>
                <a:close/>
              </a:path>
            </a:pathLst>
          </a:custGeom>
          <a:solidFill>
            <a:srgbClr val="A0C7BB"/>
          </a:solidFill>
          <a:ln>
            <a:noFill/>
          </a:ln>
        </p:spPr>
        <p:txBody>
          <a:bodyPr anchor="ctr"/>
          <a:lstStyle>
            <a:lvl1pPr marL="623984" algn="l">
              <a:defRPr sz="1600" b="1">
                <a:solidFill>
                  <a:schemeClr val="bg1"/>
                </a:solidFill>
              </a:defRPr>
            </a:lvl1pPr>
          </a:lstStyle>
          <a:p>
            <a:pPr lvl="0" algn="ctr" defTabSz="1100639">
              <a:defRPr sz="3200">
                <a:solidFill>
                  <a:srgbClr val="FFFFFF"/>
                </a:solidFill>
              </a:defRPr>
            </a:pPr>
            <a:r>
              <a:rPr lang="en-GB"/>
              <a:t>6. Activate</a:t>
            </a:r>
          </a:p>
        </p:txBody>
      </p:sp>
    </p:spTree>
    <p:extLst>
      <p:ext uri="{BB962C8B-B14F-4D97-AF65-F5344CB8AC3E}">
        <p14:creationId xmlns:p14="http://schemas.microsoft.com/office/powerpoint/2010/main" val="207570301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8FE88-9925-E54B-882A-AFF602E4A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735015"/>
            <a:ext cx="10909300" cy="8040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Presentation Title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3AA5BB4F-1263-7A93-B1AC-CF10B07D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597" y="3286733"/>
            <a:ext cx="2582656" cy="15114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>
                <a:solidFill>
                  <a:schemeClr val="tx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</a:t>
            </a:r>
          </a:p>
          <a:p>
            <a:pPr lvl="0"/>
            <a:endParaRPr lang="nl-NL"/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CCCB98E1-E0A2-32EE-31B4-91CDA217A4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2487" y="3286733"/>
            <a:ext cx="2582656" cy="15114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33" b="0">
                <a:solidFill>
                  <a:schemeClr val="tx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</a:t>
            </a:r>
          </a:p>
          <a:p>
            <a:pPr lvl="0"/>
            <a:endParaRPr lang="nl-NL"/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5E410A6F-AF39-BC71-8521-CF7A335266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0377" y="3286733"/>
            <a:ext cx="2582656" cy="1511409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</a:t>
            </a:r>
          </a:p>
          <a:p>
            <a:pPr lvl="0"/>
            <a:endParaRPr lang="nl-NL"/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09CAD7B0-AA0B-E84F-B981-15B96F1DB2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8267" y="3286733"/>
            <a:ext cx="2582656" cy="1511409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Lorem ipsum dolor sit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amet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consectetur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adipiscing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elit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Etiam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eu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turpis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molestie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dictum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est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a,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mattis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tellus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. Sed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dignissim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metus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nec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fringilla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 </a:t>
            </a:r>
            <a:r>
              <a:rPr lang="en-US" err="1">
                <a:solidFill>
                  <a:srgbClr val="1A219C"/>
                </a:solidFill>
                <a:effectLst/>
                <a:latin typeface="Manrope" pitchFamily="2" charset="0"/>
              </a:rPr>
              <a:t>accumsan</a:t>
            </a:r>
            <a:r>
              <a:rPr lang="en-US">
                <a:solidFill>
                  <a:srgbClr val="1A219C"/>
                </a:solidFill>
                <a:effectLst/>
                <a:latin typeface="Manrope" pitchFamily="2" charset="0"/>
              </a:rPr>
              <a:t>,</a:t>
            </a:r>
          </a:p>
          <a:p>
            <a:pPr lvl="0"/>
            <a:endParaRPr lang="nl-NL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8CC06F86-8B11-4528-ABEA-5C99C4CC66F7}"/>
              </a:ext>
            </a:extLst>
          </p:cNvPr>
          <p:cNvSpPr/>
          <p:nvPr/>
        </p:nvSpPr>
        <p:spPr>
          <a:xfrm rot="10800000" flipV="1">
            <a:off x="3432487" y="2566943"/>
            <a:ext cx="2582656" cy="314216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rgbClr val="96CCD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5245F750-DF0F-96C8-98F9-3F7EBBCE0A75}"/>
              </a:ext>
            </a:extLst>
          </p:cNvPr>
          <p:cNvSpPr/>
          <p:nvPr/>
        </p:nvSpPr>
        <p:spPr>
          <a:xfrm rot="10800000" flipV="1">
            <a:off x="6200377" y="2566215"/>
            <a:ext cx="2582656" cy="314216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rgbClr val="ABEAF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58A1BAE-7D8D-D331-58AE-3560F2A754B2}"/>
              </a:ext>
            </a:extLst>
          </p:cNvPr>
          <p:cNvSpPr/>
          <p:nvPr userDrawn="1"/>
        </p:nvSpPr>
        <p:spPr>
          <a:xfrm rot="10800000" flipV="1">
            <a:off x="664596" y="2533095"/>
            <a:ext cx="2582656" cy="314216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rgbClr val="408F7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13BFE04B-BF38-D0D3-148C-D6CE79C01DA6}"/>
              </a:ext>
            </a:extLst>
          </p:cNvPr>
          <p:cNvSpPr/>
          <p:nvPr/>
        </p:nvSpPr>
        <p:spPr>
          <a:xfrm rot="10800000" flipV="1">
            <a:off x="8968268" y="2566215"/>
            <a:ext cx="2582656" cy="314216"/>
          </a:xfrm>
          <a:custGeom>
            <a:avLst/>
            <a:gdLst>
              <a:gd name="connsiteX0" fmla="*/ 0 w 4507134"/>
              <a:gd name="connsiteY0" fmla="*/ 0 h 588493"/>
              <a:gd name="connsiteX1" fmla="*/ 4507134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709612 w 4507134"/>
              <a:gd name="connsiteY1" fmla="*/ 0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88493"/>
              <a:gd name="connsiteX1" fmla="*/ 3819615 w 4507134"/>
              <a:gd name="connsiteY1" fmla="*/ 13751 h 588493"/>
              <a:gd name="connsiteX2" fmla="*/ 4507134 w 4507134"/>
              <a:gd name="connsiteY2" fmla="*/ 588493 h 588493"/>
              <a:gd name="connsiteX3" fmla="*/ 0 w 4507134"/>
              <a:gd name="connsiteY3" fmla="*/ 588493 h 588493"/>
              <a:gd name="connsiteX4" fmla="*/ 0 w 4507134"/>
              <a:gd name="connsiteY4" fmla="*/ 0 h 588493"/>
              <a:gd name="connsiteX0" fmla="*/ 0 w 4507134"/>
              <a:gd name="connsiteY0" fmla="*/ 0 h 591699"/>
              <a:gd name="connsiteX1" fmla="*/ 3819615 w 4507134"/>
              <a:gd name="connsiteY1" fmla="*/ 13751 h 591699"/>
              <a:gd name="connsiteX2" fmla="*/ 4507134 w 4507134"/>
              <a:gd name="connsiteY2" fmla="*/ 588493 h 591699"/>
              <a:gd name="connsiteX3" fmla="*/ 0 w 4507134"/>
              <a:gd name="connsiteY3" fmla="*/ 588493 h 591699"/>
              <a:gd name="connsiteX4" fmla="*/ 0 w 4507134"/>
              <a:gd name="connsiteY4" fmla="*/ 0 h 591699"/>
              <a:gd name="connsiteX0" fmla="*/ 0 w 4507134"/>
              <a:gd name="connsiteY0" fmla="*/ 0 h 591386"/>
              <a:gd name="connsiteX1" fmla="*/ 3819615 w 4507134"/>
              <a:gd name="connsiteY1" fmla="*/ 13751 h 591386"/>
              <a:gd name="connsiteX2" fmla="*/ 4507134 w 4507134"/>
              <a:gd name="connsiteY2" fmla="*/ 588493 h 591386"/>
              <a:gd name="connsiteX3" fmla="*/ 0 w 4507134"/>
              <a:gd name="connsiteY3" fmla="*/ 588493 h 591386"/>
              <a:gd name="connsiteX4" fmla="*/ 0 w 4507134"/>
              <a:gd name="connsiteY4" fmla="*/ 0 h 591386"/>
              <a:gd name="connsiteX0" fmla="*/ 0 w 4534635"/>
              <a:gd name="connsiteY0" fmla="*/ 0 h 591386"/>
              <a:gd name="connsiteX1" fmla="*/ 3819615 w 4534635"/>
              <a:gd name="connsiteY1" fmla="*/ 13751 h 591386"/>
              <a:gd name="connsiteX2" fmla="*/ 4534635 w 4534635"/>
              <a:gd name="connsiteY2" fmla="*/ 588493 h 591386"/>
              <a:gd name="connsiteX3" fmla="*/ 0 w 4534635"/>
              <a:gd name="connsiteY3" fmla="*/ 588493 h 591386"/>
              <a:gd name="connsiteX4" fmla="*/ 0 w 4534635"/>
              <a:gd name="connsiteY4" fmla="*/ 0 h 591386"/>
              <a:gd name="connsiteX0" fmla="*/ 0 w 4534635"/>
              <a:gd name="connsiteY0" fmla="*/ 0 h 591266"/>
              <a:gd name="connsiteX1" fmla="*/ 3819615 w 4534635"/>
              <a:gd name="connsiteY1" fmla="*/ 13751 h 591266"/>
              <a:gd name="connsiteX2" fmla="*/ 4534635 w 4534635"/>
              <a:gd name="connsiteY2" fmla="*/ 588493 h 591266"/>
              <a:gd name="connsiteX3" fmla="*/ 0 w 4534635"/>
              <a:gd name="connsiteY3" fmla="*/ 588493 h 591266"/>
              <a:gd name="connsiteX4" fmla="*/ 0 w 4534635"/>
              <a:gd name="connsiteY4" fmla="*/ 0 h 591266"/>
              <a:gd name="connsiteX0" fmla="*/ 0 w 4534635"/>
              <a:gd name="connsiteY0" fmla="*/ 0 h 591237"/>
              <a:gd name="connsiteX1" fmla="*/ 3819615 w 4534635"/>
              <a:gd name="connsiteY1" fmla="*/ 13751 h 591237"/>
              <a:gd name="connsiteX2" fmla="*/ 4534635 w 4534635"/>
              <a:gd name="connsiteY2" fmla="*/ 588493 h 591237"/>
              <a:gd name="connsiteX3" fmla="*/ 0 w 4534635"/>
              <a:gd name="connsiteY3" fmla="*/ 588493 h 591237"/>
              <a:gd name="connsiteX4" fmla="*/ 0 w 4534635"/>
              <a:gd name="connsiteY4" fmla="*/ 0 h 591237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0 w 4534635"/>
              <a:gd name="connsiteY3" fmla="*/ 588493 h 588493"/>
              <a:gd name="connsiteX4" fmla="*/ 0 w 4534635"/>
              <a:gd name="connsiteY4" fmla="*/ 0 h 588493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591267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95368"/>
              <a:gd name="connsiteX1" fmla="*/ 3819615 w 4534635"/>
              <a:gd name="connsiteY1" fmla="*/ 13751 h 595368"/>
              <a:gd name="connsiteX2" fmla="*/ 4534635 w 4534635"/>
              <a:gd name="connsiteY2" fmla="*/ 588493 h 595368"/>
              <a:gd name="connsiteX3" fmla="*/ 701270 w 4534635"/>
              <a:gd name="connsiteY3" fmla="*/ 595368 h 595368"/>
              <a:gd name="connsiteX4" fmla="*/ 0 w 4534635"/>
              <a:gd name="connsiteY4" fmla="*/ 0 h 595368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60019 w 4534635"/>
              <a:gd name="connsiteY3" fmla="*/ 547241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34635"/>
              <a:gd name="connsiteY0" fmla="*/ 0 h 588493"/>
              <a:gd name="connsiteX1" fmla="*/ 3819615 w 4534635"/>
              <a:gd name="connsiteY1" fmla="*/ 13751 h 588493"/>
              <a:gd name="connsiteX2" fmla="*/ 4534635 w 4534635"/>
              <a:gd name="connsiteY2" fmla="*/ 588493 h 588493"/>
              <a:gd name="connsiteX3" fmla="*/ 625643 w 4534635"/>
              <a:gd name="connsiteY3" fmla="*/ 567867 h 588493"/>
              <a:gd name="connsiteX4" fmla="*/ 0 w 4534635"/>
              <a:gd name="connsiteY4" fmla="*/ 0 h 588493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0992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27760"/>
              <a:gd name="connsiteY0" fmla="*/ 0 h 567867"/>
              <a:gd name="connsiteX1" fmla="*/ 3819615 w 4527760"/>
              <a:gd name="connsiteY1" fmla="*/ 13751 h 567867"/>
              <a:gd name="connsiteX2" fmla="*/ 4527760 w 4527760"/>
              <a:gd name="connsiteY2" fmla="*/ 567867 h 567867"/>
              <a:gd name="connsiteX3" fmla="*/ 625643 w 4527760"/>
              <a:gd name="connsiteY3" fmla="*/ 567867 h 567867"/>
              <a:gd name="connsiteX4" fmla="*/ 0 w 4527760"/>
              <a:gd name="connsiteY4" fmla="*/ 0 h 567867"/>
              <a:gd name="connsiteX0" fmla="*/ 0 w 4511718"/>
              <a:gd name="connsiteY0" fmla="*/ 26357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6357 h 554118"/>
              <a:gd name="connsiteX0" fmla="*/ 0 w 4511718"/>
              <a:gd name="connsiteY0" fmla="*/ 2293 h 554118"/>
              <a:gd name="connsiteX1" fmla="*/ 3803573 w 4511718"/>
              <a:gd name="connsiteY1" fmla="*/ 2 h 554118"/>
              <a:gd name="connsiteX2" fmla="*/ 4511718 w 4511718"/>
              <a:gd name="connsiteY2" fmla="*/ 554118 h 554118"/>
              <a:gd name="connsiteX3" fmla="*/ 609601 w 4511718"/>
              <a:gd name="connsiteY3" fmla="*/ 554118 h 554118"/>
              <a:gd name="connsiteX4" fmla="*/ 0 w 4511718"/>
              <a:gd name="connsiteY4" fmla="*/ 2293 h 554118"/>
              <a:gd name="connsiteX0" fmla="*/ 0 w 4511718"/>
              <a:gd name="connsiteY0" fmla="*/ 2291 h 554116"/>
              <a:gd name="connsiteX1" fmla="*/ 3803573 w 4511718"/>
              <a:gd name="connsiteY1" fmla="*/ 0 h 554116"/>
              <a:gd name="connsiteX2" fmla="*/ 4511718 w 4511718"/>
              <a:gd name="connsiteY2" fmla="*/ 554116 h 554116"/>
              <a:gd name="connsiteX3" fmla="*/ 609601 w 4511718"/>
              <a:gd name="connsiteY3" fmla="*/ 554116 h 554116"/>
              <a:gd name="connsiteX4" fmla="*/ 0 w 451171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92668"/>
              <a:gd name="connsiteY0" fmla="*/ 2291 h 554116"/>
              <a:gd name="connsiteX1" fmla="*/ 3803573 w 4492668"/>
              <a:gd name="connsiteY1" fmla="*/ 0 h 554116"/>
              <a:gd name="connsiteX2" fmla="*/ 4492668 w 4492668"/>
              <a:gd name="connsiteY2" fmla="*/ 539829 h 554116"/>
              <a:gd name="connsiteX3" fmla="*/ 609601 w 4492668"/>
              <a:gd name="connsiteY3" fmla="*/ 554116 h 554116"/>
              <a:gd name="connsiteX4" fmla="*/ 0 w 4492668"/>
              <a:gd name="connsiteY4" fmla="*/ 2291 h 554116"/>
              <a:gd name="connsiteX0" fmla="*/ 0 w 4483143"/>
              <a:gd name="connsiteY0" fmla="*/ 16579 h 554116"/>
              <a:gd name="connsiteX1" fmla="*/ 3794048 w 4483143"/>
              <a:gd name="connsiteY1" fmla="*/ 0 h 554116"/>
              <a:gd name="connsiteX2" fmla="*/ 4483143 w 4483143"/>
              <a:gd name="connsiteY2" fmla="*/ 539829 h 554116"/>
              <a:gd name="connsiteX3" fmla="*/ 600076 w 4483143"/>
              <a:gd name="connsiteY3" fmla="*/ 554116 h 554116"/>
              <a:gd name="connsiteX4" fmla="*/ 0 w 4483143"/>
              <a:gd name="connsiteY4" fmla="*/ 16579 h 554116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0 w 4483143"/>
              <a:gd name="connsiteY0" fmla="*/ 16579 h 544591"/>
              <a:gd name="connsiteX1" fmla="*/ 3794048 w 4483143"/>
              <a:gd name="connsiteY1" fmla="*/ 0 h 544591"/>
              <a:gd name="connsiteX2" fmla="*/ 4483143 w 4483143"/>
              <a:gd name="connsiteY2" fmla="*/ 539829 h 544591"/>
              <a:gd name="connsiteX3" fmla="*/ 552451 w 4483143"/>
              <a:gd name="connsiteY3" fmla="*/ 544591 h 544591"/>
              <a:gd name="connsiteX4" fmla="*/ 0 w 4483143"/>
              <a:gd name="connsiteY4" fmla="*/ 16579 h 544591"/>
              <a:gd name="connsiteX0" fmla="*/ 543 w 4483686"/>
              <a:gd name="connsiteY0" fmla="*/ 16579 h 544591"/>
              <a:gd name="connsiteX1" fmla="*/ 3794591 w 4483686"/>
              <a:gd name="connsiteY1" fmla="*/ 0 h 544591"/>
              <a:gd name="connsiteX2" fmla="*/ 4483686 w 4483686"/>
              <a:gd name="connsiteY2" fmla="*/ 539829 h 544591"/>
              <a:gd name="connsiteX3" fmla="*/ 552994 w 4483686"/>
              <a:gd name="connsiteY3" fmla="*/ 544591 h 544591"/>
              <a:gd name="connsiteX4" fmla="*/ 543 w 4483686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3511"/>
              <a:gd name="connsiteY0" fmla="*/ 16579 h 544591"/>
              <a:gd name="connsiteX1" fmla="*/ 3794416 w 4483511"/>
              <a:gd name="connsiteY1" fmla="*/ 0 h 544591"/>
              <a:gd name="connsiteX2" fmla="*/ 4483511 w 4483511"/>
              <a:gd name="connsiteY2" fmla="*/ 539829 h 544591"/>
              <a:gd name="connsiteX3" fmla="*/ 552819 w 4483511"/>
              <a:gd name="connsiteY3" fmla="*/ 544591 h 544591"/>
              <a:gd name="connsiteX4" fmla="*/ 368 w 4483511"/>
              <a:gd name="connsiteY4" fmla="*/ 16579 h 544591"/>
              <a:gd name="connsiteX0" fmla="*/ 368 w 4484730"/>
              <a:gd name="connsiteY0" fmla="*/ 16579 h 544591"/>
              <a:gd name="connsiteX1" fmla="*/ 3794416 w 4484730"/>
              <a:gd name="connsiteY1" fmla="*/ 0 h 544591"/>
              <a:gd name="connsiteX2" fmla="*/ 4483511 w 4484730"/>
              <a:gd name="connsiteY2" fmla="*/ 539829 h 544591"/>
              <a:gd name="connsiteX3" fmla="*/ 552819 w 4484730"/>
              <a:gd name="connsiteY3" fmla="*/ 544591 h 544591"/>
              <a:gd name="connsiteX4" fmla="*/ 368 w 4484730"/>
              <a:gd name="connsiteY4" fmla="*/ 16579 h 544591"/>
              <a:gd name="connsiteX0" fmla="*/ 385 w 4479103"/>
              <a:gd name="connsiteY0" fmla="*/ 0 h 544945"/>
              <a:gd name="connsiteX1" fmla="*/ 3788789 w 4479103"/>
              <a:gd name="connsiteY1" fmla="*/ 354 h 544945"/>
              <a:gd name="connsiteX2" fmla="*/ 4477884 w 4479103"/>
              <a:gd name="connsiteY2" fmla="*/ 540183 h 544945"/>
              <a:gd name="connsiteX3" fmla="*/ 547192 w 4479103"/>
              <a:gd name="connsiteY3" fmla="*/ 544945 h 544945"/>
              <a:gd name="connsiteX4" fmla="*/ 385 w 4479103"/>
              <a:gd name="connsiteY4" fmla="*/ 0 h 54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9103" h="544945">
                <a:moveTo>
                  <a:pt x="385" y="0"/>
                </a:moveTo>
                <a:lnTo>
                  <a:pt x="3788789" y="354"/>
                </a:lnTo>
                <a:cubicBezTo>
                  <a:pt x="4506601" y="32766"/>
                  <a:pt x="4482504" y="534232"/>
                  <a:pt x="4477884" y="540183"/>
                </a:cubicBezTo>
                <a:lnTo>
                  <a:pt x="547192" y="544945"/>
                </a:lnTo>
                <a:cubicBezTo>
                  <a:pt x="100197" y="532837"/>
                  <a:pt x="-7385" y="104675"/>
                  <a:pt x="385" y="0"/>
                </a:cubicBez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noAutofit/>
          </a:bodyPr>
          <a:lstStyle/>
          <a:p>
            <a:pPr marL="0" marR="0" indent="0" algn="ctr" defTabSz="11006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067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3C4A78A9-B6D5-CF97-6EA1-A68863D2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0663" y="2532367"/>
            <a:ext cx="2030520" cy="28719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1.0 </a:t>
            </a: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20" name="Tijdelijke aanduiding voor tekst 7">
            <a:extLst>
              <a:ext uri="{FF2B5EF4-FFF2-40B4-BE49-F238E27FC236}">
                <a16:creationId xmlns:a16="http://schemas.microsoft.com/office/drawing/2014/main" id="{A9DEB847-E5C5-4C19-4E8B-729D4EB634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8553" y="2566215"/>
            <a:ext cx="2030520" cy="28719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1.0 </a:t>
            </a: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22" name="Tijdelijke aanduiding voor tekst 7">
            <a:extLst>
              <a:ext uri="{FF2B5EF4-FFF2-40B4-BE49-F238E27FC236}">
                <a16:creationId xmlns:a16="http://schemas.microsoft.com/office/drawing/2014/main" id="{B675F6F7-D55D-979E-29B2-27A315422E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6444" y="2565487"/>
            <a:ext cx="2030520" cy="28719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1.0 </a:t>
            </a: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24" name="Tijdelijke aanduiding voor tekst 7">
            <a:extLst>
              <a:ext uri="{FF2B5EF4-FFF2-40B4-BE49-F238E27FC236}">
                <a16:creationId xmlns:a16="http://schemas.microsoft.com/office/drawing/2014/main" id="{2A71764F-E061-B320-9849-EE2AF0A4BC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4335" y="2565487"/>
            <a:ext cx="2030520" cy="28719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1.0 </a:t>
            </a: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3F0500E6-19A4-000C-6C09-2CBC42D8E61E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12" name="Vorm">
              <a:extLst>
                <a:ext uri="{FF2B5EF4-FFF2-40B4-BE49-F238E27FC236}">
                  <a16:creationId xmlns:a16="http://schemas.microsoft.com/office/drawing/2014/main" id="{C86EC6F0-1578-9D08-0EC1-D6D37D343CAB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7" name="Vorm">
              <a:extLst>
                <a:ext uri="{FF2B5EF4-FFF2-40B4-BE49-F238E27FC236}">
                  <a16:creationId xmlns:a16="http://schemas.microsoft.com/office/drawing/2014/main" id="{5D4A98F2-12D4-F461-7E03-92597EA16BEE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5" name="Vorm">
              <a:extLst>
                <a:ext uri="{FF2B5EF4-FFF2-40B4-BE49-F238E27FC236}">
                  <a16:creationId xmlns:a16="http://schemas.microsoft.com/office/drawing/2014/main" id="{CC761808-E129-C157-2707-43BE74669DF8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6" name="Vorm">
              <a:extLst>
                <a:ext uri="{FF2B5EF4-FFF2-40B4-BE49-F238E27FC236}">
                  <a16:creationId xmlns:a16="http://schemas.microsoft.com/office/drawing/2014/main" id="{7FF637BB-3DE3-D989-8BBF-AEC2AF7F4C4B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9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of grafiek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91B1D-F450-B1C7-3757-356CF7E39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10909300" cy="8104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noFill/>
              </a:defRPr>
            </a:lvl1pPr>
          </a:lstStyle>
          <a:p>
            <a:r>
              <a:rPr lang="en-US" b="1">
                <a:solidFill>
                  <a:srgbClr val="FFFFFF"/>
                </a:solidFill>
                <a:effectLst/>
                <a:latin typeface="Manrope" pitchFamily="2" charset="0"/>
              </a:rPr>
              <a:t>Budget</a:t>
            </a:r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57BCFD5-571D-EE28-8827-6F552A1D2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492B21AD-E6CA-DEEE-DA26-7BF4E12F7D72}"/>
              </a:ext>
            </a:extLst>
          </p:cNvPr>
          <p:cNvGrpSpPr/>
          <p:nvPr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9" name="Vorm">
              <a:extLst>
                <a:ext uri="{FF2B5EF4-FFF2-40B4-BE49-F238E27FC236}">
                  <a16:creationId xmlns:a16="http://schemas.microsoft.com/office/drawing/2014/main" id="{B73BD539-9738-39A3-8CC1-7C0BB8C9E297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0" name="Vorm">
              <a:extLst>
                <a:ext uri="{FF2B5EF4-FFF2-40B4-BE49-F238E27FC236}">
                  <a16:creationId xmlns:a16="http://schemas.microsoft.com/office/drawing/2014/main" id="{63C937BF-D39D-3D46-3203-901E7097E344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1" name="Vorm">
              <a:extLst>
                <a:ext uri="{FF2B5EF4-FFF2-40B4-BE49-F238E27FC236}">
                  <a16:creationId xmlns:a16="http://schemas.microsoft.com/office/drawing/2014/main" id="{F3340DB2-1D23-71DE-A1AA-76B5C372CE86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2" name="Vorm">
              <a:extLst>
                <a:ext uri="{FF2B5EF4-FFF2-40B4-BE49-F238E27FC236}">
                  <a16:creationId xmlns:a16="http://schemas.microsoft.com/office/drawing/2014/main" id="{FFAEDC94-F780-7B04-FE50-415E2EF338C7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F5D58E7-365B-939D-E215-9160026E2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224006"/>
              </p:ext>
            </p:extLst>
          </p:nvPr>
        </p:nvGraphicFramePr>
        <p:xfrm>
          <a:off x="641351" y="1602115"/>
          <a:ext cx="8430076" cy="3955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0025">
                  <a:extLst>
                    <a:ext uri="{9D8B030D-6E8A-4147-A177-3AD203B41FA5}">
                      <a16:colId xmlns:a16="http://schemas.microsoft.com/office/drawing/2014/main" val="3705095852"/>
                    </a:ext>
                  </a:extLst>
                </a:gridCol>
                <a:gridCol w="2810025">
                  <a:extLst>
                    <a:ext uri="{9D8B030D-6E8A-4147-A177-3AD203B41FA5}">
                      <a16:colId xmlns:a16="http://schemas.microsoft.com/office/drawing/2014/main" val="1580902764"/>
                    </a:ext>
                  </a:extLst>
                </a:gridCol>
                <a:gridCol w="2810025">
                  <a:extLst>
                    <a:ext uri="{9D8B030D-6E8A-4147-A177-3AD203B41FA5}">
                      <a16:colId xmlns:a16="http://schemas.microsoft.com/office/drawing/2014/main" val="282198567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Fee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Out-of-pocket*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58728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1879124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79768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8336852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0334045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5838555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37157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TOTAL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92774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8459C69-4FE8-B980-C563-57BFED43BDAE}"/>
              </a:ext>
            </a:extLst>
          </p:cNvPr>
          <p:cNvSpPr txBox="1"/>
          <p:nvPr/>
        </p:nvSpPr>
        <p:spPr>
          <a:xfrm>
            <a:off x="3585028" y="-171268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48000" tIns="48000" rIns="48000" bIns="48000" rtlCol="0">
            <a:noAutofit/>
          </a:bodyPr>
          <a:lstStyle/>
          <a:p>
            <a:pPr algn="l" hangingPunct="1">
              <a:spcAft>
                <a:spcPts val="800"/>
              </a:spcAft>
              <a:buClr>
                <a:schemeClr val="tx1"/>
              </a:buClr>
            </a:pPr>
            <a:endParaRPr lang="nl-NL" sz="2400" b="0" err="1">
              <a:solidFill>
                <a:schemeClr val="bg1"/>
              </a:solidFill>
            </a:endParaRP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D0F62E95-8F50-81E4-9904-685C8787F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762" y="2192594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01. Strategy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168AD3FC-C6EB-7657-0A50-3C85352B8F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762" y="2689798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02. Define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B1A00EAE-DAC6-AC0F-A45D-4096F830DE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762" y="318700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03. Create </a:t>
            </a:r>
          </a:p>
        </p:txBody>
      </p:sp>
      <p:sp>
        <p:nvSpPr>
          <p:cNvPr id="15" name="Tijdelijke aanduiding voor tekst 7">
            <a:extLst>
              <a:ext uri="{FF2B5EF4-FFF2-40B4-BE49-F238E27FC236}">
                <a16:creationId xmlns:a16="http://schemas.microsoft.com/office/drawing/2014/main" id="{2E9C84AE-C8D9-AF64-4E51-BA0511E91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762" y="3684206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04. Validate</a:t>
            </a:r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2AB6BCD3-2183-9E8C-B522-B613111D96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762" y="4181410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05. Transform</a:t>
            </a:r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3DAF24DD-0922-CDDF-5A72-25CB81767E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0762" y="4678617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06. Activate</a:t>
            </a:r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623BAC25-F975-2329-D6A1-CCFB44CA08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59687" y="2192594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19" name="Tijdelijke aanduiding voor tekst 7">
            <a:extLst>
              <a:ext uri="{FF2B5EF4-FFF2-40B4-BE49-F238E27FC236}">
                <a16:creationId xmlns:a16="http://schemas.microsoft.com/office/drawing/2014/main" id="{070C435D-A4A6-0EAC-5E17-C1C797D09B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59687" y="2689798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0" name="Tijdelijke aanduiding voor tekst 7">
            <a:extLst>
              <a:ext uri="{FF2B5EF4-FFF2-40B4-BE49-F238E27FC236}">
                <a16:creationId xmlns:a16="http://schemas.microsoft.com/office/drawing/2014/main" id="{AAA58DEC-BAFD-FFEE-5BEE-AD117E153F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59687" y="318700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1" name="Tijdelijke aanduiding voor tekst 7">
            <a:extLst>
              <a:ext uri="{FF2B5EF4-FFF2-40B4-BE49-F238E27FC236}">
                <a16:creationId xmlns:a16="http://schemas.microsoft.com/office/drawing/2014/main" id="{05B6AD1E-14FE-95C9-BF7B-35D21D9913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59687" y="3684206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2" name="Tijdelijke aanduiding voor tekst 7">
            <a:extLst>
              <a:ext uri="{FF2B5EF4-FFF2-40B4-BE49-F238E27FC236}">
                <a16:creationId xmlns:a16="http://schemas.microsoft.com/office/drawing/2014/main" id="{D5839BF8-1792-B224-F731-22BB08EC88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59687" y="4181410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3" name="Tijdelijke aanduiding voor tekst 7">
            <a:extLst>
              <a:ext uri="{FF2B5EF4-FFF2-40B4-BE49-F238E27FC236}">
                <a16:creationId xmlns:a16="http://schemas.microsoft.com/office/drawing/2014/main" id="{ABD51A78-07F7-99BD-93D0-A0F381DA94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59687" y="4678617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4" name="Tijdelijke aanduiding voor tekst 7">
            <a:extLst>
              <a:ext uri="{FF2B5EF4-FFF2-40B4-BE49-F238E27FC236}">
                <a16:creationId xmlns:a16="http://schemas.microsoft.com/office/drawing/2014/main" id="{AEA3E982-64EA-A0D1-92CF-AFAF8449D3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88611" y="2192594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5" name="Tijdelijke aanduiding voor tekst 7">
            <a:extLst>
              <a:ext uri="{FF2B5EF4-FFF2-40B4-BE49-F238E27FC236}">
                <a16:creationId xmlns:a16="http://schemas.microsoft.com/office/drawing/2014/main" id="{CE664130-00AB-E7C9-57FB-A715BB0E58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88611" y="2689798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6" name="Tijdelijke aanduiding voor tekst 7">
            <a:extLst>
              <a:ext uri="{FF2B5EF4-FFF2-40B4-BE49-F238E27FC236}">
                <a16:creationId xmlns:a16="http://schemas.microsoft.com/office/drawing/2014/main" id="{FBC5395F-0EE9-7D83-EE9B-F5883E02547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8611" y="318700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7" name="Tijdelijke aanduiding voor tekst 7">
            <a:extLst>
              <a:ext uri="{FF2B5EF4-FFF2-40B4-BE49-F238E27FC236}">
                <a16:creationId xmlns:a16="http://schemas.microsoft.com/office/drawing/2014/main" id="{E42F1F5F-AB6B-67C3-C6D3-E2E0A2F66A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8611" y="3684206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8" name="Tijdelijke aanduiding voor tekst 7">
            <a:extLst>
              <a:ext uri="{FF2B5EF4-FFF2-40B4-BE49-F238E27FC236}">
                <a16:creationId xmlns:a16="http://schemas.microsoft.com/office/drawing/2014/main" id="{3E059355-0F64-F408-F3B4-9AA4A65EEFF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88611" y="4181410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29" name="Tijdelijke aanduiding voor tekst 7">
            <a:extLst>
              <a:ext uri="{FF2B5EF4-FFF2-40B4-BE49-F238E27FC236}">
                <a16:creationId xmlns:a16="http://schemas.microsoft.com/office/drawing/2014/main" id="{0601D92D-11BA-1C15-AAB8-4AB441BFA1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88611" y="4678617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  <a:p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sp>
        <p:nvSpPr>
          <p:cNvPr id="30" name="Tijdelijke aanduiding voor tekst 7">
            <a:extLst>
              <a:ext uri="{FF2B5EF4-FFF2-40B4-BE49-F238E27FC236}">
                <a16:creationId xmlns:a16="http://schemas.microsoft.com/office/drawing/2014/main" id="{C3F1C5AF-19CC-61C0-2237-B9FFEEC37E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59687" y="518344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31" name="Tijdelijke aanduiding voor tekst 7">
            <a:extLst>
              <a:ext uri="{FF2B5EF4-FFF2-40B4-BE49-F238E27FC236}">
                <a16:creationId xmlns:a16="http://schemas.microsoft.com/office/drawing/2014/main" id="{3F6CE566-0BD8-15DB-5041-C7DA69F6699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88611" y="518344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  <a:p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grpSp>
        <p:nvGrpSpPr>
          <p:cNvPr id="32" name="Groepeer">
            <a:extLst>
              <a:ext uri="{FF2B5EF4-FFF2-40B4-BE49-F238E27FC236}">
                <a16:creationId xmlns:a16="http://schemas.microsoft.com/office/drawing/2014/main" id="{6AD7C04A-DCAC-79E2-9D07-9F1C04E9BDC2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33" name="Vorm">
              <a:extLst>
                <a:ext uri="{FF2B5EF4-FFF2-40B4-BE49-F238E27FC236}">
                  <a16:creationId xmlns:a16="http://schemas.microsoft.com/office/drawing/2014/main" id="{EBA8B2AC-1494-B657-B5EF-5BEAD8EE8340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34" name="Vorm">
              <a:extLst>
                <a:ext uri="{FF2B5EF4-FFF2-40B4-BE49-F238E27FC236}">
                  <a16:creationId xmlns:a16="http://schemas.microsoft.com/office/drawing/2014/main" id="{3A07ACD7-D72B-6E3D-EF84-DDBC932D571E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35" name="Vorm">
              <a:extLst>
                <a:ext uri="{FF2B5EF4-FFF2-40B4-BE49-F238E27FC236}">
                  <a16:creationId xmlns:a16="http://schemas.microsoft.com/office/drawing/2014/main" id="{3400AF77-6472-3F8A-11FA-A29E880D5F0C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36" name="Vorm">
              <a:extLst>
                <a:ext uri="{FF2B5EF4-FFF2-40B4-BE49-F238E27FC236}">
                  <a16:creationId xmlns:a16="http://schemas.microsoft.com/office/drawing/2014/main" id="{B5E921DF-5E59-E100-C88A-AB920C667A2F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graphicFrame>
        <p:nvGraphicFramePr>
          <p:cNvPr id="37" name="Table 5">
            <a:extLst>
              <a:ext uri="{FF2B5EF4-FFF2-40B4-BE49-F238E27FC236}">
                <a16:creationId xmlns:a16="http://schemas.microsoft.com/office/drawing/2014/main" id="{F3C601AD-46DE-D50C-4A90-F2397B102A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07224006"/>
              </p:ext>
            </p:extLst>
          </p:nvPr>
        </p:nvGraphicFramePr>
        <p:xfrm>
          <a:off x="641351" y="1602115"/>
          <a:ext cx="8430076" cy="3955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0025">
                  <a:extLst>
                    <a:ext uri="{9D8B030D-6E8A-4147-A177-3AD203B41FA5}">
                      <a16:colId xmlns:a16="http://schemas.microsoft.com/office/drawing/2014/main" val="3705095852"/>
                    </a:ext>
                  </a:extLst>
                </a:gridCol>
                <a:gridCol w="2810025">
                  <a:extLst>
                    <a:ext uri="{9D8B030D-6E8A-4147-A177-3AD203B41FA5}">
                      <a16:colId xmlns:a16="http://schemas.microsoft.com/office/drawing/2014/main" val="1580902764"/>
                    </a:ext>
                  </a:extLst>
                </a:gridCol>
                <a:gridCol w="2810025">
                  <a:extLst>
                    <a:ext uri="{9D8B030D-6E8A-4147-A177-3AD203B41FA5}">
                      <a16:colId xmlns:a16="http://schemas.microsoft.com/office/drawing/2014/main" val="282198567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Fee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Out-of-pocket*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58728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1879124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79768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8336852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0334045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5838555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37157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TOTAL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92774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3F6480BA-6AFE-FE12-E1B6-F521F465306B}"/>
              </a:ext>
            </a:extLst>
          </p:cNvPr>
          <p:cNvSpPr txBox="1"/>
          <p:nvPr userDrawn="1"/>
        </p:nvSpPr>
        <p:spPr>
          <a:xfrm>
            <a:off x="3585028" y="-171268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48000" tIns="48000" rIns="48000" bIns="48000" rtlCol="0">
            <a:noAutofit/>
          </a:bodyPr>
          <a:lstStyle/>
          <a:p>
            <a:pPr algn="l" hangingPunct="1">
              <a:spcAft>
                <a:spcPts val="800"/>
              </a:spcAft>
              <a:buClr>
                <a:schemeClr val="tx1"/>
              </a:buClr>
            </a:pPr>
            <a:endParaRPr lang="nl-NL" sz="2400" b="0" err="1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F38DEA-2235-BC4B-09DE-327DA0B177C5}"/>
              </a:ext>
            </a:extLst>
          </p:cNvPr>
          <p:cNvSpPr txBox="1"/>
          <p:nvPr userDrawn="1"/>
        </p:nvSpPr>
        <p:spPr>
          <a:xfrm>
            <a:off x="641350" y="5874327"/>
            <a:ext cx="9951093" cy="657524"/>
          </a:xfrm>
          <a:prstGeom prst="rect">
            <a:avLst/>
          </a:prstGeom>
          <a:noFill/>
          <a:ln>
            <a:noFill/>
          </a:ln>
        </p:spPr>
        <p:txBody>
          <a:bodyPr vert="horz" wrap="square" lIns="48000" tIns="48000" rIns="48000" bIns="48000" rtlCol="0">
            <a:noAutofit/>
          </a:bodyPr>
          <a:lstStyle/>
          <a:p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Terms &amp; Conditions apply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Out of pocket excludes venues, catering or incentives, but is including travel.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Budget is including </a:t>
            </a:r>
            <a:r>
              <a:rPr lang="en-US" sz="800" b="0" i="1" err="1">
                <a:solidFill>
                  <a:schemeClr val="tx1"/>
                </a:solidFill>
                <a:effectLst/>
                <a:latin typeface="Manrope" pitchFamily="2" charset="0"/>
              </a:rPr>
              <a:t>projectmanagement</a:t>
            </a:r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 and planning.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Budget is excluding VAT</a:t>
            </a:r>
            <a:endParaRPr lang="en-US" sz="800" b="0">
              <a:solidFill>
                <a:schemeClr val="tx1"/>
              </a:solidFill>
              <a:effectLst/>
              <a:latin typeface="Manrope" pitchFamily="2" charset="0"/>
            </a:endParaRPr>
          </a:p>
          <a:p>
            <a:pPr algn="l" hangingPunct="1">
              <a:spcAft>
                <a:spcPts val="800"/>
              </a:spcAft>
              <a:buClr>
                <a:schemeClr val="tx1"/>
              </a:buClr>
            </a:pPr>
            <a:endParaRPr lang="nl-NL" sz="1067" b="0" err="1">
              <a:solidFill>
                <a:schemeClr val="tx1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4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 of grafiek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91B1D-F450-B1C7-3757-356CF7E39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10909300" cy="8104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Budget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57BCFD5-571D-EE28-8827-6F552A1D2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492B21AD-E6CA-DEEE-DA26-7BF4E12F7D72}"/>
              </a:ext>
            </a:extLst>
          </p:cNvPr>
          <p:cNvGrpSpPr/>
          <p:nvPr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9" name="Vorm">
              <a:extLst>
                <a:ext uri="{FF2B5EF4-FFF2-40B4-BE49-F238E27FC236}">
                  <a16:creationId xmlns:a16="http://schemas.microsoft.com/office/drawing/2014/main" id="{B73BD539-9738-39A3-8CC1-7C0BB8C9E297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0" name="Vorm">
              <a:extLst>
                <a:ext uri="{FF2B5EF4-FFF2-40B4-BE49-F238E27FC236}">
                  <a16:creationId xmlns:a16="http://schemas.microsoft.com/office/drawing/2014/main" id="{63C937BF-D39D-3D46-3203-901E7097E344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1" name="Vorm">
              <a:extLst>
                <a:ext uri="{FF2B5EF4-FFF2-40B4-BE49-F238E27FC236}">
                  <a16:creationId xmlns:a16="http://schemas.microsoft.com/office/drawing/2014/main" id="{F3340DB2-1D23-71DE-A1AA-76B5C372CE86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2" name="Vorm">
              <a:extLst>
                <a:ext uri="{FF2B5EF4-FFF2-40B4-BE49-F238E27FC236}">
                  <a16:creationId xmlns:a16="http://schemas.microsoft.com/office/drawing/2014/main" id="{FFAEDC94-F780-7B04-FE50-415E2EF338C7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231812-5909-55A4-46A8-1692C98CD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821536"/>
              </p:ext>
            </p:extLst>
          </p:nvPr>
        </p:nvGraphicFramePr>
        <p:xfrm>
          <a:off x="641351" y="1602115"/>
          <a:ext cx="8430076" cy="3955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0025">
                  <a:extLst>
                    <a:ext uri="{9D8B030D-6E8A-4147-A177-3AD203B41FA5}">
                      <a16:colId xmlns:a16="http://schemas.microsoft.com/office/drawing/2014/main" val="3705095852"/>
                    </a:ext>
                  </a:extLst>
                </a:gridCol>
                <a:gridCol w="2810025">
                  <a:extLst>
                    <a:ext uri="{9D8B030D-6E8A-4147-A177-3AD203B41FA5}">
                      <a16:colId xmlns:a16="http://schemas.microsoft.com/office/drawing/2014/main" val="1580902764"/>
                    </a:ext>
                  </a:extLst>
                </a:gridCol>
                <a:gridCol w="2810025">
                  <a:extLst>
                    <a:ext uri="{9D8B030D-6E8A-4147-A177-3AD203B41FA5}">
                      <a16:colId xmlns:a16="http://schemas.microsoft.com/office/drawing/2014/main" val="282198567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Fee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Out-of-pocket*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58728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1879124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79768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6CCDC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8336852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EAFC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0334045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5838555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7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37157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TOTAL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927743"/>
                  </a:ext>
                </a:extLst>
              </a:tr>
            </a:tbl>
          </a:graphicData>
        </a:graphic>
      </p:graphicFrame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81A44D78-60DE-7212-72A0-E14BE31207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762" y="2192594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01. Strategy</a:t>
            </a: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5E2B1718-53C3-4ED7-6884-476B268074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762" y="2689798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02. Define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E58D23CC-069F-51EF-F29E-965D10F78B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762" y="318700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03. Create 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3ACED996-EC32-F699-17DE-B0F039EADC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762" y="3684206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04. Validate</a:t>
            </a:r>
          </a:p>
        </p:txBody>
      </p:sp>
      <p:sp>
        <p:nvSpPr>
          <p:cNvPr id="15" name="Tijdelijke aanduiding voor tekst 7">
            <a:extLst>
              <a:ext uri="{FF2B5EF4-FFF2-40B4-BE49-F238E27FC236}">
                <a16:creationId xmlns:a16="http://schemas.microsoft.com/office/drawing/2014/main" id="{85375CF1-264B-4F0A-26A4-893A2EF462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762" y="4181410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05. Transform</a:t>
            </a:r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1CE67533-D592-F3E1-AB90-E2ECF79AA4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0762" y="4678617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06. Activate</a:t>
            </a:r>
          </a:p>
        </p:txBody>
      </p:sp>
      <p:sp>
        <p:nvSpPr>
          <p:cNvPr id="33" name="Tijdelijke aanduiding voor tekst 7">
            <a:extLst>
              <a:ext uri="{FF2B5EF4-FFF2-40B4-BE49-F238E27FC236}">
                <a16:creationId xmlns:a16="http://schemas.microsoft.com/office/drawing/2014/main" id="{D32BA881-993A-BB5E-9A23-90C762029D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59687" y="2192594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34" name="Tijdelijke aanduiding voor tekst 7">
            <a:extLst>
              <a:ext uri="{FF2B5EF4-FFF2-40B4-BE49-F238E27FC236}">
                <a16:creationId xmlns:a16="http://schemas.microsoft.com/office/drawing/2014/main" id="{21442F19-4AEB-BFD5-AB01-F4D1ED8F9C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59687" y="2689798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35" name="Tijdelijke aanduiding voor tekst 7">
            <a:extLst>
              <a:ext uri="{FF2B5EF4-FFF2-40B4-BE49-F238E27FC236}">
                <a16:creationId xmlns:a16="http://schemas.microsoft.com/office/drawing/2014/main" id="{5F93A481-336B-1734-DD42-22DF1B3217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59687" y="318700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36" name="Tijdelijke aanduiding voor tekst 7">
            <a:extLst>
              <a:ext uri="{FF2B5EF4-FFF2-40B4-BE49-F238E27FC236}">
                <a16:creationId xmlns:a16="http://schemas.microsoft.com/office/drawing/2014/main" id="{E23061C6-B5A2-1CA2-3982-A2B9E0D76E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59687" y="3684206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37" name="Tijdelijke aanduiding voor tekst 7">
            <a:extLst>
              <a:ext uri="{FF2B5EF4-FFF2-40B4-BE49-F238E27FC236}">
                <a16:creationId xmlns:a16="http://schemas.microsoft.com/office/drawing/2014/main" id="{04670AC8-8733-34C4-0F40-04C41AF010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59687" y="4181410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38" name="Tijdelijke aanduiding voor tekst 7">
            <a:extLst>
              <a:ext uri="{FF2B5EF4-FFF2-40B4-BE49-F238E27FC236}">
                <a16:creationId xmlns:a16="http://schemas.microsoft.com/office/drawing/2014/main" id="{4751AE9C-F52E-F137-A3AF-A245440FFD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59687" y="4678617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39" name="Tijdelijke aanduiding voor tekst 7">
            <a:extLst>
              <a:ext uri="{FF2B5EF4-FFF2-40B4-BE49-F238E27FC236}">
                <a16:creationId xmlns:a16="http://schemas.microsoft.com/office/drawing/2014/main" id="{09612A51-1C50-05BB-1DB2-2CF2C5E3B4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88611" y="2192594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40" name="Tijdelijke aanduiding voor tekst 7">
            <a:extLst>
              <a:ext uri="{FF2B5EF4-FFF2-40B4-BE49-F238E27FC236}">
                <a16:creationId xmlns:a16="http://schemas.microsoft.com/office/drawing/2014/main" id="{EF372EE8-BF9C-067E-F945-28ECD2A9BC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88611" y="2689798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41" name="Tijdelijke aanduiding voor tekst 7">
            <a:extLst>
              <a:ext uri="{FF2B5EF4-FFF2-40B4-BE49-F238E27FC236}">
                <a16:creationId xmlns:a16="http://schemas.microsoft.com/office/drawing/2014/main" id="{BB6F42DC-D79B-FAC9-33D1-108C36CFD4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8611" y="318700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42" name="Tijdelijke aanduiding voor tekst 7">
            <a:extLst>
              <a:ext uri="{FF2B5EF4-FFF2-40B4-BE49-F238E27FC236}">
                <a16:creationId xmlns:a16="http://schemas.microsoft.com/office/drawing/2014/main" id="{0CD35F45-F84C-CC8F-18D7-B710E5632E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8611" y="3684206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43" name="Tijdelijke aanduiding voor tekst 7">
            <a:extLst>
              <a:ext uri="{FF2B5EF4-FFF2-40B4-BE49-F238E27FC236}">
                <a16:creationId xmlns:a16="http://schemas.microsoft.com/office/drawing/2014/main" id="{E8B18CF9-F78C-1F8A-E95A-84C24B18F0E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88611" y="4181410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44" name="Tijdelijke aanduiding voor tekst 7">
            <a:extLst>
              <a:ext uri="{FF2B5EF4-FFF2-40B4-BE49-F238E27FC236}">
                <a16:creationId xmlns:a16="http://schemas.microsoft.com/office/drawing/2014/main" id="{DDBC7F22-3440-3F16-1715-72D75858E8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88611" y="4678617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  <a:p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sp>
        <p:nvSpPr>
          <p:cNvPr id="45" name="Tijdelijke aanduiding voor tekst 7">
            <a:extLst>
              <a:ext uri="{FF2B5EF4-FFF2-40B4-BE49-F238E27FC236}">
                <a16:creationId xmlns:a16="http://schemas.microsoft.com/office/drawing/2014/main" id="{7A236172-9394-5448-3FAD-155AF7E6D7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59687" y="518344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</p:txBody>
      </p:sp>
      <p:sp>
        <p:nvSpPr>
          <p:cNvPr id="46" name="Tijdelijke aanduiding voor tekst 7">
            <a:extLst>
              <a:ext uri="{FF2B5EF4-FFF2-40B4-BE49-F238E27FC236}">
                <a16:creationId xmlns:a16="http://schemas.microsoft.com/office/drawing/2014/main" id="{B766E467-4018-FE50-9B4D-400A858C904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88611" y="5183442"/>
            <a:ext cx="2570348" cy="287337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333" b="0">
                <a:solidFill>
                  <a:schemeClr val="tx1"/>
                </a:solidFill>
              </a:defRPr>
            </a:lvl1pPr>
          </a:lstStyle>
          <a:p>
            <a:pPr marL="0" marR="0" lvl="0" indent="0" algn="l" defTabSz="228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effectLst/>
                <a:latin typeface="Manrope" pitchFamily="2" charset="0"/>
              </a:rPr>
              <a:t>€…</a:t>
            </a:r>
          </a:p>
          <a:p>
            <a:endParaRPr lang="en-US">
              <a:solidFill>
                <a:srgbClr val="FFFFFF"/>
              </a:solidFill>
              <a:effectLst/>
              <a:latin typeface="Manrope" pitchFamily="2" charset="0"/>
            </a:endParaRPr>
          </a:p>
        </p:txBody>
      </p:sp>
      <p:grpSp>
        <p:nvGrpSpPr>
          <p:cNvPr id="17" name="Groepeer">
            <a:extLst>
              <a:ext uri="{FF2B5EF4-FFF2-40B4-BE49-F238E27FC236}">
                <a16:creationId xmlns:a16="http://schemas.microsoft.com/office/drawing/2014/main" id="{D4712430-323B-C2F8-6BE0-07CA8B206432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18" name="Vorm">
              <a:extLst>
                <a:ext uri="{FF2B5EF4-FFF2-40B4-BE49-F238E27FC236}">
                  <a16:creationId xmlns:a16="http://schemas.microsoft.com/office/drawing/2014/main" id="{CD79F197-2357-EF23-4BE9-AC62C4FF0168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9" name="Vorm">
              <a:extLst>
                <a:ext uri="{FF2B5EF4-FFF2-40B4-BE49-F238E27FC236}">
                  <a16:creationId xmlns:a16="http://schemas.microsoft.com/office/drawing/2014/main" id="{95B00292-EF34-5392-1758-60F675842DE9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0" name="Vorm">
              <a:extLst>
                <a:ext uri="{FF2B5EF4-FFF2-40B4-BE49-F238E27FC236}">
                  <a16:creationId xmlns:a16="http://schemas.microsoft.com/office/drawing/2014/main" id="{C947FC88-20F3-3B5F-DCBD-1F641DA23B95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21" name="Vorm">
              <a:extLst>
                <a:ext uri="{FF2B5EF4-FFF2-40B4-BE49-F238E27FC236}">
                  <a16:creationId xmlns:a16="http://schemas.microsoft.com/office/drawing/2014/main" id="{2B799CE6-481D-64DF-1238-29D0405B99CD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02338C4-F74D-A66D-A984-1BC009736C1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70821536"/>
              </p:ext>
            </p:extLst>
          </p:nvPr>
        </p:nvGraphicFramePr>
        <p:xfrm>
          <a:off x="641351" y="1602115"/>
          <a:ext cx="8430076" cy="3955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0025">
                  <a:extLst>
                    <a:ext uri="{9D8B030D-6E8A-4147-A177-3AD203B41FA5}">
                      <a16:colId xmlns:a16="http://schemas.microsoft.com/office/drawing/2014/main" val="3705095852"/>
                    </a:ext>
                  </a:extLst>
                </a:gridCol>
                <a:gridCol w="2810025">
                  <a:extLst>
                    <a:ext uri="{9D8B030D-6E8A-4147-A177-3AD203B41FA5}">
                      <a16:colId xmlns:a16="http://schemas.microsoft.com/office/drawing/2014/main" val="1580902764"/>
                    </a:ext>
                  </a:extLst>
                </a:gridCol>
                <a:gridCol w="2810025">
                  <a:extLst>
                    <a:ext uri="{9D8B030D-6E8A-4147-A177-3AD203B41FA5}">
                      <a16:colId xmlns:a16="http://schemas.microsoft.com/office/drawing/2014/main" val="282198567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Fee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Out-of-pocket*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58728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1879124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79768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6CCDC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8336852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EAFC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0334045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5838555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7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37157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1500" b="1"/>
                        <a:t>TOTAL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1500"/>
                    </a:p>
                  </a:txBody>
                  <a:tcPr marL="121920" marR="121920" marT="60960" marB="6096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07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500"/>
                    </a:p>
                  </a:txBody>
                  <a:tcPr marL="121920" marR="121920" marT="60960" marB="609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92774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8F0ADB9-3D9F-EECC-855E-BAE4ACDDA256}"/>
              </a:ext>
            </a:extLst>
          </p:cNvPr>
          <p:cNvSpPr txBox="1"/>
          <p:nvPr userDrawn="1"/>
        </p:nvSpPr>
        <p:spPr>
          <a:xfrm>
            <a:off x="641350" y="5874327"/>
            <a:ext cx="9951093" cy="657524"/>
          </a:xfrm>
          <a:prstGeom prst="rect">
            <a:avLst/>
          </a:prstGeom>
          <a:noFill/>
          <a:ln>
            <a:noFill/>
          </a:ln>
        </p:spPr>
        <p:txBody>
          <a:bodyPr vert="horz" wrap="square" lIns="48000" tIns="48000" rIns="48000" bIns="48000" rtlCol="0">
            <a:noAutofit/>
          </a:bodyPr>
          <a:lstStyle/>
          <a:p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Terms &amp; Conditions apply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Out of pocket excludes venues, catering or incentives, but is including travel.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Budget is including </a:t>
            </a:r>
            <a:r>
              <a:rPr lang="en-US" sz="800" b="0" i="1" err="1">
                <a:solidFill>
                  <a:schemeClr val="tx1"/>
                </a:solidFill>
                <a:effectLst/>
                <a:latin typeface="Manrope" pitchFamily="2" charset="0"/>
              </a:rPr>
              <a:t>projectmanagement</a:t>
            </a:r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 and planning.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800" b="0" i="1">
                <a:solidFill>
                  <a:schemeClr val="tx1"/>
                </a:solidFill>
                <a:effectLst/>
                <a:latin typeface="Manrope" pitchFamily="2" charset="0"/>
              </a:rPr>
              <a:t>Budget is excluding VAT</a:t>
            </a:r>
            <a:endParaRPr lang="en-US" sz="800" b="0">
              <a:solidFill>
                <a:schemeClr val="tx1"/>
              </a:solidFill>
              <a:effectLst/>
              <a:latin typeface="Manrope" pitchFamily="2" charset="0"/>
            </a:endParaRPr>
          </a:p>
          <a:p>
            <a:pPr algn="l" hangingPunct="1">
              <a:spcAft>
                <a:spcPts val="800"/>
              </a:spcAft>
              <a:buClr>
                <a:schemeClr val="tx1"/>
              </a:buClr>
            </a:pPr>
            <a:endParaRPr lang="nl-NL" sz="1067" b="0" err="1">
              <a:solidFill>
                <a:schemeClr val="tx1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80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el of grafiek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91B1D-F450-B1C7-3757-356CF7E39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10909300" cy="8104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Timeline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57BCFD5-571D-EE28-8827-6F552A1D2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492B21AD-E6CA-DEEE-DA26-7BF4E12F7D72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9" name="Vorm">
              <a:extLst>
                <a:ext uri="{FF2B5EF4-FFF2-40B4-BE49-F238E27FC236}">
                  <a16:creationId xmlns:a16="http://schemas.microsoft.com/office/drawing/2014/main" id="{B73BD539-9738-39A3-8CC1-7C0BB8C9E297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0" name="Vorm">
              <a:extLst>
                <a:ext uri="{FF2B5EF4-FFF2-40B4-BE49-F238E27FC236}">
                  <a16:creationId xmlns:a16="http://schemas.microsoft.com/office/drawing/2014/main" id="{63C937BF-D39D-3D46-3203-901E7097E344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1" name="Vorm">
              <a:extLst>
                <a:ext uri="{FF2B5EF4-FFF2-40B4-BE49-F238E27FC236}">
                  <a16:creationId xmlns:a16="http://schemas.microsoft.com/office/drawing/2014/main" id="{F3340DB2-1D23-71DE-A1AA-76B5C372CE86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2" name="Vorm">
              <a:extLst>
                <a:ext uri="{FF2B5EF4-FFF2-40B4-BE49-F238E27FC236}">
                  <a16:creationId xmlns:a16="http://schemas.microsoft.com/office/drawing/2014/main" id="{FFAEDC94-F780-7B04-FE50-415E2EF338C7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405C804-CAEE-16AE-07A7-DE838C0AE54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97132988"/>
              </p:ext>
            </p:extLst>
          </p:nvPr>
        </p:nvGraphicFramePr>
        <p:xfrm>
          <a:off x="658290" y="1827257"/>
          <a:ext cx="10909295" cy="3924208"/>
        </p:xfrm>
        <a:graphic>
          <a:graphicData uri="http://schemas.openxmlformats.org/drawingml/2006/table">
            <a:tbl>
              <a:tblPr/>
              <a:tblGrid>
                <a:gridCol w="1441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6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5011">
                <a:tc>
                  <a:txBody>
                    <a:bodyPr/>
                    <a:lstStyle/>
                    <a:p>
                      <a:pPr indent="91439" algn="l" defTabSz="914400">
                        <a:tabLst>
                          <a:tab pos="1270000" algn="l"/>
                        </a:tabLst>
                        <a:defRPr sz="1800"/>
                      </a:pPr>
                      <a:r>
                        <a:rPr sz="9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</a:p>
                  </a:txBody>
                  <a:tcPr marL="25631" marR="25631" marT="25631" marB="25631" anchor="ctr" horzOverflow="overflow">
                    <a:lnL w="0">
                      <a:miter lim="400000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1200" b="1" i="0">
                        <a:solidFill>
                          <a:schemeClr val="tx1"/>
                        </a:solidFill>
                        <a:latin typeface="NotoSerifDisplay-BoldItalic"/>
                        <a:ea typeface="NotoSerifDisplay-BoldItalic"/>
                        <a:cs typeface="NotoSerifDisplay-BoldItalic"/>
                        <a:sym typeface="NotoSerifDisplay-BoldItalic"/>
                      </a:endParaRPr>
                    </a:p>
                  </a:txBody>
                  <a:tcPr marL="46135" marR="46135" marT="23067" marB="23067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1200" b="1" i="0">
                        <a:solidFill>
                          <a:schemeClr val="tx1"/>
                        </a:solidFill>
                        <a:latin typeface="NotoSerifDisplay-BoldItalic"/>
                        <a:ea typeface="NotoSerifDisplay-BoldItalic"/>
                        <a:cs typeface="NotoSerifDisplay-BoldItalic"/>
                        <a:sym typeface="NotoSerifDisplay-BoldItalic"/>
                      </a:endParaRPr>
                    </a:p>
                  </a:txBody>
                  <a:tcPr marL="46135" marR="46135" marT="23067" marB="23067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lang="nl-NL" sz="1200" b="1" i="0">
                        <a:solidFill>
                          <a:schemeClr val="tx1"/>
                        </a:solidFill>
                        <a:latin typeface="NotoSerifDisplay-BoldItalic"/>
                        <a:ea typeface="NotoSerifDisplay-BoldItalic"/>
                        <a:cs typeface="NotoSerifDisplay-BoldItalic"/>
                        <a:sym typeface="NotoSerifDisplay-BoldItalic"/>
                      </a:endParaRPr>
                    </a:p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1200" b="1" i="0">
                        <a:solidFill>
                          <a:schemeClr val="tx1"/>
                        </a:solidFill>
                        <a:latin typeface="NotoSerifDisplay-BoldItalic"/>
                        <a:ea typeface="NotoSerifDisplay-BoldItalic"/>
                        <a:cs typeface="NotoSerifDisplay-BoldItalic"/>
                        <a:sym typeface="NotoSerifDisplay-BoldItalic"/>
                      </a:endParaRPr>
                    </a:p>
                  </a:txBody>
                  <a:tcPr marL="46135" marR="46135" marT="23067" marB="23067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11">
                <a:tc>
                  <a:txBody>
                    <a:bodyPr/>
                    <a:lstStyle/>
                    <a:p>
                      <a:pPr indent="91439" algn="l" defTabSz="914400">
                        <a:tabLst>
                          <a:tab pos="1270000" algn="l"/>
                        </a:tabLst>
                        <a:defRPr sz="1800"/>
                      </a:pPr>
                      <a:r>
                        <a:rPr sz="9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Week</a:t>
                      </a:r>
                    </a:p>
                  </a:txBody>
                  <a:tcPr marL="25631" marR="25631" marT="25631" marB="25631" anchor="ctr" horzOverflow="overflow">
                    <a:lnL w="0">
                      <a:miter lim="400000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37">
                <a:tc rowSpan="2">
                  <a:txBody>
                    <a:bodyPr/>
                    <a:lstStyle/>
                    <a:p>
                      <a:pPr lvl="1" indent="228600" algn="l" defTabSz="914400"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46135" marR="46135" marT="23067" marB="23067" anchor="ctr" horzOverflow="overflow">
                    <a:lnL w="0">
                      <a:miter lim="400000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37">
                <a:tc v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35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135" marR="46135" marT="23067" marB="23067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135" marR="46135" marT="23067" marB="23067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37">
                <a:tc>
                  <a:txBody>
                    <a:bodyPr/>
                    <a:lstStyle/>
                    <a:p>
                      <a:pPr lvl="1" indent="228600" algn="l" defTabSz="914400"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0">
                      <a:miter lim="400000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35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70000" algn="l"/>
                        </a:tabLst>
                        <a:defRPr sz="1800"/>
                      </a:pPr>
                      <a:endParaRPr sz="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37">
                <a:tc>
                  <a:txBody>
                    <a:bodyPr/>
                    <a:lstStyle/>
                    <a:p>
                      <a:pPr lvl="1" indent="228600" algn="l" defTabSz="914400"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46135" marR="46135" marT="23067" marB="23067" anchor="ctr" horzOverflow="overflow">
                    <a:lnL w="0">
                      <a:miter lim="400000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defTabSz="914400">
                        <a:defRPr sz="1800"/>
                      </a:pPr>
                      <a:endParaRPr sz="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135" marR="46135" marT="23067" marB="23067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defTabSz="914400">
                        <a:defRPr sz="1800"/>
                      </a:pPr>
                      <a:endParaRPr sz="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135" marR="46135" marT="23067" marB="23067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37">
                <a:tc>
                  <a:txBody>
                    <a:bodyPr/>
                    <a:lstStyle/>
                    <a:p>
                      <a:pPr lvl="1" indent="228600" algn="l" defTabSz="914400"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46135" marR="46135" marT="23067" marB="23067" anchor="ctr" horzOverflow="overflow">
                    <a:lnL w="0">
                      <a:noFill/>
                      <a:miter lim="400000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Manrope Bold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35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0000" algn="l"/>
                        </a:tabLst>
                        <a:defRPr sz="16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sz="800"/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defTabSz="914400">
                        <a:defRPr sz="1800"/>
                      </a:pPr>
                      <a:endParaRPr sz="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31" marR="25631" marT="25631" marB="25631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miter lim="400000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  <a:solidFill>
                      <a:schemeClr val="accent1">
                        <a:satOff val="12534"/>
                        <a:lumOff val="-148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D9A9C3-7D7F-94B6-D412-81050B69B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290" y="4548718"/>
            <a:ext cx="1452369" cy="120274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9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STRATEGY</a:t>
            </a:r>
            <a:endParaRPr lang="nl-N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46C990F-8A96-941B-32B2-4522E0701E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20742" y="4548718"/>
            <a:ext cx="1911207" cy="59027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9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Narrative &amp; Design</a:t>
            </a:r>
            <a:endParaRPr lang="nl-NL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26CE783-7C99-E444-5115-6FCE73669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31948" y="5172287"/>
            <a:ext cx="901763" cy="59027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9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So-What</a:t>
            </a:r>
            <a:endParaRPr lang="nl-NL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236B2E-91CA-1B53-DC40-335B2B0B4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290" y="2692545"/>
            <a:ext cx="1452369" cy="1202748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9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FRAME</a:t>
            </a:r>
            <a:endParaRPr lang="nl-NL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4FE053C-B4C1-54C5-0BBC-3BB692ED50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289" y="3900989"/>
            <a:ext cx="1452369" cy="6477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DESIGN</a:t>
            </a:r>
            <a:endParaRPr lang="nl-NL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AA909D6-72D7-5F0B-F216-1141BAAE98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8031" y="3900852"/>
            <a:ext cx="1911207" cy="6480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9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Invite for interviews and</a:t>
            </a:r>
          </a:p>
          <a:p>
            <a:pPr lvl="0"/>
            <a:r>
              <a:rPr lang="en-GB"/>
              <a:t> co-creation</a:t>
            </a:r>
            <a:endParaRPr lang="nl-NL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3D30D2C-D7B5-D657-0B84-022508B290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23042" y="3255064"/>
            <a:ext cx="2866172" cy="6480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9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Interviews &amp; research</a:t>
            </a:r>
            <a:endParaRPr lang="nl-NL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11096EC-695A-4F51-02B2-BD6B1CA83E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83017" y="3900852"/>
            <a:ext cx="930787" cy="6480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Lighthouse workshop</a:t>
            </a:r>
            <a:endParaRPr lang="nl-NL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518BD5E-7A1B-CC1C-4E5F-849C5FC171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5309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E006338-5F36-ADB9-8098-4516283E71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82217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62CD30E-AA1E-43CD-7F03-1B6CF2CA4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9125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4BD34DD4-A5E6-8B04-D9FF-E1EDA4FCC4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6033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FAF1A3C1-0232-1AD3-C501-871D288BF6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941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4BD610B-7EED-17C8-797E-09AC15DBAF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69849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ECEE0ACA-72BE-7400-0106-E17206548E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6757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AE7875D1-2FC6-6A31-7C08-FD9D8CC741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63665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9AA5041C-F7B1-A27E-B05F-29CE2A7A15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57479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7F5B3EC5-E8C2-DF43-E3ED-810841F30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0573" y="2328958"/>
            <a:ext cx="262467" cy="306916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CD300532-6554-5DD6-CBB7-511C5BB0FB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37550" y="1873720"/>
            <a:ext cx="1672167" cy="311149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Noto Serif Display" panose="02020502080505090204" pitchFamily="18" charset="0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</a:lstStyle>
          <a:p>
            <a:pPr lvl="0"/>
            <a:r>
              <a:rPr lang="en-GB"/>
              <a:t>Month</a:t>
            </a:r>
            <a:endParaRPr lang="nl-NL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24F3056E-E284-8C05-BFED-2FB35FFBC5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49970" y="1873720"/>
            <a:ext cx="1672167" cy="311149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Noto Serif Display" panose="02020502080505090204" pitchFamily="18" charset="0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</a:lstStyle>
          <a:p>
            <a:pPr lvl="0"/>
            <a:r>
              <a:rPr lang="en-GB"/>
              <a:t>Month</a:t>
            </a:r>
            <a:endParaRPr lang="nl-NL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602C4382-3672-7844-9F50-9C07706D22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04446" y="1873720"/>
            <a:ext cx="1672167" cy="311149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Noto Serif Display" panose="02020502080505090204" pitchFamily="18" charset="0"/>
                <a:ea typeface="Noto Serif Display" panose="02020502080505090204" pitchFamily="18" charset="0"/>
                <a:cs typeface="Noto Serif Display" panose="02020502080505090204" pitchFamily="18" charset="0"/>
              </a:defRPr>
            </a:lvl1pPr>
          </a:lstStyle>
          <a:p>
            <a:pPr lvl="0"/>
            <a:r>
              <a:rPr lang="en-GB"/>
              <a:t>Month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465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58608-D762-4AFF-E2F8-7E0786464A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2655391"/>
            <a:ext cx="4533900" cy="1547218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5867"/>
            </a:lvl1pPr>
          </a:lstStyle>
          <a:p>
            <a:r>
              <a:rPr lang="nl-NL"/>
              <a:t>In </a:t>
            </a:r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proposal</a:t>
            </a:r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758161-1DDD-4706-D6FE-7C870F520C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FFC9424-2776-27EE-D67D-0B8B8A5128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551927"/>
            <a:ext cx="5454651" cy="3965647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indent="0">
              <a:lnSpc>
                <a:spcPct val="100000"/>
              </a:lnSpc>
              <a:spcBef>
                <a:spcPts val="213"/>
              </a:spcBef>
              <a:spcAft>
                <a:spcPts val="213"/>
              </a:spcAft>
              <a:buFont typeface="+mj-lt"/>
              <a:buNone/>
              <a:defRPr sz="2133" b="1">
                <a:solidFill>
                  <a:schemeClr val="tx1"/>
                </a:solidFill>
              </a:defRPr>
            </a:lvl1pPr>
            <a:lvl2pPr marL="457189" indent="-457189">
              <a:buFont typeface="+mj-lt"/>
              <a:buAutoNum type="arabicPeriod"/>
              <a:defRPr sz="2400" b="1"/>
            </a:lvl2pPr>
            <a:lvl3pPr marL="727056" indent="-457189">
              <a:buFont typeface="+mj-lt"/>
              <a:buAutoNum type="arabicPeriod"/>
              <a:defRPr sz="2400" b="1"/>
            </a:lvl3pPr>
            <a:lvl4pPr marL="997719" indent="-457189">
              <a:buFont typeface="+mj-lt"/>
              <a:buAutoNum type="arabicPeriod"/>
              <a:defRPr sz="2400" b="1"/>
            </a:lvl4pPr>
            <a:lvl5pPr marL="1267587" indent="-457189">
              <a:buFont typeface="+mj-lt"/>
              <a:buAutoNum type="arabicPeriod"/>
              <a:defRPr sz="2400" b="1"/>
            </a:lvl5pPr>
          </a:lstStyle>
          <a:p>
            <a:pPr marL="457189" marR="0" lvl="0" indent="-457189" algn="l" defTabSz="22859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  <a:p>
            <a:pPr marL="457189" marR="0" lvl="0" indent="-457189" algn="l" defTabSz="22859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  <a:p>
            <a:pPr marL="457189" marR="0" lvl="0" indent="-457189" algn="l" defTabSz="22859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  <a:p>
            <a:pPr marL="457189" marR="0" lvl="0" indent="-457189" algn="l" defTabSz="22859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  <a:p>
            <a:pPr marL="457189" marR="0" lvl="0" indent="-457189" algn="l" defTabSz="22859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406494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658" y="2458801"/>
            <a:ext cx="11591924" cy="3794998"/>
          </a:xfrm>
        </p:spPr>
        <p:txBody>
          <a:bodyPr/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EHA_Logo_Black_RGB.svg" descr="EHA_Logo_Black_RGB.svg">
            <a:extLst>
              <a:ext uri="{FF2B5EF4-FFF2-40B4-BE49-F238E27FC236}">
                <a16:creationId xmlns:a16="http://schemas.microsoft.com/office/drawing/2014/main" id="{352CC9A2-8792-AC37-9786-145854942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BF4C2F-D676-0AF8-9A5C-9552B10BD655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50ED228-C2A5-78FE-F847-B6F19FF14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5EAFB7-940E-C8E7-4ADD-120B36C253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63639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173">
          <p15:clr>
            <a:srgbClr val="FBAE40"/>
          </p15:clr>
        </p15:guide>
        <p15:guide id="2" pos="158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righ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F0DE70D-BAFC-8B62-1CF8-6B7BBD73F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7200" y="0"/>
            <a:ext cx="41148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11ABDD1-8516-DC53-690A-CCC571C79C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Tijdelijke aanduiding voor tekst 7">
            <a:extLst>
              <a:ext uri="{FF2B5EF4-FFF2-40B4-BE49-F238E27FC236}">
                <a16:creationId xmlns:a16="http://schemas.microsoft.com/office/drawing/2014/main" id="{2D4EC1E4-181F-CA78-CBE6-AADDDF244B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48" y="2433601"/>
            <a:ext cx="6261957" cy="3241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r>
              <a:rPr lang="en-US" b="1">
                <a:solidFill>
                  <a:srgbClr val="1A219C"/>
                </a:solidFill>
                <a:effectLst/>
                <a:latin typeface="Manrope" pitchFamily="2" charset="0"/>
              </a:rPr>
              <a:t>Subtitle</a:t>
            </a:r>
            <a:endParaRPr lang="en-US">
              <a:solidFill>
                <a:srgbClr val="1A219C"/>
              </a:solidFill>
              <a:effectLst/>
              <a:latin typeface="Manrope" pitchFamily="2" charset="0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C1EF58E-7E2C-C61E-35DE-9C04CDC6A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56373"/>
            <a:ext cx="6261955" cy="6420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3200"/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a </a:t>
            </a:r>
            <a:r>
              <a:rPr lang="nl-NL" err="1"/>
              <a:t>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393CBC1D-7DC8-2DEE-5F72-8D5C7AB241FD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7" name="Vorm">
              <a:extLst>
                <a:ext uri="{FF2B5EF4-FFF2-40B4-BE49-F238E27FC236}">
                  <a16:creationId xmlns:a16="http://schemas.microsoft.com/office/drawing/2014/main" id="{6CCF9FBD-4A66-4639-772B-5BAD415EADD3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0" name="Vorm">
              <a:extLst>
                <a:ext uri="{FF2B5EF4-FFF2-40B4-BE49-F238E27FC236}">
                  <a16:creationId xmlns:a16="http://schemas.microsoft.com/office/drawing/2014/main" id="{EF97F6C4-431F-4C87-8E0D-185D69F11A58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1" name="Vorm">
              <a:extLst>
                <a:ext uri="{FF2B5EF4-FFF2-40B4-BE49-F238E27FC236}">
                  <a16:creationId xmlns:a16="http://schemas.microsoft.com/office/drawing/2014/main" id="{649EF9F4-4409-091D-80F5-9F7D92B3F9B7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12" name="Vorm">
              <a:extLst>
                <a:ext uri="{FF2B5EF4-FFF2-40B4-BE49-F238E27FC236}">
                  <a16:creationId xmlns:a16="http://schemas.microsoft.com/office/drawing/2014/main" id="{4D5567A7-A9C2-0E9A-15F4-99158872A34F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78A9F8B-3D2F-7B16-D990-6C2CE424E0B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1352" y="2760001"/>
            <a:ext cx="6261955" cy="3333884"/>
          </a:xfrm>
        </p:spPr>
        <p:txBody>
          <a:bodyPr/>
          <a:lstStyle>
            <a:lvl3pPr marL="540530" indent="-270663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19527748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D2547B6-013E-1D40-D28B-7BC9C7E54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F8BEC28-E638-A9F5-B9A4-59574B5B7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1" y="1935163"/>
            <a:ext cx="10909300" cy="4158456"/>
          </a:xfrm>
          <a:prstGeom prst="rect">
            <a:avLst/>
          </a:prstGeom>
          <a:noFill/>
          <a:ln>
            <a:noFill/>
          </a:ln>
        </p:spPr>
        <p:txBody>
          <a:bodyPr vert="horz" lIns="36000" tIns="36000" rIns="36000" bIns="36000" rtlCol="0">
            <a:noAutofit/>
          </a:bodyPr>
          <a:lstStyle/>
          <a:p>
            <a:pPr lvl="0">
              <a:spcAft>
                <a:spcPts val="300"/>
              </a:spcAft>
              <a:buClr>
                <a:schemeClr val="tx1"/>
              </a:buClr>
            </a:pPr>
            <a:r>
              <a:rPr lang="en-GB" noProof="0"/>
              <a:t>Click to edit Master text styles</a:t>
            </a:r>
          </a:p>
          <a:p>
            <a:pPr lvl="1">
              <a:spcAft>
                <a:spcPts val="300"/>
              </a:spcAft>
              <a:buClr>
                <a:schemeClr val="tx1"/>
              </a:buClr>
            </a:pPr>
            <a:r>
              <a:rPr lang="en-GB" noProof="0"/>
              <a:t>Second level</a:t>
            </a:r>
          </a:p>
          <a:p>
            <a:pPr lvl="2">
              <a:spcAft>
                <a:spcPts val="300"/>
              </a:spcAft>
              <a:buClr>
                <a:schemeClr val="tx1"/>
              </a:buClr>
            </a:pPr>
            <a:r>
              <a:rPr lang="en-GB" noProof="0"/>
              <a:t>Third level</a:t>
            </a:r>
          </a:p>
          <a:p>
            <a:pPr lvl="3">
              <a:spcAft>
                <a:spcPts val="300"/>
              </a:spcAft>
              <a:buClr>
                <a:schemeClr val="tx1"/>
              </a:buClr>
            </a:pPr>
            <a:r>
              <a:rPr lang="en-GB" noProof="0"/>
              <a:t>Fourth level</a:t>
            </a:r>
          </a:p>
          <a:p>
            <a:pPr lvl="4">
              <a:spcAft>
                <a:spcPts val="300"/>
              </a:spcAft>
              <a:buClr>
                <a:schemeClr val="tx1"/>
              </a:buClr>
            </a:pPr>
            <a:r>
              <a:rPr lang="en-GB" noProof="0"/>
              <a:t>Fifth level</a:t>
            </a:r>
          </a:p>
        </p:txBody>
      </p:sp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415FDF48-7E6C-B00D-ECDC-3D100C0F2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1" y="728663"/>
            <a:ext cx="10909300" cy="810419"/>
          </a:xfrm>
          <a:prstGeom prst="rect">
            <a:avLst/>
          </a:prstGeom>
        </p:spPr>
        <p:txBody>
          <a:bodyPr vert="horz" lIns="36000" tIns="36000" rIns="36000" bIns="36000" rtlCol="0" anchor="t" anchorCtr="0">
            <a:normAutofit/>
          </a:bodyPr>
          <a:lstStyle/>
          <a:p>
            <a:r>
              <a:rPr lang="nl-NL"/>
              <a:t>Presentation </a:t>
            </a:r>
            <a:r>
              <a:rPr lang="nl-NL" err="1"/>
              <a:t>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41413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numCol="2">
            <a:noAutofit/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EHA_Logo_Black_RGB.svg" descr="EHA_Logo_Black_RGB.svg">
            <a:extLst>
              <a:ext uri="{FF2B5EF4-FFF2-40B4-BE49-F238E27FC236}">
                <a16:creationId xmlns:a16="http://schemas.microsoft.com/office/drawing/2014/main" id="{ED725100-8F34-3797-E230-D8D118A2F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D195A06-0C6B-45CE-C492-7972E215D336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00C2E7-8CDF-57F6-F28F-8ACD766DC1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531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 - BG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029" y="2023785"/>
            <a:ext cx="7783286" cy="4091761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EHA_Logo_White_RGB.svg" descr="EHA_Logo_White_RGB.svg">
            <a:extLst>
              <a:ext uri="{FF2B5EF4-FFF2-40B4-BE49-F238E27FC236}">
                <a16:creationId xmlns:a16="http://schemas.microsoft.com/office/drawing/2014/main" id="{6A2C0156-1B92-3795-C240-D9A39BE5A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1986" y="6121025"/>
            <a:ext cx="1155600" cy="5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1333C69-2CDC-FACE-6D3D-060AB5B3F45F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AFE137C-56EF-1A3D-10F1-DBF247C71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072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 - BG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029" y="2023785"/>
            <a:ext cx="7783286" cy="4091761"/>
          </a:xfrm>
        </p:spPr>
        <p:txBody>
          <a:bodyPr numCol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EHA_Logo_Black_RGB.svg" descr="EHA_Logo_Black_RGB.svg">
            <a:extLst>
              <a:ext uri="{FF2B5EF4-FFF2-40B4-BE49-F238E27FC236}">
                <a16:creationId xmlns:a16="http://schemas.microsoft.com/office/drawing/2014/main" id="{F732C565-A604-E93C-E1A2-FD3B984F6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B88ABB6-2A3B-7B51-4FB4-3C34D23E66CE}"/>
              </a:ext>
            </a:extLst>
          </p:cNvPr>
          <p:cNvSpPr txBox="1"/>
          <p:nvPr userDrawn="1"/>
        </p:nvSpPr>
        <p:spPr>
          <a:xfrm>
            <a:off x="-2397760" y="-7090"/>
            <a:ext cx="2323500" cy="169057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en-US" b="1"/>
              <a:t>Change background colour:</a:t>
            </a:r>
          </a:p>
          <a:p>
            <a:pPr lvl="0"/>
            <a:r>
              <a:rPr lang="en-US"/>
              <a:t>1. Right-Click</a:t>
            </a:r>
          </a:p>
          <a:p>
            <a:pPr lvl="0"/>
            <a:r>
              <a:rPr lang="en-US"/>
              <a:t>2. Choose: Format Background …</a:t>
            </a:r>
          </a:p>
          <a:p>
            <a:pPr lvl="0"/>
            <a:r>
              <a:rPr lang="en-US"/>
              <a:t>3. Select: Solid fill</a:t>
            </a:r>
          </a:p>
          <a:p>
            <a:pPr lvl="0"/>
            <a:r>
              <a:rPr lang="en-US"/>
              <a:t>4. Select a Brand Colour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6BCA429-D266-5055-F005-EF7C3C9D7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9315" y="838200"/>
            <a:ext cx="956691" cy="7755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98D2D8B-E84D-FE3E-FFD2-F0896593F2F3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F17272C-9E93-10A1-D65F-D32ACACBEA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3012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0/50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6306-EC42-3EEA-7E6E-338264CA2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76199"/>
            <a:ext cx="5617436" cy="1401718"/>
          </a:xfrm>
        </p:spPr>
        <p:txBody>
          <a:bodyPr/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9ECA8-B764-F1BB-2F4F-90A63E46C8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658" y="2023785"/>
            <a:ext cx="5609816" cy="4091761"/>
          </a:xfrm>
        </p:spPr>
        <p:txBody>
          <a:bodyPr numCol="1">
            <a:noAutofit/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9073EB7-4FCF-847B-D8AF-DCA746BB1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by Insert &gt; Header / Footer texts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BE46E4-BDC3-9694-3D5E-42DB6EB58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74A4A1E-A1D3-CCA8-F4F6-204488E4DA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07234" y="0"/>
            <a:ext cx="6184766" cy="6115546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pic>
        <p:nvPicPr>
          <p:cNvPr id="5" name="EHA_Logo_Black_RGB.svg" descr="EHA_Logo_Black_RGB.svg">
            <a:extLst>
              <a:ext uri="{FF2B5EF4-FFF2-40B4-BE49-F238E27FC236}">
                <a16:creationId xmlns:a16="http://schemas.microsoft.com/office/drawing/2014/main" id="{522672E4-2044-FE90-4297-B0446C38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906" y="6115546"/>
            <a:ext cx="1175406" cy="5877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07449C2-DB9F-373E-9D31-82C4BAD7BD58}"/>
              </a:ext>
            </a:extLst>
          </p:cNvPr>
          <p:cNvSpPr txBox="1"/>
          <p:nvPr userDrawn="1"/>
        </p:nvSpPr>
        <p:spPr>
          <a:xfrm>
            <a:off x="-2397760" y="2033308"/>
            <a:ext cx="2323500" cy="38045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/>
              <a:t>Format text</a:t>
            </a:r>
            <a:r>
              <a:rPr lang="en-US" sz="900"/>
              <a:t> by increasing or decreasing level:</a:t>
            </a:r>
          </a:p>
          <a:p>
            <a:r>
              <a:rPr lang="en-US" sz="900"/>
              <a:t>Place the cursur in the text and clieck one of those buttons</a:t>
            </a:r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endParaRPr lang="en-US" sz="900"/>
          </a:p>
          <a:p>
            <a:r>
              <a:rPr lang="en-US" sz="900"/>
              <a:t>(in ribbon Home, group Paragraph)</a:t>
            </a:r>
          </a:p>
          <a:p>
            <a:endParaRPr lang="en-US" sz="900"/>
          </a:p>
          <a:p>
            <a:r>
              <a:rPr lang="en-US" sz="1000">
                <a:solidFill>
                  <a:schemeClr val="tx1"/>
                </a:solidFill>
              </a:rPr>
              <a:t>1 = Standard</a:t>
            </a:r>
          </a:p>
          <a:p>
            <a:r>
              <a:rPr lang="en-US" sz="1200">
                <a:solidFill>
                  <a:schemeClr val="tx1"/>
                </a:solidFill>
              </a:rPr>
              <a:t>2 = </a:t>
            </a:r>
            <a:r>
              <a:rPr lang="en-US" sz="1200" b="0">
                <a:solidFill>
                  <a:schemeClr val="tx1"/>
                </a:solidFill>
              </a:rPr>
              <a:t>Intro</a:t>
            </a:r>
          </a:p>
          <a:p>
            <a:pPr lvl="0" defTabSz="685800">
              <a:defRPr/>
            </a:pPr>
            <a:endParaRPr lang="en-US" sz="10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3 =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0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4 =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>
                <a:solidFill>
                  <a:schemeClr val="tx1"/>
                </a:solidFill>
                <a:latin typeface="+mn-lt"/>
              </a:rPr>
              <a:t>5 =     </a:t>
            </a:r>
            <a:r>
              <a:rPr lang="en-US" sz="10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0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6 =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1</a:t>
            </a:r>
          </a:p>
          <a:p>
            <a:pPr lvl="0" defTabSz="685800"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7 =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  <a:latin typeface="+mn-lt"/>
              </a:rPr>
              <a:t>8 =     </a:t>
            </a:r>
            <a:r>
              <a:rPr lang="en-US" sz="120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•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 bullet 3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>
              <a:solidFill>
                <a:schemeClr val="tx1"/>
              </a:solidFill>
            </a:endParaRPr>
          </a:p>
          <a:p>
            <a:pPr lvl="0" defTabSz="685800">
              <a:defRPr/>
            </a:pPr>
            <a:endParaRPr lang="en-US" sz="9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25F86C7-EFBE-01B7-AED7-EE076EEFA6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03908" y="2647754"/>
            <a:ext cx="1285875" cy="914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259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2A7A196-4FE2-0F8E-55B9-69E68CA9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76199"/>
            <a:ext cx="11591924" cy="14017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Title of</a:t>
            </a:r>
            <a:br>
              <a:rPr lang="en-US"/>
            </a:br>
            <a:r>
              <a:rPr lang="en-US"/>
              <a:t>the slide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471598-D988-8202-B6B4-19A669559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085" y="2023785"/>
            <a:ext cx="11591924" cy="4091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  <a:p>
            <a:pPr lvl="5"/>
            <a:r>
              <a:rPr lang="en-US"/>
              <a:t>Zesde niveau</a:t>
            </a:r>
          </a:p>
          <a:p>
            <a:pPr lvl="6"/>
            <a:r>
              <a:rPr lang="en-US"/>
              <a:t>Zevende niveau</a:t>
            </a:r>
          </a:p>
          <a:p>
            <a:pPr lvl="7"/>
            <a:r>
              <a:rPr lang="en-US"/>
              <a:t>Achtste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427315-15F1-ED60-5D6B-943A14202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284" y="6253800"/>
            <a:ext cx="9976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by Insert &gt; Header / Footer texts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8FE72B-A957-E9DE-86C4-B9867B9D0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571" y="6253798"/>
            <a:ext cx="593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42DF71BC-759E-4D06-B983-7D9FC16A40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7" r:id="rId18"/>
    <p:sldLayoutId id="2147483698" r:id="rId19"/>
    <p:sldLayoutId id="214748369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352425" indent="-352425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366713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352425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52425" indent="-352425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lang="nl-NL" sz="225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-366713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lang="nl-NL" sz="225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1071563" indent="-352425" algn="l" defTabSz="914400" rtl="0" eaLnBrk="1" latinLnBrk="0" hangingPunct="1">
        <a:lnSpc>
          <a:spcPct val="120000"/>
        </a:lnSpc>
        <a:spcBef>
          <a:spcPts val="0"/>
        </a:spcBef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lang="nl-NL" sz="2250" kern="1200" dirty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89">
          <p15:clr>
            <a:srgbClr val="F26B43"/>
          </p15:clr>
        </p15:guide>
        <p15:guide id="4" pos="74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1" y="539751"/>
            <a:ext cx="10985500" cy="71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1" y="2124253"/>
            <a:ext cx="10985500" cy="412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9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093">
              <a:lnSpc>
                <a:spcPct val="100000"/>
              </a:lnSpc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5" name="Groepeer">
            <a:extLst>
              <a:ext uri="{FF2B5EF4-FFF2-40B4-BE49-F238E27FC236}">
                <a16:creationId xmlns:a16="http://schemas.microsoft.com/office/drawing/2014/main" id="{9A81CFDD-74D1-3458-3824-3B303AD58A40}"/>
              </a:ext>
            </a:extLst>
          </p:cNvPr>
          <p:cNvGrpSpPr/>
          <p:nvPr userDrawn="1"/>
        </p:nvGrpSpPr>
        <p:grpSpPr>
          <a:xfrm>
            <a:off x="11683270" y="6350345"/>
            <a:ext cx="317263" cy="317500"/>
            <a:chOff x="0" y="0"/>
            <a:chExt cx="634999" cy="634999"/>
          </a:xfrm>
          <a:solidFill>
            <a:schemeClr val="tx1"/>
          </a:solidFill>
        </p:grpSpPr>
        <p:sp>
          <p:nvSpPr>
            <p:cNvPr id="6" name="Vorm">
              <a:extLst>
                <a:ext uri="{FF2B5EF4-FFF2-40B4-BE49-F238E27FC236}">
                  <a16:creationId xmlns:a16="http://schemas.microsoft.com/office/drawing/2014/main" id="{E7E3A110-6233-EF5B-BB28-4015C9F8096D}"/>
                </a:ext>
              </a:extLst>
            </p:cNvPr>
            <p:cNvSpPr/>
            <p:nvPr/>
          </p:nvSpPr>
          <p:spPr>
            <a:xfrm flipH="1">
              <a:off x="0" y="0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7" name="Vorm">
              <a:extLst>
                <a:ext uri="{FF2B5EF4-FFF2-40B4-BE49-F238E27FC236}">
                  <a16:creationId xmlns:a16="http://schemas.microsoft.com/office/drawing/2014/main" id="{457A7FA4-A71E-4FCB-C893-1623146A60FC}"/>
                </a:ext>
              </a:extLst>
            </p:cNvPr>
            <p:cNvSpPr/>
            <p:nvPr/>
          </p:nvSpPr>
          <p:spPr>
            <a:xfrm>
              <a:off x="0" y="181558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8" name="Vorm">
              <a:extLst>
                <a:ext uri="{FF2B5EF4-FFF2-40B4-BE49-F238E27FC236}">
                  <a16:creationId xmlns:a16="http://schemas.microsoft.com/office/drawing/2014/main" id="{9DA66896-53F0-D68D-6CD2-A6ABA57DC17F}"/>
                </a:ext>
              </a:extLst>
            </p:cNvPr>
            <p:cNvSpPr/>
            <p:nvPr/>
          </p:nvSpPr>
          <p:spPr>
            <a:xfrm flipH="1">
              <a:off x="0" y="363013"/>
              <a:ext cx="635000" cy="9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  <p:sp>
          <p:nvSpPr>
            <p:cNvPr id="9" name="Vorm">
              <a:extLst>
                <a:ext uri="{FF2B5EF4-FFF2-40B4-BE49-F238E27FC236}">
                  <a16:creationId xmlns:a16="http://schemas.microsoft.com/office/drawing/2014/main" id="{95230D45-243E-CB7B-AE53-F6E0DEF07319}"/>
                </a:ext>
              </a:extLst>
            </p:cNvPr>
            <p:cNvSpPr/>
            <p:nvPr/>
          </p:nvSpPr>
          <p:spPr>
            <a:xfrm>
              <a:off x="0" y="543972"/>
              <a:ext cx="635000" cy="9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1" extrusionOk="0">
                  <a:moveTo>
                    <a:pt x="18318" y="0"/>
                  </a:moveTo>
                  <a:cubicBezTo>
                    <a:pt x="18353" y="0"/>
                    <a:pt x="18388" y="0"/>
                    <a:pt x="18423" y="1"/>
                  </a:cubicBezTo>
                  <a:cubicBezTo>
                    <a:pt x="18561" y="3"/>
                    <a:pt x="18700" y="9"/>
                    <a:pt x="18838" y="87"/>
                  </a:cubicBezTo>
                  <a:cubicBezTo>
                    <a:pt x="18956" y="155"/>
                    <a:pt x="19074" y="276"/>
                    <a:pt x="19191" y="448"/>
                  </a:cubicBezTo>
                  <a:cubicBezTo>
                    <a:pt x="19526" y="939"/>
                    <a:pt x="19845" y="1834"/>
                    <a:pt x="20135" y="3082"/>
                  </a:cubicBezTo>
                  <a:cubicBezTo>
                    <a:pt x="20584" y="5010"/>
                    <a:pt x="20958" y="7751"/>
                    <a:pt x="21220" y="11084"/>
                  </a:cubicBezTo>
                  <a:cubicBezTo>
                    <a:pt x="21291" y="11984"/>
                    <a:pt x="21353" y="12918"/>
                    <a:pt x="21404" y="13883"/>
                  </a:cubicBezTo>
                  <a:cubicBezTo>
                    <a:pt x="21477" y="15256"/>
                    <a:pt x="21529" y="16682"/>
                    <a:pt x="21562" y="18130"/>
                  </a:cubicBezTo>
                  <a:cubicBezTo>
                    <a:pt x="21577" y="18789"/>
                    <a:pt x="21588" y="19449"/>
                    <a:pt x="21594" y="20117"/>
                  </a:cubicBezTo>
                  <a:cubicBezTo>
                    <a:pt x="21598" y="20602"/>
                    <a:pt x="21600" y="21089"/>
                    <a:pt x="21599" y="21575"/>
                  </a:cubicBezTo>
                  <a:lnTo>
                    <a:pt x="2813" y="21591"/>
                  </a:lnTo>
                  <a:cubicBezTo>
                    <a:pt x="2757" y="21569"/>
                    <a:pt x="2700" y="21563"/>
                    <a:pt x="2644" y="21572"/>
                  </a:cubicBezTo>
                  <a:cubicBezTo>
                    <a:pt x="2597" y="21581"/>
                    <a:pt x="2549" y="21600"/>
                    <a:pt x="2502" y="21567"/>
                  </a:cubicBezTo>
                  <a:cubicBezTo>
                    <a:pt x="2469" y="21544"/>
                    <a:pt x="2438" y="21496"/>
                    <a:pt x="2406" y="21448"/>
                  </a:cubicBezTo>
                  <a:cubicBezTo>
                    <a:pt x="2370" y="21393"/>
                    <a:pt x="2334" y="21336"/>
                    <a:pt x="2298" y="21274"/>
                  </a:cubicBezTo>
                  <a:cubicBezTo>
                    <a:pt x="2116" y="20957"/>
                    <a:pt x="1939" y="20487"/>
                    <a:pt x="1769" y="19920"/>
                  </a:cubicBezTo>
                  <a:cubicBezTo>
                    <a:pt x="1512" y="19061"/>
                    <a:pt x="1269" y="17975"/>
                    <a:pt x="1050" y="16653"/>
                  </a:cubicBezTo>
                  <a:cubicBezTo>
                    <a:pt x="921" y="15872"/>
                    <a:pt x="801" y="15014"/>
                    <a:pt x="692" y="14088"/>
                  </a:cubicBezTo>
                  <a:cubicBezTo>
                    <a:pt x="640" y="13639"/>
                    <a:pt x="590" y="13174"/>
                    <a:pt x="542" y="12699"/>
                  </a:cubicBezTo>
                  <a:cubicBezTo>
                    <a:pt x="502" y="12294"/>
                    <a:pt x="463" y="11882"/>
                    <a:pt x="427" y="11458"/>
                  </a:cubicBezTo>
                  <a:cubicBezTo>
                    <a:pt x="365" y="10738"/>
                    <a:pt x="311" y="9989"/>
                    <a:pt x="262" y="9219"/>
                  </a:cubicBezTo>
                  <a:cubicBezTo>
                    <a:pt x="205" y="8319"/>
                    <a:pt x="156" y="7393"/>
                    <a:pt x="116" y="6441"/>
                  </a:cubicBezTo>
                  <a:cubicBezTo>
                    <a:pt x="59" y="5083"/>
                    <a:pt x="20" y="3684"/>
                    <a:pt x="5" y="2273"/>
                  </a:cubicBezTo>
                  <a:cubicBezTo>
                    <a:pt x="3" y="2016"/>
                    <a:pt x="1" y="1759"/>
                    <a:pt x="0" y="1502"/>
                  </a:cubicBezTo>
                  <a:cubicBezTo>
                    <a:pt x="0" y="1216"/>
                    <a:pt x="2" y="932"/>
                    <a:pt x="2" y="646"/>
                  </a:cubicBezTo>
                  <a:cubicBezTo>
                    <a:pt x="3" y="437"/>
                    <a:pt x="2" y="229"/>
                    <a:pt x="0" y="21"/>
                  </a:cubicBezTo>
                  <a:lnTo>
                    <a:pt x="183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40">
                <a:spcBef>
                  <a:spcPts val="0"/>
                </a:spcBef>
                <a:defRPr sz="3200" b="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Manrop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76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</p:sldLayoutIdLst>
  <p:transition spd="med"/>
  <p:hf hdr="0" ftr="0" dt="0"/>
  <p:txStyles>
    <p:titleStyle>
      <a:lvl1pPr marL="0" marR="0" indent="0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594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189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783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377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2971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566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160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754" algn="l" defTabSz="121913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792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585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377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170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3962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754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547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339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131" marR="0" indent="-304792" algn="l" defTabSz="1219139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594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189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783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377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2971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566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160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754" algn="ctr" defTabSz="29209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4">
          <p15:clr>
            <a:srgbClr val="F26B43"/>
          </p15:clr>
        </p15:guide>
        <p15:guide id="2" orient="horz" pos="2879">
          <p15:clr>
            <a:srgbClr val="F26B43"/>
          </p15:clr>
        </p15:guide>
        <p15:guide id="3" pos="303">
          <p15:clr>
            <a:srgbClr val="F26B43"/>
          </p15:clr>
        </p15:guide>
        <p15:guide id="4" pos="5465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FB06B0-2515-D960-2E43-8F5D2B52E3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13 </a:t>
            </a:r>
            <a:r>
              <a:rPr lang="nl-NL" dirty="0" err="1"/>
              <a:t>February</a:t>
            </a:r>
            <a:r>
              <a:rPr lang="nl-NL" dirty="0"/>
              <a:t> 2025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BE9995-DDCD-A7D7-6E38-B4A2C642F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993" y="2279225"/>
            <a:ext cx="5784570" cy="3061768"/>
          </a:xfrm>
        </p:spPr>
        <p:txBody>
          <a:bodyPr/>
          <a:lstStyle/>
          <a:p>
            <a:r>
              <a:rPr lang="en-US" b="0" i="0" dirty="0">
                <a:solidFill>
                  <a:srgbClr val="505050"/>
                </a:solidFill>
                <a:effectLst/>
                <a:latin typeface="Calibri Light" panose="020F0302020204030204" pitchFamily="34" charset="0"/>
              </a:rPr>
              <a:t>Building a support system for hematologists with challenging cases</a:t>
            </a:r>
            <a:endParaRPr lang="en-US" dirty="0"/>
          </a:p>
        </p:txBody>
      </p:sp>
      <p:pic>
        <p:nvPicPr>
          <p:cNvPr id="6" name="Knowledge_variation_2_Sand">
            <a:hlinkClick r:id="" action="ppaction://media"/>
            <a:extLst>
              <a:ext uri="{FF2B5EF4-FFF2-40B4-BE49-F238E27FC236}">
                <a16:creationId xmlns:a16="http://schemas.microsoft.com/office/drawing/2014/main" id="{9C7F4260-171E-224B-1024-D42C9FDD23C4}"/>
              </a:ext>
            </a:extLst>
          </p:cNvPr>
          <p:cNvPicPr>
            <a:picLocks noGrp="1" noChangeAspect="1"/>
          </p:cNvPicPr>
          <p:nvPr>
            <p:ph type="media"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4702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EB8ED3-66A2-A344-20A5-DB2FA99869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7244A7-2913-F0AF-2513-38F4CC7C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has been </a:t>
            </a:r>
            <a:r>
              <a:rPr lang="nl-NL" dirty="0" err="1"/>
              <a:t>done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E6016-510E-51D7-E86F-82703BE42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Review of </a:t>
            </a:r>
            <a:r>
              <a:rPr lang="nl-NL" dirty="0" err="1"/>
              <a:t>the</a:t>
            </a:r>
            <a:r>
              <a:rPr lang="nl-NL" dirty="0"/>
              <a:t> system </a:t>
            </a:r>
            <a:r>
              <a:rPr lang="nl-NL" dirty="0" err="1"/>
              <a:t>that</a:t>
            </a:r>
            <a:r>
              <a:rPr lang="nl-NL" dirty="0"/>
              <a:t> is </a:t>
            </a:r>
            <a:r>
              <a:rPr lang="nl-NL" dirty="0" err="1"/>
              <a:t>used</a:t>
            </a:r>
            <a:r>
              <a:rPr lang="nl-NL" dirty="0"/>
              <a:t> in </a:t>
            </a:r>
            <a:r>
              <a:rPr lang="nl-NL" dirty="0" err="1"/>
              <a:t>Czechia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Working</a:t>
            </a:r>
            <a:r>
              <a:rPr lang="nl-NL" dirty="0"/>
              <a:t> Group</a:t>
            </a:r>
          </a:p>
          <a:p>
            <a:r>
              <a:rPr lang="nl-NL" dirty="0"/>
              <a:t>Review of </a:t>
            </a:r>
            <a:r>
              <a:rPr lang="nl-NL" dirty="0" err="1"/>
              <a:t>the</a:t>
            </a:r>
            <a:r>
              <a:rPr lang="nl-NL" dirty="0"/>
              <a:t> different </a:t>
            </a:r>
            <a:r>
              <a:rPr lang="nl-NL" dirty="0" err="1"/>
              <a:t>available</a:t>
            </a:r>
            <a:r>
              <a:rPr lang="nl-NL" dirty="0"/>
              <a:t> tools </a:t>
            </a:r>
            <a:r>
              <a:rPr lang="nl-NL" dirty="0" err="1"/>
              <a:t>within</a:t>
            </a:r>
            <a:r>
              <a:rPr lang="nl-NL" dirty="0"/>
              <a:t> EHA</a:t>
            </a:r>
          </a:p>
          <a:p>
            <a:r>
              <a:rPr lang="nl-NL" dirty="0"/>
              <a:t>First set up of </a:t>
            </a:r>
            <a:r>
              <a:rPr lang="nl-NL" dirty="0" err="1"/>
              <a:t>the</a:t>
            </a:r>
            <a:r>
              <a:rPr lang="nl-NL" dirty="0"/>
              <a:t> tool</a:t>
            </a:r>
          </a:p>
          <a:p>
            <a:endParaRPr lang="en-US" dirty="0"/>
          </a:p>
        </p:txBody>
      </p:sp>
      <p:pic>
        <p:nvPicPr>
          <p:cNvPr id="8" name="Picture Placeholder 7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25F63F6A-C479-62C8-DDBD-CDA2FB8B8E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r="17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56923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A5CB44-E554-BE48-F9E9-D7B8E08021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175" y="6253163"/>
            <a:ext cx="59213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F71BC-759E-4D06-B983-7D9FC16A403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1E272C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E272C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97196-B93E-DF54-FB48-49388F28B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" t="13333" r="7568" b="5946"/>
          <a:stretch/>
        </p:blipFill>
        <p:spPr>
          <a:xfrm>
            <a:off x="-197708" y="0"/>
            <a:ext cx="13034511" cy="689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137BE-1612-D5C7-76C7-94C7EAFF5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AB11B3-EC1F-EC5A-531A-18793154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253" dirty="0">
                <a:latin typeface="+mj-lt"/>
                <a:ea typeface="Helvetica Neue"/>
                <a:cs typeface="Space Grotesk" pitchFamily="2" charset="0"/>
              </a:rPr>
              <a:t>Next steps </a:t>
            </a:r>
            <a:r>
              <a:rPr lang="nl-NL" sz="4253" dirty="0" err="1">
                <a:latin typeface="+mj-lt"/>
                <a:ea typeface="Helvetica Neue"/>
                <a:cs typeface="Space Grotesk" pitchFamily="2" charset="0"/>
              </a:rPr>
              <a:t>for</a:t>
            </a:r>
            <a:r>
              <a:rPr lang="en-US" sz="4253" dirty="0">
                <a:latin typeface="+mj-lt"/>
                <a:cs typeface="Space Grotesk" pitchFamily="2" charset="0"/>
              </a:rPr>
              <a:t> a support system for hematologists with challenging cases.</a:t>
            </a:r>
            <a:endParaRPr lang="en-GB" sz="4253" dirty="0">
              <a:latin typeface="+mj-lt"/>
              <a:cs typeface="Space Grotesk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CBEE16-CA1F-CDBB-C42E-777203F017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4968" y="6394400"/>
            <a:ext cx="265029" cy="27528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1E272C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1E272C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8F8A85A-FF5F-B057-AC23-B02D3A480DDC}"/>
              </a:ext>
            </a:extLst>
          </p:cNvPr>
          <p:cNvSpPr txBox="1">
            <a:spLocks/>
          </p:cNvSpPr>
          <p:nvPr/>
        </p:nvSpPr>
        <p:spPr>
          <a:xfrm>
            <a:off x="509024" y="1696720"/>
            <a:ext cx="11173951" cy="430263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67733" tIns="67733" rIns="67733" bIns="67733" anchor="t">
            <a:noAutofit/>
          </a:bodyPr>
          <a:lstStyle>
            <a:lvl1pPr marL="0" marR="0" indent="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750" b="0" i="0" u="none" strike="noStrike" cap="none" spc="0" baseline="0">
                <a:solidFill>
                  <a:schemeClr val="bg1"/>
                </a:solidFill>
                <a:uFillTx/>
                <a:latin typeface="Work Sans" pitchFamily="2" charset="77"/>
                <a:ea typeface="+mn-ea"/>
                <a:cs typeface="+mn-cs"/>
                <a:sym typeface="Helvetica Neue"/>
              </a:defRPr>
            </a:lvl1pPr>
            <a:lvl2pPr marL="457200" marR="0" indent="-22860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685800" marR="0" indent="-22860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914400" marR="0" indent="-22860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22860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71600" marR="0" indent="-22860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600200" marR="0" indent="-22860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28800" marR="0" indent="-22860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57400" marR="0" indent="-228600" algn="l" defTabSz="914377" rtl="0" eaLnBrk="1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04792" lvl="0" indent="-304792" defTabSz="1219139" fontAlgn="auto">
              <a:spcBef>
                <a:spcPts val="2251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Meet-up with the working group (March 2025</a:t>
            </a:r>
          </a:p>
          <a:p>
            <a:pPr marL="304792" indent="-304792" defTabSz="1219139">
              <a:spcBef>
                <a:spcPts val="2251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Platform training organized by EHA Executive Office (March/April 2025)</a:t>
            </a:r>
          </a:p>
          <a:p>
            <a:pPr marL="304792" indent="-304792" defTabSz="1219139">
              <a:spcBef>
                <a:spcPts val="2251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Testing within the working group (May 2025)</a:t>
            </a:r>
          </a:p>
          <a:p>
            <a:pPr marL="304792" indent="-304792" defTabSz="1219139">
              <a:spcBef>
                <a:spcPts val="2251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Inviting topic specialist to serve as the </a:t>
            </a:r>
            <a:r>
              <a:rPr lang="en-US" sz="2400">
                <a:solidFill>
                  <a:srgbClr val="000000"/>
                </a:solidFill>
              </a:rPr>
              <a:t>response panel (April 2025)</a:t>
            </a:r>
            <a:endParaRPr lang="en-US" sz="2400" dirty="0">
              <a:solidFill>
                <a:srgbClr val="000000"/>
              </a:solidFill>
            </a:endParaRPr>
          </a:p>
          <a:p>
            <a:pPr marL="304792" indent="-304792" defTabSz="1219139">
              <a:spcBef>
                <a:spcPts val="2251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Launch a public Group on the Platform (June 2025)</a:t>
            </a:r>
          </a:p>
          <a:p>
            <a:pPr marL="304792" indent="-304792" defTabSz="1219139">
              <a:spcBef>
                <a:spcPts val="2251"/>
              </a:spcBef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31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4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EHA">
  <a:themeElements>
    <a:clrScheme name="EHAbrandcolors">
      <a:dk1>
        <a:srgbClr val="1E272C"/>
      </a:dk1>
      <a:lt1>
        <a:sysClr val="window" lastClr="FFFFFF"/>
      </a:lt1>
      <a:dk2>
        <a:srgbClr val="1E272C"/>
      </a:dk2>
      <a:lt2>
        <a:srgbClr val="FFFFFF"/>
      </a:lt2>
      <a:accent1>
        <a:srgbClr val="ED6E6E"/>
      </a:accent1>
      <a:accent2>
        <a:srgbClr val="E7CA8C"/>
      </a:accent2>
      <a:accent3>
        <a:srgbClr val="68F293"/>
      </a:accent3>
      <a:accent4>
        <a:srgbClr val="88DAF6"/>
      </a:accent4>
      <a:accent5>
        <a:srgbClr val="FBD0FC"/>
      </a:accent5>
      <a:accent6>
        <a:srgbClr val="D3C8BC"/>
      </a:accent6>
      <a:hlink>
        <a:srgbClr val="1E272C"/>
      </a:hlink>
      <a:folHlink>
        <a:srgbClr val="1E272C"/>
      </a:folHlink>
    </a:clrScheme>
    <a:fontScheme name="EHA">
      <a:majorFont>
        <a:latin typeface="Space Grotesk Light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C01">
      <a:srgbClr val="523054"/>
    </a:custClr>
    <a:custClr name="CC02">
      <a:srgbClr val="046D86"/>
    </a:custClr>
    <a:custClr name="CC03">
      <a:srgbClr val="004700"/>
    </a:custClr>
    <a:custClr name="CC04">
      <a:srgbClr val="E26465"/>
    </a:custClr>
    <a:custClr name="CC05">
      <a:srgbClr val="520000"/>
    </a:custClr>
    <a:custClr name="CC06">
      <a:srgbClr val="007A26"/>
    </a:custClr>
    <a:custClr name="CC07">
      <a:srgbClr val="003A51"/>
    </a:custClr>
    <a:custClr name="CC08">
      <a:srgbClr val="BF97C1"/>
    </a:custClr>
    <a:custClr name="CC09">
      <a:srgbClr val="AB9256"/>
    </a:custClr>
    <a:custClr name="CC10">
      <a:srgbClr val="87D9F5"/>
    </a:custClr>
    <a:custClr name="CC11">
      <a:srgbClr val="58460D"/>
    </a:custClr>
    <a:custClr name="CC12">
      <a:srgbClr val="D3C8BC"/>
    </a:custClr>
    <a:custClr name="CC13">
      <a:srgbClr val="230025"/>
    </a:custClr>
    <a:custClr name="CC14">
      <a:srgbClr val="38CB70"/>
    </a:custClr>
  </a:custClrLst>
  <a:extLst>
    <a:ext uri="{05A4C25C-085E-4340-85A3-A5531E510DB2}">
      <thm15:themeFamily xmlns:thm15="http://schemas.microsoft.com/office/thememl/2012/main" name="EHA.potx" id="{4075C5DB-7712-44A2-99CC-4824DA59224C}" vid="{BBEA2CF7-9CD4-47CC-9201-585C1DEF97B7}"/>
    </a:ext>
  </a:extLst>
</a:theme>
</file>

<file path=ppt/theme/theme2.xml><?xml version="1.0" encoding="utf-8"?>
<a:theme xmlns:a="http://schemas.openxmlformats.org/drawingml/2006/main" name="21_BasicWhite">
  <a:themeElements>
    <a:clrScheme name="EHA">
      <a:dk1>
        <a:srgbClr val="1F252B"/>
      </a:dk1>
      <a:lt1>
        <a:srgbClr val="FFFFFF"/>
      </a:lt1>
      <a:dk2>
        <a:srgbClr val="1F252B"/>
      </a:dk2>
      <a:lt2>
        <a:srgbClr val="D5D5D5"/>
      </a:lt2>
      <a:accent1>
        <a:srgbClr val="E5C88A"/>
      </a:accent1>
      <a:accent2>
        <a:srgbClr val="EC6D6D"/>
      </a:accent2>
      <a:accent3>
        <a:srgbClr val="D2C7BC"/>
      </a:accent3>
      <a:accent4>
        <a:srgbClr val="87DAF6"/>
      </a:accent4>
      <a:accent5>
        <a:srgbClr val="69F091"/>
      </a:accent5>
      <a:accent6>
        <a:srgbClr val="FACFFB"/>
      </a:accent6>
      <a:hlink>
        <a:srgbClr val="EC6D6D"/>
      </a:hlink>
      <a:folHlink>
        <a:srgbClr val="EC6D6D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2024 06 EHA_PPT_Template_Sand" id="{2F480C3E-3A4F-42F4-A60C-4B472E695C82}" vid="{677519F4-0325-41D6-970A-6690B4735C7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2F7E4E6E8A03449358812824B46FEB" ma:contentTypeVersion="18" ma:contentTypeDescription="Create a new document." ma:contentTypeScope="" ma:versionID="8839dcb3c11559851f690139195dad97">
  <xsd:schema xmlns:xsd="http://www.w3.org/2001/XMLSchema" xmlns:xs="http://www.w3.org/2001/XMLSchema" xmlns:p="http://schemas.microsoft.com/office/2006/metadata/properties" xmlns:ns2="5b6f976f-f798-4b57-b2d0-1634e043936f" xmlns:ns3="f6b26cdf-43c8-4835-ad31-95a98fdd9fde" targetNamespace="http://schemas.microsoft.com/office/2006/metadata/properties" ma:root="true" ma:fieldsID="bc11f8bf0245d1e26e98a000b7d60225" ns2:_="" ns3:_="">
    <xsd:import namespace="5b6f976f-f798-4b57-b2d0-1634e043936f"/>
    <xsd:import namespace="f6b26cdf-43c8-4835-ad31-95a98fdd9f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f976f-f798-4b57-b2d0-1634e04393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7a9e5e-69d0-44c7-9c2a-3259acdd59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b26cdf-43c8-4835-ad31-95a98fdd9fd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29eca83-9f53-4bf8-a0e7-8f9f23982e2e}" ma:internalName="TaxCatchAll" ma:showField="CatchAllData" ma:web="f6b26cdf-43c8-4835-ad31-95a98fdd9f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6f976f-f798-4b57-b2d0-1634e043936f">
      <Terms xmlns="http://schemas.microsoft.com/office/infopath/2007/PartnerControls"/>
    </lcf76f155ced4ddcb4097134ff3c332f>
    <TaxCatchAll xmlns="f6b26cdf-43c8-4835-ad31-95a98fdd9fde" xsi:nil="true"/>
    <SharedWithUsers xmlns="f6b26cdf-43c8-4835-ad31-95a98fdd9fde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1D9E79D-B65D-461C-8B54-0A0FCF7B49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6f976f-f798-4b57-b2d0-1634e043936f"/>
    <ds:schemaRef ds:uri="f6b26cdf-43c8-4835-ad31-95a98fdd9f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E4094B-814B-4C88-A469-6967CB9CE7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977D61-0902-4E13-8E3F-43CCB51AC20E}">
  <ds:schemaRefs>
    <ds:schemaRef ds:uri="http://schemas.microsoft.com/office/2006/metadata/properties"/>
    <ds:schemaRef ds:uri="http://schemas.microsoft.com/office/infopath/2007/PartnerControls"/>
    <ds:schemaRef ds:uri="5b6f976f-f798-4b57-b2d0-1634e043936f"/>
    <ds:schemaRef ds:uri="f6b26cdf-43c8-4835-ad31-95a98fdd9f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2402098_EHA_PowerPoint_DEF</Template>
  <TotalTime>1021</TotalTime>
  <Words>114</Words>
  <Application>Microsoft Office PowerPoint</Application>
  <PresentationFormat>Widescreen</PresentationFormat>
  <Paragraphs>17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Manrope</vt:lpstr>
      <vt:lpstr>Manrope Medium</vt:lpstr>
      <vt:lpstr>Noto Serif Display</vt:lpstr>
      <vt:lpstr>NotoSerifDisplay-BoldItalic</vt:lpstr>
      <vt:lpstr>Space Grotesk</vt:lpstr>
      <vt:lpstr>Space Grotesk Light</vt:lpstr>
      <vt:lpstr>Times</vt:lpstr>
      <vt:lpstr>Work Sans</vt:lpstr>
      <vt:lpstr>Work Sans SemiBold</vt:lpstr>
      <vt:lpstr>1_EHA</vt:lpstr>
      <vt:lpstr>21_BasicWhite</vt:lpstr>
      <vt:lpstr>Building a support system for hematologists with challenging cases</vt:lpstr>
      <vt:lpstr>What has been done</vt:lpstr>
      <vt:lpstr>PowerPoint Presentation</vt:lpstr>
      <vt:lpstr>Next steps for a support system for hematologists with challenging cases.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Lynn Erasmus</dc:creator>
  <cp:lastModifiedBy>Manon Saris</cp:lastModifiedBy>
  <cp:revision>66</cp:revision>
  <dcterms:created xsi:type="dcterms:W3CDTF">2024-09-17T09:12:36Z</dcterms:created>
  <dcterms:modified xsi:type="dcterms:W3CDTF">2025-02-13T09:57:30Z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0x010100802F7E4E6E8A03449358812824B46FEB</vt:lpwstr>
  </property>
  <property fmtid="{D5CDD505-2E9C-101B-9397-08002B2CF9AE}" pid="3" name="Order">
    <vt:r8>1715800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