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/>
          <a:lstStyle/>
          <a:p>
            <a:r>
              <a:rPr lang="en-US" dirty="0"/>
              <a:t>Kosovo </a:t>
            </a:r>
            <a:r>
              <a:rPr lang="en-US" dirty="0" err="1"/>
              <a:t>Asociation</a:t>
            </a:r>
            <a:r>
              <a:rPr lang="en-US" dirty="0"/>
              <a:t> of Hematologists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sz="2200" dirty="0"/>
              <a:t>In 2024, the Hematologist Association of Kosovo held a series of impactful meetings focused on critical hematologic conditions, including acute leukemia, </a:t>
            </a:r>
            <a:r>
              <a:rPr lang="en-US" sz="2200" dirty="0" err="1"/>
              <a:t>myelodysplastic</a:t>
            </a:r>
            <a:r>
              <a:rPr lang="en-US" sz="2200" dirty="0"/>
              <a:t> syndromes (MDS), and multiple myeloma. </a:t>
            </a:r>
          </a:p>
          <a:p>
            <a:r>
              <a:rPr lang="en-US" sz="2200" dirty="0"/>
              <a:t>These gatherings brought together experts and professionals to share knowledge, discuss advancements in treatment, and foster collaboration in the fight against these complex diseases. </a:t>
            </a:r>
          </a:p>
          <a:p>
            <a:endParaRPr lang="en-US" sz="2200" dirty="0"/>
          </a:p>
          <a:p>
            <a:r>
              <a:rPr lang="en-US" sz="2200" dirty="0"/>
              <a:t>The association’s commitment to enhancing local expertise in hematology has not only elevated clinical practices but also strengthened Kosovo’s position in the global medical community. </a:t>
            </a:r>
          </a:p>
          <a:p>
            <a:endParaRPr lang="en-US" sz="2200" dirty="0"/>
          </a:p>
          <a:p>
            <a:r>
              <a:rPr lang="en-US" sz="2200" dirty="0"/>
              <a:t>Together, we continue to work toward improving patient outcomes and advancing hematology research in Kosovo.“</a:t>
            </a:r>
          </a:p>
          <a:p>
            <a:endParaRPr lang="en-US" sz="2200" dirty="0"/>
          </a:p>
          <a:p>
            <a:r>
              <a:rPr lang="en-US" sz="2200" dirty="0"/>
              <a:t>As an association, we actively participated in EHA </a:t>
            </a:r>
            <a:r>
              <a:rPr lang="en-US" sz="2200" dirty="0" err="1"/>
              <a:t>Minitutorial</a:t>
            </a:r>
            <a:r>
              <a:rPr lang="en-US" sz="2200" dirty="0"/>
              <a:t> and EHA Balkan Day.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en-US" sz="2200" dirty="0"/>
              <a:t>Three residents have actively participated in  </a:t>
            </a:r>
            <a:r>
              <a:rPr lang="en-US" sz="2200" dirty="0" err="1"/>
              <a:t>Soho</a:t>
            </a:r>
            <a:r>
              <a:rPr lang="en-US" sz="2200" dirty="0"/>
              <a:t>- 2024 held in Houston, Texas  where they shared cases from our daily practice. Their involvement made a positive impact on the event.</a:t>
            </a:r>
          </a:p>
          <a:p>
            <a:endParaRPr lang="en-US" sz="2200" dirty="0"/>
          </a:p>
          <a:p>
            <a:r>
              <a:rPr lang="en-US" sz="2200" dirty="0"/>
              <a:t>5 hematologists took part in the meeting of EHA Madrid where they exchanged knowledge and practices with well-known names in the field of hematology. </a:t>
            </a:r>
          </a:p>
          <a:p>
            <a:endParaRPr lang="en-US" sz="2200" dirty="0"/>
          </a:p>
          <a:p>
            <a:r>
              <a:rPr lang="en-US" sz="2200" dirty="0"/>
              <a:t>We also took part in the EAHAD 2025 held in Milano- where they received the latest information in the field of bleeding disorders and coagulation.</a:t>
            </a:r>
          </a:p>
          <a:p>
            <a:endParaRPr lang="en-US" sz="2200" dirty="0"/>
          </a:p>
          <a:p>
            <a:r>
              <a:rPr lang="en-US" sz="2200" dirty="0"/>
              <a:t>We took part in the Lighting the Flame- retreat held in </a:t>
            </a:r>
            <a:r>
              <a:rPr lang="en-US" sz="2200" dirty="0" err="1"/>
              <a:t>Tallin</a:t>
            </a:r>
            <a:r>
              <a:rPr lang="en-US" sz="2200" dirty="0"/>
              <a:t>, Estonia- a good opportunity to enter the world of hematology.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229</Words>
  <Application>Microsoft Office PowerPoint</Application>
  <PresentationFormat>On-screen Show (4:3)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Kosovo Asociation of Hematologists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Kosovo Asociation of Hematologists</dc:title>
  <dc:creator>Dhoma 511</dc:creator>
  <cp:lastModifiedBy>Manon Saris</cp:lastModifiedBy>
  <cp:revision>2</cp:revision>
  <dcterms:created xsi:type="dcterms:W3CDTF">2006-08-16T00:00:00Z</dcterms:created>
  <dcterms:modified xsi:type="dcterms:W3CDTF">2025-02-13T08:56:02Z</dcterms:modified>
</cp:coreProperties>
</file>