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124818147" r:id="rId3"/>
    <p:sldId id="212481818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15810E-6319-41FF-9219-B82EB99E5FAF}" v="18" dt="2025-02-12T18:43:37.2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ghos-my.sharepoint.com/personal/woermann_dgho_de/Documents/Dokumente/DGHO/Juniorakademie%202024/Fragebogen_JA2024_Auswertu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Auswertung!$A$23:$A$36</c:f>
              <c:strCache>
                <c:ptCount val="14"/>
                <c:pt idx="0">
                  <c:v>Arteficial Intelligence, overview</c:v>
                </c:pt>
                <c:pt idx="1">
                  <c:v>Arteficial Intelligence, examples</c:v>
                </c:pt>
                <c:pt idx="2">
                  <c:v>Cellular therapies</c:v>
                </c:pt>
                <c:pt idx="3">
                  <c:v>Bispecific antibodies</c:v>
                </c:pt>
                <c:pt idx="4">
                  <c:v>Immunotherapy, side effects</c:v>
                </c:pt>
                <c:pt idx="5">
                  <c:v>Financial support, scholarships</c:v>
                </c:pt>
                <c:pt idx="6">
                  <c:v>VTE</c:v>
                </c:pt>
                <c:pt idx="7">
                  <c:v>The perfect tumor board</c:v>
                </c:pt>
                <c:pt idx="8">
                  <c:v>AYA: patients
</c:v>
                </c:pt>
                <c:pt idx="9">
                  <c:v>AYA: diagnosis and treatment
</c:v>
                </c:pt>
                <c:pt idx="10">
                  <c:v>AYA: resilience of young doctors
</c:v>
                </c:pt>
                <c:pt idx="11">
                  <c:v>AYA: communication
</c:v>
                </c:pt>
                <c:pt idx="12">
                  <c:v>Anemia</c:v>
                </c:pt>
                <c:pt idx="13">
                  <c:v>Emergencies
</c:v>
                </c:pt>
              </c:strCache>
              <c:extLst/>
            </c:strRef>
          </c:cat>
          <c:val>
            <c:numRef>
              <c:f>Auswertung!$C$23:$C$36</c:f>
              <c:numCache>
                <c:formatCode>0.00</c:formatCode>
                <c:ptCount val="14"/>
                <c:pt idx="0">
                  <c:v>1.6896551724137931</c:v>
                </c:pt>
                <c:pt idx="1">
                  <c:v>1.6551724137931034</c:v>
                </c:pt>
                <c:pt idx="2">
                  <c:v>1.3548387096774193</c:v>
                </c:pt>
                <c:pt idx="3">
                  <c:v>1.4</c:v>
                </c:pt>
                <c:pt idx="4">
                  <c:v>1.7666666666666666</c:v>
                </c:pt>
                <c:pt idx="5">
                  <c:v>1.2222222222222223</c:v>
                </c:pt>
                <c:pt idx="6">
                  <c:v>1.01</c:v>
                </c:pt>
                <c:pt idx="7">
                  <c:v>1.5</c:v>
                </c:pt>
                <c:pt idx="8">
                  <c:v>1.2666666666666666</c:v>
                </c:pt>
                <c:pt idx="9">
                  <c:v>1.7857142857142858</c:v>
                </c:pt>
                <c:pt idx="10">
                  <c:v>2.0333333333333332</c:v>
                </c:pt>
                <c:pt idx="11">
                  <c:v>1.4285714285714286</c:v>
                </c:pt>
                <c:pt idx="12">
                  <c:v>1.6</c:v>
                </c:pt>
                <c:pt idx="13">
                  <c:v>1.7391304347826086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90-4709-AD08-2FD45DBDB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2659872"/>
        <c:axId val="1945395760"/>
      </c:barChart>
      <c:catAx>
        <c:axId val="194265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de-DE"/>
          </a:p>
        </c:txPr>
        <c:crossAx val="1945395760"/>
        <c:crosses val="autoZero"/>
        <c:auto val="1"/>
        <c:lblAlgn val="ctr"/>
        <c:lblOffset val="100"/>
        <c:noMultiLvlLbl val="0"/>
      </c:catAx>
      <c:valAx>
        <c:axId val="1945395760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de-DE"/>
          </a:p>
        </c:txPr>
        <c:crossAx val="1942659872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2">
        <a:lumMod val="90000"/>
      </a:schemeClr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277D-F814-492F-B463-4EFC7E274024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ACC9-73ED-49F0-9371-56058288D4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83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277D-F814-492F-B463-4EFC7E274024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ACC9-73ED-49F0-9371-56058288D4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26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277D-F814-492F-B463-4EFC7E274024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ACC9-73ED-49F0-9371-56058288D4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169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277D-F814-492F-B463-4EFC7E274024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ACC9-73ED-49F0-9371-56058288D4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56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277D-F814-492F-B463-4EFC7E274024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ACC9-73ED-49F0-9371-56058288D4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65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277D-F814-492F-B463-4EFC7E274024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ACC9-73ED-49F0-9371-56058288D4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38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277D-F814-492F-B463-4EFC7E274024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ACC9-73ED-49F0-9371-56058288D4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230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277D-F814-492F-B463-4EFC7E274024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ACC9-73ED-49F0-9371-56058288D4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81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277D-F814-492F-B463-4EFC7E274024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ACC9-73ED-49F0-9371-56058288D4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71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277D-F814-492F-B463-4EFC7E274024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ACC9-73ED-49F0-9371-56058288D4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89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277D-F814-492F-B463-4EFC7E274024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ACC9-73ED-49F0-9371-56058288D4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6277D-F814-492F-B463-4EFC7E274024}" type="datetimeFigureOut">
              <a:rPr lang="de-DE" smtClean="0"/>
              <a:t>13.02.2025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DACC9-73ED-49F0-9371-56058288D4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34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Kleidung, Text, Tisch, Mann enthält.&#10;&#10;Automatisch generierte Beschreibung">
            <a:extLst>
              <a:ext uri="{FF2B5EF4-FFF2-40B4-BE49-F238E27FC236}">
                <a16:creationId xmlns:a16="http://schemas.microsoft.com/office/drawing/2014/main" id="{FC2C27DA-3EDC-21CB-D7EE-23AAA0648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272"/>
            <a:ext cx="9144000" cy="60994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Kleidung, Person, Im Haus, Wand enthält.&#10;&#10;Automatisch generierte Beschreibung">
            <a:extLst>
              <a:ext uri="{FF2B5EF4-FFF2-40B4-BE49-F238E27FC236}">
                <a16:creationId xmlns:a16="http://schemas.microsoft.com/office/drawing/2014/main" id="{1361DEC0-EDBA-1908-5241-59670319D7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141" y="154150"/>
            <a:ext cx="2618756" cy="1745507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47FB317-B96C-4DF0-7BD6-D5682085133E}"/>
              </a:ext>
            </a:extLst>
          </p:cNvPr>
          <p:cNvSpPr txBox="1">
            <a:spLocks/>
          </p:cNvSpPr>
          <p:nvPr/>
        </p:nvSpPr>
        <p:spPr bwMode="auto">
          <a:xfrm>
            <a:off x="491188" y="154150"/>
            <a:ext cx="5121245" cy="180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Annually since 2012</a:t>
            </a:r>
          </a:p>
          <a:p>
            <a:r>
              <a:rPr lang="en-US" sz="1800" dirty="0"/>
              <a:t>February of each year</a:t>
            </a:r>
          </a:p>
          <a:p>
            <a:r>
              <a:rPr lang="en-US" sz="1800" dirty="0"/>
              <a:t>‘isolated’ location</a:t>
            </a:r>
          </a:p>
          <a:p>
            <a:r>
              <a:rPr lang="en-US" sz="1800" dirty="0"/>
              <a:t>3 days</a:t>
            </a:r>
          </a:p>
          <a:p>
            <a:r>
              <a:rPr lang="en-US" sz="1800" dirty="0"/>
              <a:t>30 – 35 young physicians or advanced students</a:t>
            </a:r>
          </a:p>
          <a:p>
            <a:r>
              <a:rPr lang="en-US" sz="1800" dirty="0"/>
              <a:t>10 – 15 presenters</a:t>
            </a:r>
          </a:p>
          <a:p>
            <a:r>
              <a:rPr lang="en-US" sz="1800" dirty="0"/>
              <a:t>Presentations, workshops &amp; outdoor activity</a:t>
            </a:r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6B333412-2F0A-537C-9DE6-0FB48A948F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8063830"/>
              </p:ext>
            </p:extLst>
          </p:nvPr>
        </p:nvGraphicFramePr>
        <p:xfrm>
          <a:off x="0" y="2236272"/>
          <a:ext cx="9144000" cy="4078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FB6AC99-8B29-653D-9750-1E6A1CEC802B}"/>
              </a:ext>
            </a:extLst>
          </p:cNvPr>
          <p:cNvSpPr txBox="1">
            <a:spLocks/>
          </p:cNvSpPr>
          <p:nvPr/>
        </p:nvSpPr>
        <p:spPr bwMode="auto">
          <a:xfrm>
            <a:off x="2011377" y="6403283"/>
            <a:ext cx="5121245" cy="3792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/>
              <a:t>50% stay in the field</a:t>
            </a:r>
          </a:p>
        </p:txBody>
      </p:sp>
    </p:spTree>
    <p:extLst>
      <p:ext uri="{BB962C8B-B14F-4D97-AF65-F5344CB8AC3E}">
        <p14:creationId xmlns:p14="http://schemas.microsoft.com/office/powerpoint/2010/main" val="119196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itel 9"/>
          <p:cNvSpPr>
            <a:spLocks noGrp="1"/>
          </p:cNvSpPr>
          <p:nvPr>
            <p:ph type="title"/>
          </p:nvPr>
        </p:nvSpPr>
        <p:spPr>
          <a:xfrm>
            <a:off x="1485900" y="842633"/>
            <a:ext cx="6172200" cy="857250"/>
          </a:xfrm>
        </p:spPr>
        <p:txBody>
          <a:bodyPr/>
          <a:lstStyle/>
          <a:p>
            <a:pPr eaLnBrk="1" hangingPunct="1"/>
            <a:r>
              <a:rPr lang="de-DE" altLang="de-DE" sz="2100" b="1" dirty="0"/>
              <a:t>Juniorakademie 2025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5663AE5-7882-D9F7-7BB4-B747527BD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375" y="1717111"/>
            <a:ext cx="6270984" cy="1046180"/>
          </a:xfrm>
        </p:spPr>
        <p:txBody>
          <a:bodyPr wrap="square" anchor="t">
            <a:normAutofit/>
          </a:bodyPr>
          <a:lstStyle/>
          <a:p>
            <a:r>
              <a:rPr lang="en-US" sz="1800" dirty="0"/>
              <a:t>Mittwoch, </a:t>
            </a:r>
            <a:r>
              <a:rPr lang="de-DE" sz="1800" dirty="0"/>
              <a:t>12. bis Freitag, 14. Februar 2025 </a:t>
            </a:r>
          </a:p>
          <a:p>
            <a:r>
              <a:rPr lang="de-DE" sz="1800" dirty="0"/>
              <a:t>Neudietendorf (Thüringen)</a:t>
            </a:r>
            <a:endParaRPr lang="en-US" sz="1800" dirty="0"/>
          </a:p>
        </p:txBody>
      </p:sp>
      <p:pic>
        <p:nvPicPr>
          <p:cNvPr id="10" name="Grafik 9" descr="Ein Bild, das Grafiken, Text, Schrift, Grafikdesign enthält.&#10;&#10;Automatisch generierte Beschreibung">
            <a:extLst>
              <a:ext uri="{FF2B5EF4-FFF2-40B4-BE49-F238E27FC236}">
                <a16:creationId xmlns:a16="http://schemas.microsoft.com/office/drawing/2014/main" id="{216175CA-1434-3E80-B94A-510E0F63A6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867" y="2672916"/>
            <a:ext cx="2400267" cy="2322258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26436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54</Words>
  <Application>Microsoft Office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 Presentation</vt:lpstr>
      <vt:lpstr>PowerPoint Presentation</vt:lpstr>
      <vt:lpstr>Juniorakademie 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Wörmann</dc:creator>
  <cp:lastModifiedBy>Manon Saris</cp:lastModifiedBy>
  <cp:revision>4</cp:revision>
  <dcterms:created xsi:type="dcterms:W3CDTF">2024-02-08T07:36:55Z</dcterms:created>
  <dcterms:modified xsi:type="dcterms:W3CDTF">2025-02-13T09:47:29Z</dcterms:modified>
</cp:coreProperties>
</file>