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0" r:id="rId4"/>
    <p:sldMasterId id="2147483847" r:id="rId5"/>
    <p:sldMasterId id="2147483868" r:id="rId6"/>
  </p:sldMasterIdLst>
  <p:notesMasterIdLst>
    <p:notesMasterId r:id="rId37"/>
  </p:notesMasterIdLst>
  <p:handoutMasterIdLst>
    <p:handoutMasterId r:id="rId38"/>
  </p:handoutMasterIdLst>
  <p:sldIdLst>
    <p:sldId id="264" r:id="rId7"/>
    <p:sldId id="2754" r:id="rId8"/>
    <p:sldId id="4466" r:id="rId9"/>
    <p:sldId id="4467" r:id="rId10"/>
    <p:sldId id="2737" r:id="rId11"/>
    <p:sldId id="298" r:id="rId12"/>
    <p:sldId id="4464" r:id="rId13"/>
    <p:sldId id="2724" r:id="rId14"/>
    <p:sldId id="4465" r:id="rId15"/>
    <p:sldId id="4471" r:id="rId16"/>
    <p:sldId id="256" r:id="rId17"/>
    <p:sldId id="286" r:id="rId18"/>
    <p:sldId id="357" r:id="rId19"/>
    <p:sldId id="287" r:id="rId20"/>
    <p:sldId id="259" r:id="rId21"/>
    <p:sldId id="4468" r:id="rId22"/>
    <p:sldId id="262" r:id="rId23"/>
    <p:sldId id="361" r:id="rId24"/>
    <p:sldId id="362" r:id="rId25"/>
    <p:sldId id="363" r:id="rId26"/>
    <p:sldId id="271" r:id="rId27"/>
    <p:sldId id="4469" r:id="rId28"/>
    <p:sldId id="257" r:id="rId29"/>
    <p:sldId id="268" r:id="rId30"/>
    <p:sldId id="272" r:id="rId31"/>
    <p:sldId id="273" r:id="rId32"/>
    <p:sldId id="274" r:id="rId33"/>
    <p:sldId id="275" r:id="rId34"/>
    <p:sldId id="276" r:id="rId35"/>
    <p:sldId id="4470" r:id="rId36"/>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1pPr>
    <a:lvl2pPr marL="0" marR="0" indent="17145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2pPr>
    <a:lvl3pPr marL="0" marR="0" indent="34290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3pPr>
    <a:lvl4pPr marL="0" marR="0" indent="51435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4pPr>
    <a:lvl5pPr marL="0" marR="0" indent="68580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5pPr>
    <a:lvl6pPr marL="0" marR="0" indent="85725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6pPr>
    <a:lvl7pPr marL="0" marR="0" indent="102870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7pPr>
    <a:lvl8pPr marL="0" marR="0" indent="120015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8pPr>
    <a:lvl9pPr marL="0" marR="0" indent="1371600" algn="l" defTabSz="171450" rtl="0" fontAlgn="auto" latinLnBrk="0" hangingPunct="0">
      <a:lnSpc>
        <a:spcPct val="100000"/>
      </a:lnSpc>
      <a:spcBef>
        <a:spcPts val="225"/>
      </a:spcBef>
      <a:spcAft>
        <a:spcPts val="0"/>
      </a:spcAft>
      <a:buClrTx/>
      <a:buSzTx/>
      <a:buFontTx/>
      <a:buNone/>
      <a:tabLst/>
      <a:defRPr kumimoji="0" sz="1350" b="1" i="0" u="none" strike="noStrike" cap="none" spc="0" normalizeH="0" baseline="0">
        <a:ln>
          <a:noFill/>
        </a:ln>
        <a:solidFill>
          <a:schemeClr val="accent2">
            <a:satOff val="19864"/>
            <a:lumOff val="-30002"/>
          </a:schemeClr>
        </a:solidFill>
        <a:effectLst/>
        <a:uFillTx/>
        <a:latin typeface="+mn-lt"/>
        <a:ea typeface="+mn-ea"/>
        <a:cs typeface="+mn-cs"/>
        <a:sym typeface="Helvetica"/>
      </a:defRPr>
    </a:lvl9pPr>
  </p:defaultTextStyle>
  <p:extLst>
    <p:ext uri="{EFAFB233-063F-42B5-8137-9DF3F51BA10A}">
      <p15:sldGuideLst xmlns:p15="http://schemas.microsoft.com/office/powerpoint/2012/main">
        <p15:guide id="2" pos="2880" userDrawn="1">
          <p15:clr>
            <a:srgbClr val="A4A3A4"/>
          </p15:clr>
        </p15:guide>
        <p15:guide id="3" orient="horz" pos="735" userDrawn="1">
          <p15:clr>
            <a:srgbClr val="A4A3A4"/>
          </p15:clr>
        </p15:guide>
        <p15:guide id="4" orient="horz" pos="10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CD7B0D-CF2A-4510-DAAA-3DD20A7AE754}" name="Alexandra Breukel" initials="AB" userId="S::a.breukel@ehaweb.org::29d39ca3-ca78-43a2-8ebb-340dcfaebc84" providerId="AD"/>
  <p188:author id="{63D6214F-D3CA-67DF-90F5-20F2704DCC42}" name="Ignacio Quiles" initials="IQ" userId="S::i.quiles@ehaweb.org::f09cea0f-cd0d-491f-87c1-5ab9eaff198f" providerId="AD"/>
  <p188:author id="{4BA5B07E-8909-9B07-F72A-5AF9EBF914AA}" name="Pascal van de Poll" initials="" userId="S::pascal.vandepoll@elementalstrategy.com::4e6b56b4-e45d-43a5-bfe4-349196ff719f" providerId="AD"/>
  <p188:author id="{C1B4E586-2B9A-EEA7-6A93-1882438B8AEE}" name="Rob Verkuil" initials="RV" userId="S::r.verkuil@ehaweb.org::d9e3c7af-4ef1-40a8-a9fe-716bb9e8fca6" providerId="AD"/>
  <p188:author id="{DBDCA387-CEE5-6C5E-54A8-AC9C6C41C755}" name="celia.devries@elementalstrategy.com" initials="ce" userId="S::urn:spo:guest#celia.devries@elementalstrategy.com::" providerId="AD"/>
  <p188:author id="{DA22DD8B-9989-E854-8C4E-5DB0914E030F}" name="pascal.vandepoll@elementalstrategy.com" initials="pa" userId="S::urn:spo:guest#pascal.vandepoll@elementalstrategy.com::" providerId="AD"/>
  <p188:author id="{A2F00EA6-A5C4-9F04-0401-C496154E62BB}" name="Lynn Erasmus" initials="LE" userId="S::l.erasmus@ehaweb.org::af644761-3beb-4a5c-8090-e3f1f3d6bab2" providerId="AD"/>
  <p188:author id="{B6C069AD-3E83-FC8D-6DF1-BA8D173A30F6}" name="Britt Schijvenaars" initials="" userId="S::brittschijvenaars@fronteer.com::3c91fbbd-59ac-4e0b-b228-560b4d2d83bf" providerId="AD"/>
  <p188:author id="{BB909EB9-3A9F-8324-395E-1EA7AD2CBBD4}" name="Helen Parker" initials="HP" userId="S::h.parker@ehaweb.org::bfbb3583-58b1-446f-b38b-715e58155021" providerId="AD"/>
  <p188:author id="{099887CB-0153-536C-945F-8D4CAEC61881}" name="Robin Doeswijk" initials="RD" userId="S::r.doeswijk@ehaweb.org::9f9be073-91c8-451f-a0ab-6f5983f2f717" providerId="AD"/>
  <p188:author id="{F01E34E1-07D0-B4FD-D117-2E65B1A24848}" name="Britt Schijvenaars" initials="BS" userId="f59d45feb2eed14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98B"/>
    <a:srgbClr val="D2C7BC"/>
    <a:srgbClr val="88DAF6"/>
    <a:srgbClr val="FACFFB"/>
    <a:srgbClr val="68F192"/>
    <a:srgbClr val="EC6E6E"/>
    <a:srgbClr val="ABEAFC"/>
    <a:srgbClr val="A0C7BB"/>
    <a:srgbClr val="96CCDC"/>
    <a:srgbClr val="408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84E616-9CF4-4BC8-9B4D-D12FEB4009BB}" v="27" dt="2025-02-12T14:56:40.56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424369"/>
              <a:satOff val="74172"/>
              <a:lumOff val="-3512"/>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hueOff val="-3941506"/>
                  <a:lumOff val="-29729"/>
                </a:schemeClr>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rgbClr val="FFF056"/>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1"/>
    <p:restoredTop sz="93202" autoAdjust="0"/>
  </p:normalViewPr>
  <p:slideViewPr>
    <p:cSldViewPr snapToGrid="0">
      <p:cViewPr varScale="1">
        <p:scale>
          <a:sx n="97" d="100"/>
          <a:sy n="97" d="100"/>
        </p:scale>
        <p:origin x="854" y="72"/>
      </p:cViewPr>
      <p:guideLst>
        <p:guide pos="2880"/>
        <p:guide orient="horz" pos="735"/>
        <p:guide orient="horz" pos="10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1FDF81-5404-4B2D-8642-5EB5D4E4B792}" type="doc">
      <dgm:prSet loTypeId="urn:microsoft.com/office/officeart/2005/8/layout/arrow2" loCatId="process" qsTypeId="urn:microsoft.com/office/officeart/2005/8/quickstyle/simple1" qsCatId="simple" csTypeId="urn:microsoft.com/office/officeart/2005/8/colors/accent1_2" csCatId="accent1" phldr="1"/>
      <dgm:spPr/>
    </dgm:pt>
    <dgm:pt modelId="{5C19ADE6-9522-4888-940D-4E36EEA73491}">
      <dgm:prSet phldrT="[Text]" custT="1"/>
      <dgm:spPr/>
      <dgm:t>
        <a:bodyPr/>
        <a:lstStyle/>
        <a:p>
          <a:r>
            <a:rPr lang="nl-NL" sz="1400" dirty="0"/>
            <a:t>Board meeting – April 2024</a:t>
          </a:r>
          <a:endParaRPr lang="en-GB" sz="1400" dirty="0"/>
        </a:p>
      </dgm:t>
    </dgm:pt>
    <dgm:pt modelId="{C555ECEF-BD9E-4C88-A368-970018F27330}" type="parTrans" cxnId="{4F5CCCFF-E200-4212-85E0-8D6C0E81F375}">
      <dgm:prSet/>
      <dgm:spPr/>
      <dgm:t>
        <a:bodyPr/>
        <a:lstStyle/>
        <a:p>
          <a:endParaRPr lang="en-GB" sz="1400"/>
        </a:p>
      </dgm:t>
    </dgm:pt>
    <dgm:pt modelId="{903DD21C-8CB4-420F-97B9-CC21601C07D6}" type="sibTrans" cxnId="{4F5CCCFF-E200-4212-85E0-8D6C0E81F375}">
      <dgm:prSet/>
      <dgm:spPr/>
      <dgm:t>
        <a:bodyPr/>
        <a:lstStyle/>
        <a:p>
          <a:endParaRPr lang="en-GB" sz="1400"/>
        </a:p>
      </dgm:t>
    </dgm:pt>
    <dgm:pt modelId="{F0FF0B24-293F-4964-8945-E48FDE1BDD2F}">
      <dgm:prSet phldrT="[Text]" custT="1"/>
      <dgm:spPr/>
      <dgm:t>
        <a:bodyPr/>
        <a:lstStyle/>
        <a:p>
          <a:r>
            <a:rPr lang="nl-NL" sz="1400" dirty="0"/>
            <a:t>Board meeting – </a:t>
          </a:r>
          <a:r>
            <a:rPr lang="nl-NL" sz="1400" dirty="0" err="1"/>
            <a:t>October</a:t>
          </a:r>
          <a:r>
            <a:rPr lang="nl-NL" sz="1400" dirty="0"/>
            <a:t> 2024</a:t>
          </a:r>
          <a:endParaRPr lang="en-GB" sz="1400" dirty="0"/>
        </a:p>
      </dgm:t>
    </dgm:pt>
    <dgm:pt modelId="{47CCFCA4-59A4-40A5-BF89-1A808994FCFB}" type="parTrans" cxnId="{C14A27A8-7EC0-442D-8274-B80F3F0A8942}">
      <dgm:prSet/>
      <dgm:spPr/>
      <dgm:t>
        <a:bodyPr/>
        <a:lstStyle/>
        <a:p>
          <a:endParaRPr lang="en-GB" sz="1400"/>
        </a:p>
      </dgm:t>
    </dgm:pt>
    <dgm:pt modelId="{A14447D9-ECED-4554-BFA3-50563221D0D6}" type="sibTrans" cxnId="{C14A27A8-7EC0-442D-8274-B80F3F0A8942}">
      <dgm:prSet/>
      <dgm:spPr/>
      <dgm:t>
        <a:bodyPr/>
        <a:lstStyle/>
        <a:p>
          <a:endParaRPr lang="en-GB" sz="1400"/>
        </a:p>
      </dgm:t>
    </dgm:pt>
    <dgm:pt modelId="{3535B364-0605-43F1-9AE8-F7EE75160082}">
      <dgm:prSet phldrT="[Text]" custT="1"/>
      <dgm:spPr/>
      <dgm:t>
        <a:bodyPr/>
        <a:lstStyle/>
        <a:p>
          <a:r>
            <a:rPr lang="nl-NL" sz="1400" dirty="0"/>
            <a:t>Board meeting – </a:t>
          </a:r>
          <a:r>
            <a:rPr lang="nl-NL" sz="1400" dirty="0" err="1"/>
            <a:t>January</a:t>
          </a:r>
          <a:r>
            <a:rPr lang="nl-NL" sz="1400" dirty="0"/>
            <a:t> 2025</a:t>
          </a:r>
          <a:endParaRPr lang="en-GB" sz="1400" dirty="0"/>
        </a:p>
      </dgm:t>
    </dgm:pt>
    <dgm:pt modelId="{8311A2CE-8A4A-485E-A5FF-E58BCAA157E8}" type="parTrans" cxnId="{B5C7665F-C2E5-45C2-A153-048F61C47331}">
      <dgm:prSet/>
      <dgm:spPr/>
      <dgm:t>
        <a:bodyPr/>
        <a:lstStyle/>
        <a:p>
          <a:endParaRPr lang="en-GB" sz="1400"/>
        </a:p>
      </dgm:t>
    </dgm:pt>
    <dgm:pt modelId="{F342E2DC-6047-47D6-B09C-3656F7DB296E}" type="sibTrans" cxnId="{B5C7665F-C2E5-45C2-A153-048F61C47331}">
      <dgm:prSet/>
      <dgm:spPr/>
      <dgm:t>
        <a:bodyPr/>
        <a:lstStyle/>
        <a:p>
          <a:endParaRPr lang="en-GB" sz="1400"/>
        </a:p>
      </dgm:t>
    </dgm:pt>
    <dgm:pt modelId="{035A0000-9B6F-4F24-BC19-5A17EF8534CB}" type="pres">
      <dgm:prSet presAssocID="{AF1FDF81-5404-4B2D-8642-5EB5D4E4B792}" presName="arrowDiagram" presStyleCnt="0">
        <dgm:presLayoutVars>
          <dgm:chMax val="5"/>
          <dgm:dir/>
          <dgm:resizeHandles val="exact"/>
        </dgm:presLayoutVars>
      </dgm:prSet>
      <dgm:spPr/>
    </dgm:pt>
    <dgm:pt modelId="{060317C1-9F2E-48C5-AF97-46136F285C49}" type="pres">
      <dgm:prSet presAssocID="{AF1FDF81-5404-4B2D-8642-5EB5D4E4B792}" presName="arrow" presStyleLbl="bgShp" presStyleIdx="0" presStyleCnt="1"/>
      <dgm:spPr/>
    </dgm:pt>
    <dgm:pt modelId="{90940CE5-DD16-44B0-BCB3-15B4BED9297F}" type="pres">
      <dgm:prSet presAssocID="{AF1FDF81-5404-4B2D-8642-5EB5D4E4B792}" presName="arrowDiagram3" presStyleCnt="0"/>
      <dgm:spPr/>
    </dgm:pt>
    <dgm:pt modelId="{75F0EC93-571B-4C6A-A9EC-3F22CD85F784}" type="pres">
      <dgm:prSet presAssocID="{5C19ADE6-9522-4888-940D-4E36EEA73491}" presName="bullet3a" presStyleLbl="node1" presStyleIdx="0" presStyleCnt="3"/>
      <dgm:spPr/>
    </dgm:pt>
    <dgm:pt modelId="{DD26C2B2-A27F-438D-984B-4B39E2412F02}" type="pres">
      <dgm:prSet presAssocID="{5C19ADE6-9522-4888-940D-4E36EEA73491}" presName="textBox3a" presStyleLbl="revTx" presStyleIdx="0" presStyleCnt="3">
        <dgm:presLayoutVars>
          <dgm:bulletEnabled val="1"/>
        </dgm:presLayoutVars>
      </dgm:prSet>
      <dgm:spPr/>
    </dgm:pt>
    <dgm:pt modelId="{B746A815-2D5D-432A-94D9-492ACC969BFF}" type="pres">
      <dgm:prSet presAssocID="{F0FF0B24-293F-4964-8945-E48FDE1BDD2F}" presName="bullet3b" presStyleLbl="node1" presStyleIdx="1" presStyleCnt="3"/>
      <dgm:spPr/>
    </dgm:pt>
    <dgm:pt modelId="{43063681-8574-464B-8349-2FDFCE999A97}" type="pres">
      <dgm:prSet presAssocID="{F0FF0B24-293F-4964-8945-E48FDE1BDD2F}" presName="textBox3b" presStyleLbl="revTx" presStyleIdx="1" presStyleCnt="3">
        <dgm:presLayoutVars>
          <dgm:bulletEnabled val="1"/>
        </dgm:presLayoutVars>
      </dgm:prSet>
      <dgm:spPr/>
    </dgm:pt>
    <dgm:pt modelId="{AA31F73E-563E-4DFB-914C-A24226EA0C12}" type="pres">
      <dgm:prSet presAssocID="{3535B364-0605-43F1-9AE8-F7EE75160082}" presName="bullet3c" presStyleLbl="node1" presStyleIdx="2" presStyleCnt="3"/>
      <dgm:spPr/>
    </dgm:pt>
    <dgm:pt modelId="{69199B3C-DE33-4E2E-9756-5063AA919A81}" type="pres">
      <dgm:prSet presAssocID="{3535B364-0605-43F1-9AE8-F7EE75160082}" presName="textBox3c" presStyleLbl="revTx" presStyleIdx="2" presStyleCnt="3" custScaleX="102960" custLinFactNeighborX="-7339" custLinFactNeighborY="7512">
        <dgm:presLayoutVars>
          <dgm:bulletEnabled val="1"/>
        </dgm:presLayoutVars>
      </dgm:prSet>
      <dgm:spPr/>
    </dgm:pt>
  </dgm:ptLst>
  <dgm:cxnLst>
    <dgm:cxn modelId="{B5C7665F-C2E5-45C2-A153-048F61C47331}" srcId="{AF1FDF81-5404-4B2D-8642-5EB5D4E4B792}" destId="{3535B364-0605-43F1-9AE8-F7EE75160082}" srcOrd="2" destOrd="0" parTransId="{8311A2CE-8A4A-485E-A5FF-E58BCAA157E8}" sibTransId="{F342E2DC-6047-47D6-B09C-3656F7DB296E}"/>
    <dgm:cxn modelId="{FDF3BF4A-54AE-4C3B-9D59-9E0410305A24}" type="presOf" srcId="{AF1FDF81-5404-4B2D-8642-5EB5D4E4B792}" destId="{035A0000-9B6F-4F24-BC19-5A17EF8534CB}" srcOrd="0" destOrd="0" presId="urn:microsoft.com/office/officeart/2005/8/layout/arrow2"/>
    <dgm:cxn modelId="{D24A3951-5807-48B0-90D7-EA3601AF82F0}" type="presOf" srcId="{F0FF0B24-293F-4964-8945-E48FDE1BDD2F}" destId="{43063681-8574-464B-8349-2FDFCE999A97}" srcOrd="0" destOrd="0" presId="urn:microsoft.com/office/officeart/2005/8/layout/arrow2"/>
    <dgm:cxn modelId="{40347AA2-FC46-4EEF-8982-DB965E15A46F}" type="presOf" srcId="{3535B364-0605-43F1-9AE8-F7EE75160082}" destId="{69199B3C-DE33-4E2E-9756-5063AA919A81}" srcOrd="0" destOrd="0" presId="urn:microsoft.com/office/officeart/2005/8/layout/arrow2"/>
    <dgm:cxn modelId="{C14A27A8-7EC0-442D-8274-B80F3F0A8942}" srcId="{AF1FDF81-5404-4B2D-8642-5EB5D4E4B792}" destId="{F0FF0B24-293F-4964-8945-E48FDE1BDD2F}" srcOrd="1" destOrd="0" parTransId="{47CCFCA4-59A4-40A5-BF89-1A808994FCFB}" sibTransId="{A14447D9-ECED-4554-BFA3-50563221D0D6}"/>
    <dgm:cxn modelId="{4F5CCCFF-E200-4212-85E0-8D6C0E81F375}" srcId="{AF1FDF81-5404-4B2D-8642-5EB5D4E4B792}" destId="{5C19ADE6-9522-4888-940D-4E36EEA73491}" srcOrd="0" destOrd="0" parTransId="{C555ECEF-BD9E-4C88-A368-970018F27330}" sibTransId="{903DD21C-8CB4-420F-97B9-CC21601C07D6}"/>
    <dgm:cxn modelId="{8281F8FF-EDF0-4F59-A4AA-75BCE6AB2422}" type="presOf" srcId="{5C19ADE6-9522-4888-940D-4E36EEA73491}" destId="{DD26C2B2-A27F-438D-984B-4B39E2412F02}" srcOrd="0" destOrd="0" presId="urn:microsoft.com/office/officeart/2005/8/layout/arrow2"/>
    <dgm:cxn modelId="{DFD4F1A1-33BC-4E8A-8174-70C6C7728047}" type="presParOf" srcId="{035A0000-9B6F-4F24-BC19-5A17EF8534CB}" destId="{060317C1-9F2E-48C5-AF97-46136F285C49}" srcOrd="0" destOrd="0" presId="urn:microsoft.com/office/officeart/2005/8/layout/arrow2"/>
    <dgm:cxn modelId="{8033F829-B156-4E10-87D8-596ED2462899}" type="presParOf" srcId="{035A0000-9B6F-4F24-BC19-5A17EF8534CB}" destId="{90940CE5-DD16-44B0-BCB3-15B4BED9297F}" srcOrd="1" destOrd="0" presId="urn:microsoft.com/office/officeart/2005/8/layout/arrow2"/>
    <dgm:cxn modelId="{0FB93732-952C-4190-BCB6-A2DA4945722B}" type="presParOf" srcId="{90940CE5-DD16-44B0-BCB3-15B4BED9297F}" destId="{75F0EC93-571B-4C6A-A9EC-3F22CD85F784}" srcOrd="0" destOrd="0" presId="urn:microsoft.com/office/officeart/2005/8/layout/arrow2"/>
    <dgm:cxn modelId="{9F266C57-57DB-4FF7-BEAA-6CB1CE058F18}" type="presParOf" srcId="{90940CE5-DD16-44B0-BCB3-15B4BED9297F}" destId="{DD26C2B2-A27F-438D-984B-4B39E2412F02}" srcOrd="1" destOrd="0" presId="urn:microsoft.com/office/officeart/2005/8/layout/arrow2"/>
    <dgm:cxn modelId="{6385F67E-A1F5-459D-8B36-B95340BA8438}" type="presParOf" srcId="{90940CE5-DD16-44B0-BCB3-15B4BED9297F}" destId="{B746A815-2D5D-432A-94D9-492ACC969BFF}" srcOrd="2" destOrd="0" presId="urn:microsoft.com/office/officeart/2005/8/layout/arrow2"/>
    <dgm:cxn modelId="{ACCB5D1A-F9FE-446F-B76B-F47EF9AB568E}" type="presParOf" srcId="{90940CE5-DD16-44B0-BCB3-15B4BED9297F}" destId="{43063681-8574-464B-8349-2FDFCE999A97}" srcOrd="3" destOrd="0" presId="urn:microsoft.com/office/officeart/2005/8/layout/arrow2"/>
    <dgm:cxn modelId="{0DE82CF9-8BDA-44ED-A6E7-63D013544EA3}" type="presParOf" srcId="{90940CE5-DD16-44B0-BCB3-15B4BED9297F}" destId="{AA31F73E-563E-4DFB-914C-A24226EA0C12}" srcOrd="4" destOrd="0" presId="urn:microsoft.com/office/officeart/2005/8/layout/arrow2"/>
    <dgm:cxn modelId="{0C9A8EC7-7752-4609-992C-F1ECC850CDB9}" type="presParOf" srcId="{90940CE5-DD16-44B0-BCB3-15B4BED9297F}" destId="{69199B3C-DE33-4E2E-9756-5063AA919A81}"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5948E5-4B45-D34D-AFDB-8E5D89E9F99C}" type="doc">
      <dgm:prSet loTypeId="urn:microsoft.com/office/officeart/2005/8/layout/hProcess9" loCatId="" qsTypeId="urn:microsoft.com/office/officeart/2005/8/quickstyle/simple4" qsCatId="simple" csTypeId="urn:microsoft.com/office/officeart/2005/8/colors/accent2_2" csCatId="accent2" phldr="1"/>
      <dgm:spPr/>
    </dgm:pt>
    <dgm:pt modelId="{19F0B9B0-5C74-034C-8246-A0A258541993}">
      <dgm:prSet phldrT="[Text]"/>
      <dgm:spPr/>
      <dgm:t>
        <a:bodyPr/>
        <a:lstStyle/>
        <a:p>
          <a:r>
            <a:rPr lang="en-US" dirty="0">
              <a:latin typeface="+mn-lt"/>
              <a:cs typeface="Calibri" panose="020F0502020204030204" pitchFamily="34" charset="0"/>
            </a:rPr>
            <a:t>UEMS recognition of Hematology</a:t>
          </a:r>
        </a:p>
      </dgm:t>
    </dgm:pt>
    <dgm:pt modelId="{F82DBBD2-2879-1046-81F5-E066C82FC5BE}" type="parTrans" cxnId="{32DAB1A4-AAE0-D842-B5D6-E1BA36C9F486}">
      <dgm:prSet/>
      <dgm:spPr/>
      <dgm:t>
        <a:bodyPr/>
        <a:lstStyle/>
        <a:p>
          <a:endParaRPr lang="en-US">
            <a:latin typeface="+mn-lt"/>
          </a:endParaRPr>
        </a:p>
      </dgm:t>
    </dgm:pt>
    <dgm:pt modelId="{9F64997A-7558-4A4A-9975-1DE592DEE8F8}" type="sibTrans" cxnId="{32DAB1A4-AAE0-D842-B5D6-E1BA36C9F486}">
      <dgm:prSet/>
      <dgm:spPr/>
      <dgm:t>
        <a:bodyPr/>
        <a:lstStyle/>
        <a:p>
          <a:endParaRPr lang="en-US">
            <a:latin typeface="+mn-lt"/>
          </a:endParaRPr>
        </a:p>
      </dgm:t>
    </dgm:pt>
    <dgm:pt modelId="{BD3D295A-CED4-494F-B8E2-49F5C5754A5F}">
      <dgm:prSet phldrT="[Text]"/>
      <dgm:spPr/>
      <dgm:t>
        <a:bodyPr/>
        <a:lstStyle/>
        <a:p>
          <a:r>
            <a:rPr lang="en-US" dirty="0">
              <a:latin typeface="+mn-lt"/>
              <a:cs typeface="Calibri" panose="020F0502020204030204" pitchFamily="34" charset="0"/>
            </a:rPr>
            <a:t>Memorandum of understanding</a:t>
          </a:r>
        </a:p>
      </dgm:t>
    </dgm:pt>
    <dgm:pt modelId="{0E0010F1-87F3-6644-BD31-79D82E732763}" type="parTrans" cxnId="{567F4B4F-029B-3E44-B73B-0692A8173118}">
      <dgm:prSet/>
      <dgm:spPr/>
      <dgm:t>
        <a:bodyPr/>
        <a:lstStyle/>
        <a:p>
          <a:endParaRPr lang="en-US">
            <a:latin typeface="+mn-lt"/>
          </a:endParaRPr>
        </a:p>
      </dgm:t>
    </dgm:pt>
    <dgm:pt modelId="{037C797B-3F3C-7D4D-98B6-9A681283B309}" type="sibTrans" cxnId="{567F4B4F-029B-3E44-B73B-0692A8173118}">
      <dgm:prSet/>
      <dgm:spPr/>
      <dgm:t>
        <a:bodyPr/>
        <a:lstStyle/>
        <a:p>
          <a:endParaRPr lang="en-US">
            <a:latin typeface="+mn-lt"/>
          </a:endParaRPr>
        </a:p>
      </dgm:t>
    </dgm:pt>
    <dgm:pt modelId="{A09C5B15-A106-1A44-8D2C-F34D0BCDEBC4}">
      <dgm:prSet phldrT="[Text]"/>
      <dgm:spPr/>
      <dgm:t>
        <a:bodyPr/>
        <a:lstStyle/>
        <a:p>
          <a:r>
            <a:rPr lang="en-US" dirty="0">
              <a:latin typeface="+mn-lt"/>
              <a:cs typeface="Calibri" panose="020F0502020204030204" pitchFamily="34" charset="0"/>
            </a:rPr>
            <a:t>Joint accreditation</a:t>
          </a:r>
        </a:p>
      </dgm:t>
    </dgm:pt>
    <dgm:pt modelId="{710DD910-7200-B843-A841-C256F7CC4E71}" type="parTrans" cxnId="{549A657B-913B-474C-9E04-C98700E449C3}">
      <dgm:prSet/>
      <dgm:spPr/>
      <dgm:t>
        <a:bodyPr/>
        <a:lstStyle/>
        <a:p>
          <a:endParaRPr lang="en-US">
            <a:latin typeface="+mn-lt"/>
          </a:endParaRPr>
        </a:p>
      </dgm:t>
    </dgm:pt>
    <dgm:pt modelId="{5E9F24AC-8B80-8545-AFE1-1B5B6B96DA05}" type="sibTrans" cxnId="{549A657B-913B-474C-9E04-C98700E449C3}">
      <dgm:prSet/>
      <dgm:spPr/>
      <dgm:t>
        <a:bodyPr/>
        <a:lstStyle/>
        <a:p>
          <a:endParaRPr lang="en-US">
            <a:latin typeface="+mn-lt"/>
          </a:endParaRPr>
        </a:p>
      </dgm:t>
    </dgm:pt>
    <dgm:pt modelId="{AE1323FC-FDE8-2340-85AB-1F4748CD5C95}" type="pres">
      <dgm:prSet presAssocID="{2C5948E5-4B45-D34D-AFDB-8E5D89E9F99C}" presName="CompostProcess" presStyleCnt="0">
        <dgm:presLayoutVars>
          <dgm:dir/>
          <dgm:resizeHandles val="exact"/>
        </dgm:presLayoutVars>
      </dgm:prSet>
      <dgm:spPr/>
    </dgm:pt>
    <dgm:pt modelId="{B9013A8B-6C7D-6843-9948-EC89F7F4D716}" type="pres">
      <dgm:prSet presAssocID="{2C5948E5-4B45-D34D-AFDB-8E5D89E9F99C}" presName="arrow" presStyleLbl="bgShp" presStyleIdx="0" presStyleCnt="1"/>
      <dgm:spPr/>
    </dgm:pt>
    <dgm:pt modelId="{877460BB-783E-BD41-A552-C6AA10B7BC3B}" type="pres">
      <dgm:prSet presAssocID="{2C5948E5-4B45-D34D-AFDB-8E5D89E9F99C}" presName="linearProcess" presStyleCnt="0"/>
      <dgm:spPr/>
    </dgm:pt>
    <dgm:pt modelId="{72A64CB0-E10D-2B43-8653-3CAF0173C4BC}" type="pres">
      <dgm:prSet presAssocID="{19F0B9B0-5C74-034C-8246-A0A258541993}" presName="textNode" presStyleLbl="node1" presStyleIdx="0" presStyleCnt="3">
        <dgm:presLayoutVars>
          <dgm:bulletEnabled val="1"/>
        </dgm:presLayoutVars>
      </dgm:prSet>
      <dgm:spPr/>
    </dgm:pt>
    <dgm:pt modelId="{AE3BEC0B-F1B5-A742-8CDC-D4BCAC0E456B}" type="pres">
      <dgm:prSet presAssocID="{9F64997A-7558-4A4A-9975-1DE592DEE8F8}" presName="sibTrans" presStyleCnt="0"/>
      <dgm:spPr/>
    </dgm:pt>
    <dgm:pt modelId="{2CEA9E17-1381-AE42-9DAC-9CBD8714BD45}" type="pres">
      <dgm:prSet presAssocID="{BD3D295A-CED4-494F-B8E2-49F5C5754A5F}" presName="textNode" presStyleLbl="node1" presStyleIdx="1" presStyleCnt="3">
        <dgm:presLayoutVars>
          <dgm:bulletEnabled val="1"/>
        </dgm:presLayoutVars>
      </dgm:prSet>
      <dgm:spPr/>
    </dgm:pt>
    <dgm:pt modelId="{C3205A4C-F6DC-2345-8930-D328F91FCE8F}" type="pres">
      <dgm:prSet presAssocID="{037C797B-3F3C-7D4D-98B6-9A681283B309}" presName="sibTrans" presStyleCnt="0"/>
      <dgm:spPr/>
    </dgm:pt>
    <dgm:pt modelId="{3E02DB1E-3E44-2841-AE74-14727AF91B01}" type="pres">
      <dgm:prSet presAssocID="{A09C5B15-A106-1A44-8D2C-F34D0BCDEBC4}" presName="textNode" presStyleLbl="node1" presStyleIdx="2" presStyleCnt="3">
        <dgm:presLayoutVars>
          <dgm:bulletEnabled val="1"/>
        </dgm:presLayoutVars>
      </dgm:prSet>
      <dgm:spPr/>
    </dgm:pt>
  </dgm:ptLst>
  <dgm:cxnLst>
    <dgm:cxn modelId="{27FE4C2D-800D-4247-96A9-C091205D3FBC}" type="presOf" srcId="{2C5948E5-4B45-D34D-AFDB-8E5D89E9F99C}" destId="{AE1323FC-FDE8-2340-85AB-1F4748CD5C95}" srcOrd="0" destOrd="0" presId="urn:microsoft.com/office/officeart/2005/8/layout/hProcess9"/>
    <dgm:cxn modelId="{A0B96E3C-9990-E245-9E14-14867C12ABEC}" type="presOf" srcId="{BD3D295A-CED4-494F-B8E2-49F5C5754A5F}" destId="{2CEA9E17-1381-AE42-9DAC-9CBD8714BD45}" srcOrd="0" destOrd="0" presId="urn:microsoft.com/office/officeart/2005/8/layout/hProcess9"/>
    <dgm:cxn modelId="{567F4B4F-029B-3E44-B73B-0692A8173118}" srcId="{2C5948E5-4B45-D34D-AFDB-8E5D89E9F99C}" destId="{BD3D295A-CED4-494F-B8E2-49F5C5754A5F}" srcOrd="1" destOrd="0" parTransId="{0E0010F1-87F3-6644-BD31-79D82E732763}" sibTransId="{037C797B-3F3C-7D4D-98B6-9A681283B309}"/>
    <dgm:cxn modelId="{D9951453-6B6E-1F4D-99FA-1E5244902988}" type="presOf" srcId="{19F0B9B0-5C74-034C-8246-A0A258541993}" destId="{72A64CB0-E10D-2B43-8653-3CAF0173C4BC}" srcOrd="0" destOrd="0" presId="urn:microsoft.com/office/officeart/2005/8/layout/hProcess9"/>
    <dgm:cxn modelId="{549A657B-913B-474C-9E04-C98700E449C3}" srcId="{2C5948E5-4B45-D34D-AFDB-8E5D89E9F99C}" destId="{A09C5B15-A106-1A44-8D2C-F34D0BCDEBC4}" srcOrd="2" destOrd="0" parTransId="{710DD910-7200-B843-A841-C256F7CC4E71}" sibTransId="{5E9F24AC-8B80-8545-AFE1-1B5B6B96DA05}"/>
    <dgm:cxn modelId="{C03FDF91-2167-E14C-8BCB-796B9931D173}" type="presOf" srcId="{A09C5B15-A106-1A44-8D2C-F34D0BCDEBC4}" destId="{3E02DB1E-3E44-2841-AE74-14727AF91B01}" srcOrd="0" destOrd="0" presId="urn:microsoft.com/office/officeart/2005/8/layout/hProcess9"/>
    <dgm:cxn modelId="{32DAB1A4-AAE0-D842-B5D6-E1BA36C9F486}" srcId="{2C5948E5-4B45-D34D-AFDB-8E5D89E9F99C}" destId="{19F0B9B0-5C74-034C-8246-A0A258541993}" srcOrd="0" destOrd="0" parTransId="{F82DBBD2-2879-1046-81F5-E066C82FC5BE}" sibTransId="{9F64997A-7558-4A4A-9975-1DE592DEE8F8}"/>
    <dgm:cxn modelId="{E8E3AF41-B084-6C4E-92D4-64D0C34EBD9C}" type="presParOf" srcId="{AE1323FC-FDE8-2340-85AB-1F4748CD5C95}" destId="{B9013A8B-6C7D-6843-9948-EC89F7F4D716}" srcOrd="0" destOrd="0" presId="urn:microsoft.com/office/officeart/2005/8/layout/hProcess9"/>
    <dgm:cxn modelId="{5DD2D119-9E85-744B-9301-466917B592CB}" type="presParOf" srcId="{AE1323FC-FDE8-2340-85AB-1F4748CD5C95}" destId="{877460BB-783E-BD41-A552-C6AA10B7BC3B}" srcOrd="1" destOrd="0" presId="urn:microsoft.com/office/officeart/2005/8/layout/hProcess9"/>
    <dgm:cxn modelId="{6C8F155C-5401-384F-BE45-B6F9C22E5C52}" type="presParOf" srcId="{877460BB-783E-BD41-A552-C6AA10B7BC3B}" destId="{72A64CB0-E10D-2B43-8653-3CAF0173C4BC}" srcOrd="0" destOrd="0" presId="urn:microsoft.com/office/officeart/2005/8/layout/hProcess9"/>
    <dgm:cxn modelId="{2006D090-376D-9642-A4CF-C5A73E8B39B2}" type="presParOf" srcId="{877460BB-783E-BD41-A552-C6AA10B7BC3B}" destId="{AE3BEC0B-F1B5-A742-8CDC-D4BCAC0E456B}" srcOrd="1" destOrd="0" presId="urn:microsoft.com/office/officeart/2005/8/layout/hProcess9"/>
    <dgm:cxn modelId="{9DEEC4B2-07E1-424A-8B19-7B85F2F22DDD}" type="presParOf" srcId="{877460BB-783E-BD41-A552-C6AA10B7BC3B}" destId="{2CEA9E17-1381-AE42-9DAC-9CBD8714BD45}" srcOrd="2" destOrd="0" presId="urn:microsoft.com/office/officeart/2005/8/layout/hProcess9"/>
    <dgm:cxn modelId="{2B5E34F2-BEC4-BC45-A5F8-36638344AA8C}" type="presParOf" srcId="{877460BB-783E-BD41-A552-C6AA10B7BC3B}" destId="{C3205A4C-F6DC-2345-8930-D328F91FCE8F}" srcOrd="3" destOrd="0" presId="urn:microsoft.com/office/officeart/2005/8/layout/hProcess9"/>
    <dgm:cxn modelId="{9A40E228-514A-D746-97E6-9741108E5032}" type="presParOf" srcId="{877460BB-783E-BD41-A552-C6AA10B7BC3B}" destId="{3E02DB1E-3E44-2841-AE74-14727AF91B0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07180A-3B11-4DF1-B6FF-7B346CF1AC22}" type="doc">
      <dgm:prSet loTypeId="urn:microsoft.com/office/officeart/2005/8/layout/arrow2" loCatId="process" qsTypeId="urn:microsoft.com/office/officeart/2005/8/quickstyle/simple1" qsCatId="simple" csTypeId="urn:microsoft.com/office/officeart/2005/8/colors/accent2_3" csCatId="accent2" phldr="1"/>
      <dgm:spPr/>
    </dgm:pt>
    <dgm:pt modelId="{31EC6E45-B377-4AE2-B566-775422C1398E}">
      <dgm:prSet phldrT="[Text]" custT="1"/>
      <dgm:spPr/>
      <dgm:t>
        <a:bodyPr/>
        <a:lstStyle/>
        <a:p>
          <a:r>
            <a:rPr lang="nl-NL" sz="2000" dirty="0" err="1"/>
            <a:t>July</a:t>
          </a:r>
          <a:r>
            <a:rPr lang="nl-NL" sz="2000" dirty="0"/>
            <a:t> 2024</a:t>
          </a:r>
          <a:endParaRPr lang="en-GB" sz="2000" dirty="0"/>
        </a:p>
      </dgm:t>
    </dgm:pt>
    <dgm:pt modelId="{15FFEAA8-9FB6-4D43-B07A-6EE2FAD6B9EB}" type="parTrans" cxnId="{40AA28F4-F25F-4B9C-BFB8-EA6C52D8628A}">
      <dgm:prSet/>
      <dgm:spPr/>
      <dgm:t>
        <a:bodyPr/>
        <a:lstStyle/>
        <a:p>
          <a:endParaRPr lang="en-GB"/>
        </a:p>
      </dgm:t>
    </dgm:pt>
    <dgm:pt modelId="{2ABB2456-805C-40B6-A1D1-7F37FD424BDB}" type="sibTrans" cxnId="{40AA28F4-F25F-4B9C-BFB8-EA6C52D8628A}">
      <dgm:prSet/>
      <dgm:spPr/>
      <dgm:t>
        <a:bodyPr/>
        <a:lstStyle/>
        <a:p>
          <a:endParaRPr lang="en-GB"/>
        </a:p>
      </dgm:t>
    </dgm:pt>
    <dgm:pt modelId="{07E93F78-B53E-4E68-ACF5-BD63CB1933CC}">
      <dgm:prSet phldrT="[Text]" custT="1"/>
      <dgm:spPr/>
      <dgm:t>
        <a:bodyPr/>
        <a:lstStyle/>
        <a:p>
          <a:r>
            <a:rPr lang="nl-NL" sz="2000" dirty="0" err="1"/>
            <a:t>October</a:t>
          </a:r>
          <a:r>
            <a:rPr lang="nl-NL" sz="2000" dirty="0"/>
            <a:t> 2024</a:t>
          </a:r>
          <a:endParaRPr lang="en-GB" sz="2000" dirty="0"/>
        </a:p>
      </dgm:t>
    </dgm:pt>
    <dgm:pt modelId="{021D76F1-8C9A-430A-8CBA-668A44429DFE}" type="parTrans" cxnId="{63C38B2A-078B-47AB-8771-6424BC9C734B}">
      <dgm:prSet/>
      <dgm:spPr/>
      <dgm:t>
        <a:bodyPr/>
        <a:lstStyle/>
        <a:p>
          <a:endParaRPr lang="en-GB"/>
        </a:p>
      </dgm:t>
    </dgm:pt>
    <dgm:pt modelId="{5EBDF527-0163-4923-8B08-292931A884F7}" type="sibTrans" cxnId="{63C38B2A-078B-47AB-8771-6424BC9C734B}">
      <dgm:prSet/>
      <dgm:spPr/>
      <dgm:t>
        <a:bodyPr/>
        <a:lstStyle/>
        <a:p>
          <a:endParaRPr lang="en-GB"/>
        </a:p>
      </dgm:t>
    </dgm:pt>
    <dgm:pt modelId="{660E6016-FA5A-4A30-87C7-EE81FF46312A}">
      <dgm:prSet phldrT="[Text]" custT="1"/>
      <dgm:spPr/>
      <dgm:t>
        <a:bodyPr/>
        <a:lstStyle/>
        <a:p>
          <a:r>
            <a:rPr lang="nl-NL" sz="2000" dirty="0" err="1"/>
            <a:t>January</a:t>
          </a:r>
          <a:r>
            <a:rPr lang="nl-NL" sz="2000" dirty="0"/>
            <a:t> 2025</a:t>
          </a:r>
          <a:endParaRPr lang="en-GB" sz="2000" dirty="0"/>
        </a:p>
      </dgm:t>
    </dgm:pt>
    <dgm:pt modelId="{B1060F06-359C-4CB9-A2FE-2457110C0521}" type="parTrans" cxnId="{66DD031F-9A1D-49E3-8F41-152A8EA400A2}">
      <dgm:prSet/>
      <dgm:spPr/>
      <dgm:t>
        <a:bodyPr/>
        <a:lstStyle/>
        <a:p>
          <a:endParaRPr lang="en-GB"/>
        </a:p>
      </dgm:t>
    </dgm:pt>
    <dgm:pt modelId="{85E4B3F6-4DA8-46DF-AFAC-0DB03B87F3A1}" type="sibTrans" cxnId="{66DD031F-9A1D-49E3-8F41-152A8EA400A2}">
      <dgm:prSet/>
      <dgm:spPr/>
      <dgm:t>
        <a:bodyPr/>
        <a:lstStyle/>
        <a:p>
          <a:endParaRPr lang="en-GB"/>
        </a:p>
      </dgm:t>
    </dgm:pt>
    <dgm:pt modelId="{3F62F182-217A-4281-8ABA-10847A1F5D5B}" type="pres">
      <dgm:prSet presAssocID="{BB07180A-3B11-4DF1-B6FF-7B346CF1AC22}" presName="arrowDiagram" presStyleCnt="0">
        <dgm:presLayoutVars>
          <dgm:chMax val="5"/>
          <dgm:dir/>
          <dgm:resizeHandles val="exact"/>
        </dgm:presLayoutVars>
      </dgm:prSet>
      <dgm:spPr/>
    </dgm:pt>
    <dgm:pt modelId="{E57DA447-F5F8-41CE-8520-97D8173E6583}" type="pres">
      <dgm:prSet presAssocID="{BB07180A-3B11-4DF1-B6FF-7B346CF1AC22}" presName="arrow" presStyleLbl="bgShp" presStyleIdx="0" presStyleCnt="1"/>
      <dgm:spPr/>
    </dgm:pt>
    <dgm:pt modelId="{88E142AF-A71F-443D-AB11-54E9D60A37EA}" type="pres">
      <dgm:prSet presAssocID="{BB07180A-3B11-4DF1-B6FF-7B346CF1AC22}" presName="arrowDiagram3" presStyleCnt="0"/>
      <dgm:spPr/>
    </dgm:pt>
    <dgm:pt modelId="{CFF90ECA-BE37-4CF4-B00F-82695F344ED2}" type="pres">
      <dgm:prSet presAssocID="{31EC6E45-B377-4AE2-B566-775422C1398E}" presName="bullet3a" presStyleLbl="node1" presStyleIdx="0" presStyleCnt="3"/>
      <dgm:spPr/>
    </dgm:pt>
    <dgm:pt modelId="{37EE4B40-3B8F-4AB7-A41F-9958C9744B73}" type="pres">
      <dgm:prSet presAssocID="{31EC6E45-B377-4AE2-B566-775422C1398E}" presName="textBox3a" presStyleLbl="revTx" presStyleIdx="0" presStyleCnt="3">
        <dgm:presLayoutVars>
          <dgm:bulletEnabled val="1"/>
        </dgm:presLayoutVars>
      </dgm:prSet>
      <dgm:spPr/>
    </dgm:pt>
    <dgm:pt modelId="{5568C7DF-878D-4367-968D-CEB702607EB3}" type="pres">
      <dgm:prSet presAssocID="{07E93F78-B53E-4E68-ACF5-BD63CB1933CC}" presName="bullet3b" presStyleLbl="node1" presStyleIdx="1" presStyleCnt="3"/>
      <dgm:spPr/>
    </dgm:pt>
    <dgm:pt modelId="{0CD2ECFF-4E1D-4BB1-8F7C-1091779E385A}" type="pres">
      <dgm:prSet presAssocID="{07E93F78-B53E-4E68-ACF5-BD63CB1933CC}" presName="textBox3b" presStyleLbl="revTx" presStyleIdx="1" presStyleCnt="3" custScaleX="99087">
        <dgm:presLayoutVars>
          <dgm:bulletEnabled val="1"/>
        </dgm:presLayoutVars>
      </dgm:prSet>
      <dgm:spPr/>
    </dgm:pt>
    <dgm:pt modelId="{119E9A7B-4E5D-48E2-8B4F-17E08C0442A6}" type="pres">
      <dgm:prSet presAssocID="{660E6016-FA5A-4A30-87C7-EE81FF46312A}" presName="bullet3c" presStyleLbl="node1" presStyleIdx="2" presStyleCnt="3"/>
      <dgm:spPr/>
    </dgm:pt>
    <dgm:pt modelId="{DFEFB80A-602F-462E-BDDB-B90B55B546AB}" type="pres">
      <dgm:prSet presAssocID="{660E6016-FA5A-4A30-87C7-EE81FF46312A}" presName="textBox3c" presStyleLbl="revTx" presStyleIdx="2" presStyleCnt="3">
        <dgm:presLayoutVars>
          <dgm:bulletEnabled val="1"/>
        </dgm:presLayoutVars>
      </dgm:prSet>
      <dgm:spPr/>
    </dgm:pt>
  </dgm:ptLst>
  <dgm:cxnLst>
    <dgm:cxn modelId="{B26C3713-72F8-4E74-A751-42C2145331F8}" type="presOf" srcId="{07E93F78-B53E-4E68-ACF5-BD63CB1933CC}" destId="{0CD2ECFF-4E1D-4BB1-8F7C-1091779E385A}" srcOrd="0" destOrd="0" presId="urn:microsoft.com/office/officeart/2005/8/layout/arrow2"/>
    <dgm:cxn modelId="{08A2D016-C38A-482A-B8D6-F60AF98704AD}" type="presOf" srcId="{BB07180A-3B11-4DF1-B6FF-7B346CF1AC22}" destId="{3F62F182-217A-4281-8ABA-10847A1F5D5B}" srcOrd="0" destOrd="0" presId="urn:microsoft.com/office/officeart/2005/8/layout/arrow2"/>
    <dgm:cxn modelId="{66DD031F-9A1D-49E3-8F41-152A8EA400A2}" srcId="{BB07180A-3B11-4DF1-B6FF-7B346CF1AC22}" destId="{660E6016-FA5A-4A30-87C7-EE81FF46312A}" srcOrd="2" destOrd="0" parTransId="{B1060F06-359C-4CB9-A2FE-2457110C0521}" sibTransId="{85E4B3F6-4DA8-46DF-AFAC-0DB03B87F3A1}"/>
    <dgm:cxn modelId="{65150A24-691A-478F-8FFE-F8088C223DF4}" type="presOf" srcId="{31EC6E45-B377-4AE2-B566-775422C1398E}" destId="{37EE4B40-3B8F-4AB7-A41F-9958C9744B73}" srcOrd="0" destOrd="0" presId="urn:microsoft.com/office/officeart/2005/8/layout/arrow2"/>
    <dgm:cxn modelId="{63C38B2A-078B-47AB-8771-6424BC9C734B}" srcId="{BB07180A-3B11-4DF1-B6FF-7B346CF1AC22}" destId="{07E93F78-B53E-4E68-ACF5-BD63CB1933CC}" srcOrd="1" destOrd="0" parTransId="{021D76F1-8C9A-430A-8CBA-668A44429DFE}" sibTransId="{5EBDF527-0163-4923-8B08-292931A884F7}"/>
    <dgm:cxn modelId="{FB423F5B-853E-4C1D-B5A3-FA8D12C7E791}" type="presOf" srcId="{660E6016-FA5A-4A30-87C7-EE81FF46312A}" destId="{DFEFB80A-602F-462E-BDDB-B90B55B546AB}" srcOrd="0" destOrd="0" presId="urn:microsoft.com/office/officeart/2005/8/layout/arrow2"/>
    <dgm:cxn modelId="{40AA28F4-F25F-4B9C-BFB8-EA6C52D8628A}" srcId="{BB07180A-3B11-4DF1-B6FF-7B346CF1AC22}" destId="{31EC6E45-B377-4AE2-B566-775422C1398E}" srcOrd="0" destOrd="0" parTransId="{15FFEAA8-9FB6-4D43-B07A-6EE2FAD6B9EB}" sibTransId="{2ABB2456-805C-40B6-A1D1-7F37FD424BDB}"/>
    <dgm:cxn modelId="{75139F74-40D0-43E5-828E-406467E20962}" type="presParOf" srcId="{3F62F182-217A-4281-8ABA-10847A1F5D5B}" destId="{E57DA447-F5F8-41CE-8520-97D8173E6583}" srcOrd="0" destOrd="0" presId="urn:microsoft.com/office/officeart/2005/8/layout/arrow2"/>
    <dgm:cxn modelId="{6CA5EDAF-A073-4E5B-9E75-1D8C4D33FB64}" type="presParOf" srcId="{3F62F182-217A-4281-8ABA-10847A1F5D5B}" destId="{88E142AF-A71F-443D-AB11-54E9D60A37EA}" srcOrd="1" destOrd="0" presId="urn:microsoft.com/office/officeart/2005/8/layout/arrow2"/>
    <dgm:cxn modelId="{26DC3C8E-ECA3-4C67-B9C0-9C4B0B1C27EB}" type="presParOf" srcId="{88E142AF-A71F-443D-AB11-54E9D60A37EA}" destId="{CFF90ECA-BE37-4CF4-B00F-82695F344ED2}" srcOrd="0" destOrd="0" presId="urn:microsoft.com/office/officeart/2005/8/layout/arrow2"/>
    <dgm:cxn modelId="{C0220CB8-82D7-4933-9FD3-BD0131655930}" type="presParOf" srcId="{88E142AF-A71F-443D-AB11-54E9D60A37EA}" destId="{37EE4B40-3B8F-4AB7-A41F-9958C9744B73}" srcOrd="1" destOrd="0" presId="urn:microsoft.com/office/officeart/2005/8/layout/arrow2"/>
    <dgm:cxn modelId="{1432B5A4-805F-4906-A5FE-4B995CC2C392}" type="presParOf" srcId="{88E142AF-A71F-443D-AB11-54E9D60A37EA}" destId="{5568C7DF-878D-4367-968D-CEB702607EB3}" srcOrd="2" destOrd="0" presId="urn:microsoft.com/office/officeart/2005/8/layout/arrow2"/>
    <dgm:cxn modelId="{917628FB-8408-469A-9E75-ACC33E29B2FE}" type="presParOf" srcId="{88E142AF-A71F-443D-AB11-54E9D60A37EA}" destId="{0CD2ECFF-4E1D-4BB1-8F7C-1091779E385A}" srcOrd="3" destOrd="0" presId="urn:microsoft.com/office/officeart/2005/8/layout/arrow2"/>
    <dgm:cxn modelId="{AB4D04E0-3928-4585-A0EF-6C26AF479FE1}" type="presParOf" srcId="{88E142AF-A71F-443D-AB11-54E9D60A37EA}" destId="{119E9A7B-4E5D-48E2-8B4F-17E08C0442A6}" srcOrd="4" destOrd="0" presId="urn:microsoft.com/office/officeart/2005/8/layout/arrow2"/>
    <dgm:cxn modelId="{7EA846A9-32AF-418E-9286-1C1AE5911A3B}" type="presParOf" srcId="{88E142AF-A71F-443D-AB11-54E9D60A37EA}" destId="{DFEFB80A-602F-462E-BDDB-B90B55B546A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C3FAAA-790E-49F3-9002-DC315FAF3C7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GB"/>
        </a:p>
      </dgm:t>
    </dgm:pt>
    <dgm:pt modelId="{0469114E-7DD6-42BD-9380-0A4D3EFF2874}">
      <dgm:prSet phldrT="[Text]" custT="1"/>
      <dgm:spPr/>
      <dgm:t>
        <a:bodyPr/>
        <a:lstStyle/>
        <a:p>
          <a:r>
            <a:rPr lang="nl-NL" sz="1400" b="1" dirty="0"/>
            <a:t>ETR </a:t>
          </a:r>
          <a:r>
            <a:rPr lang="nl-NL" sz="1400" b="1" dirty="0" err="1"/>
            <a:t>Submission</a:t>
          </a:r>
          <a:endParaRPr lang="en-GB" sz="1400" b="1" dirty="0"/>
        </a:p>
      </dgm:t>
    </dgm:pt>
    <dgm:pt modelId="{68536768-6CA1-4475-880A-0E2DDD17A35F}" type="parTrans" cxnId="{CE7A055C-D4D4-4A56-9848-F720DD020844}">
      <dgm:prSet/>
      <dgm:spPr/>
      <dgm:t>
        <a:bodyPr/>
        <a:lstStyle/>
        <a:p>
          <a:endParaRPr lang="en-GB"/>
        </a:p>
      </dgm:t>
    </dgm:pt>
    <dgm:pt modelId="{0FBB6F42-30FC-4E03-A39C-981022F81FB2}" type="sibTrans" cxnId="{CE7A055C-D4D4-4A56-9848-F720DD020844}">
      <dgm:prSet/>
      <dgm:spPr/>
      <dgm:t>
        <a:bodyPr/>
        <a:lstStyle/>
        <a:p>
          <a:endParaRPr lang="en-GB"/>
        </a:p>
      </dgm:t>
    </dgm:pt>
    <dgm:pt modelId="{F1CE4EA4-FDAF-4593-94C8-F09664802F82}">
      <dgm:prSet phldrT="[Text]"/>
      <dgm:spPr/>
      <dgm:t>
        <a:bodyPr/>
        <a:lstStyle/>
        <a:p>
          <a:r>
            <a:rPr lang="nl-NL" dirty="0"/>
            <a:t>Q3, 2025</a:t>
          </a:r>
          <a:endParaRPr lang="en-GB" dirty="0"/>
        </a:p>
      </dgm:t>
    </dgm:pt>
    <dgm:pt modelId="{874BCC21-72A0-4736-BC24-CA2FD0B2FAFB}" type="parTrans" cxnId="{EBB04BB7-EF9D-4FE7-B482-40AAB42021DE}">
      <dgm:prSet/>
      <dgm:spPr/>
      <dgm:t>
        <a:bodyPr/>
        <a:lstStyle/>
        <a:p>
          <a:endParaRPr lang="en-GB"/>
        </a:p>
      </dgm:t>
    </dgm:pt>
    <dgm:pt modelId="{454B4A9F-38F6-423F-92C4-6E3990B68C1C}" type="sibTrans" cxnId="{EBB04BB7-EF9D-4FE7-B482-40AAB42021DE}">
      <dgm:prSet/>
      <dgm:spPr/>
      <dgm:t>
        <a:bodyPr/>
        <a:lstStyle/>
        <a:p>
          <a:endParaRPr lang="en-GB"/>
        </a:p>
      </dgm:t>
    </dgm:pt>
    <dgm:pt modelId="{59FE2B79-7279-4C07-AB2F-91774C281E12}" type="pres">
      <dgm:prSet presAssocID="{94C3FAAA-790E-49F3-9002-DC315FAF3C7F}" presName="theList" presStyleCnt="0">
        <dgm:presLayoutVars>
          <dgm:dir/>
          <dgm:animLvl val="lvl"/>
          <dgm:resizeHandles val="exact"/>
        </dgm:presLayoutVars>
      </dgm:prSet>
      <dgm:spPr/>
    </dgm:pt>
    <dgm:pt modelId="{C32B93FD-B35E-497F-8E6E-DF10FABE58AE}" type="pres">
      <dgm:prSet presAssocID="{0469114E-7DD6-42BD-9380-0A4D3EFF2874}" presName="compNode" presStyleCnt="0"/>
      <dgm:spPr/>
    </dgm:pt>
    <dgm:pt modelId="{EFA3DF60-D972-467D-B9DF-1FD1881CFE95}" type="pres">
      <dgm:prSet presAssocID="{0469114E-7DD6-42BD-9380-0A4D3EFF2874}" presName="noGeometry" presStyleCnt="0"/>
      <dgm:spPr/>
    </dgm:pt>
    <dgm:pt modelId="{E0293873-3B34-42B7-A51C-4C657D8CD747}" type="pres">
      <dgm:prSet presAssocID="{0469114E-7DD6-42BD-9380-0A4D3EFF2874}" presName="childTextVisible" presStyleLbl="bgAccFollowNode1" presStyleIdx="0" presStyleCnt="1" custScaleY="44522">
        <dgm:presLayoutVars>
          <dgm:bulletEnabled val="1"/>
        </dgm:presLayoutVars>
      </dgm:prSet>
      <dgm:spPr/>
    </dgm:pt>
    <dgm:pt modelId="{F75EFCFA-BB8C-4876-B081-920DEA9B2CCD}" type="pres">
      <dgm:prSet presAssocID="{0469114E-7DD6-42BD-9380-0A4D3EFF2874}" presName="childTextHidden" presStyleLbl="bgAccFollowNode1" presStyleIdx="0" presStyleCnt="1"/>
      <dgm:spPr/>
    </dgm:pt>
    <dgm:pt modelId="{5A1515F9-1CC7-423D-9739-8E59B8B5AFFA}" type="pres">
      <dgm:prSet presAssocID="{0469114E-7DD6-42BD-9380-0A4D3EFF2874}" presName="parentText" presStyleLbl="node1" presStyleIdx="0" presStyleCnt="1" custScaleX="91576" custScaleY="85849" custLinFactNeighborX="-4073" custLinFactNeighborY="0">
        <dgm:presLayoutVars>
          <dgm:chMax val="1"/>
          <dgm:bulletEnabled val="1"/>
        </dgm:presLayoutVars>
      </dgm:prSet>
      <dgm:spPr/>
    </dgm:pt>
  </dgm:ptLst>
  <dgm:cxnLst>
    <dgm:cxn modelId="{4A383611-11A9-4235-A733-3FAFD6FEABD4}" type="presOf" srcId="{0469114E-7DD6-42BD-9380-0A4D3EFF2874}" destId="{5A1515F9-1CC7-423D-9739-8E59B8B5AFFA}" srcOrd="0" destOrd="0" presId="urn:microsoft.com/office/officeart/2005/8/layout/hProcess6"/>
    <dgm:cxn modelId="{6F008D18-11D6-44C3-A3FA-0060A2C9E6D9}" type="presOf" srcId="{94C3FAAA-790E-49F3-9002-DC315FAF3C7F}" destId="{59FE2B79-7279-4C07-AB2F-91774C281E12}" srcOrd="0" destOrd="0" presId="urn:microsoft.com/office/officeart/2005/8/layout/hProcess6"/>
    <dgm:cxn modelId="{CE7A055C-D4D4-4A56-9848-F720DD020844}" srcId="{94C3FAAA-790E-49F3-9002-DC315FAF3C7F}" destId="{0469114E-7DD6-42BD-9380-0A4D3EFF2874}" srcOrd="0" destOrd="0" parTransId="{68536768-6CA1-4475-880A-0E2DDD17A35F}" sibTransId="{0FBB6F42-30FC-4E03-A39C-981022F81FB2}"/>
    <dgm:cxn modelId="{69D0916E-8C3B-4C77-90D1-B1E900F088D6}" type="presOf" srcId="{F1CE4EA4-FDAF-4593-94C8-F09664802F82}" destId="{E0293873-3B34-42B7-A51C-4C657D8CD747}" srcOrd="0" destOrd="0" presId="urn:microsoft.com/office/officeart/2005/8/layout/hProcess6"/>
    <dgm:cxn modelId="{9B48BCB5-1BE8-4346-9ED6-0C53E8829E16}" type="presOf" srcId="{F1CE4EA4-FDAF-4593-94C8-F09664802F82}" destId="{F75EFCFA-BB8C-4876-B081-920DEA9B2CCD}" srcOrd="1" destOrd="0" presId="urn:microsoft.com/office/officeart/2005/8/layout/hProcess6"/>
    <dgm:cxn modelId="{EBB04BB7-EF9D-4FE7-B482-40AAB42021DE}" srcId="{0469114E-7DD6-42BD-9380-0A4D3EFF2874}" destId="{F1CE4EA4-FDAF-4593-94C8-F09664802F82}" srcOrd="0" destOrd="0" parTransId="{874BCC21-72A0-4736-BC24-CA2FD0B2FAFB}" sibTransId="{454B4A9F-38F6-423F-92C4-6E3990B68C1C}"/>
    <dgm:cxn modelId="{06A8C53D-2D58-415B-BC80-26A401654B6F}" type="presParOf" srcId="{59FE2B79-7279-4C07-AB2F-91774C281E12}" destId="{C32B93FD-B35E-497F-8E6E-DF10FABE58AE}" srcOrd="0" destOrd="0" presId="urn:microsoft.com/office/officeart/2005/8/layout/hProcess6"/>
    <dgm:cxn modelId="{8500F3AF-94E0-4BA8-A5EC-A00D94A58957}" type="presParOf" srcId="{C32B93FD-B35E-497F-8E6E-DF10FABE58AE}" destId="{EFA3DF60-D972-467D-B9DF-1FD1881CFE95}" srcOrd="0" destOrd="0" presId="urn:microsoft.com/office/officeart/2005/8/layout/hProcess6"/>
    <dgm:cxn modelId="{0056E812-538C-405C-AA97-942D2F30969A}" type="presParOf" srcId="{C32B93FD-B35E-497F-8E6E-DF10FABE58AE}" destId="{E0293873-3B34-42B7-A51C-4C657D8CD747}" srcOrd="1" destOrd="0" presId="urn:microsoft.com/office/officeart/2005/8/layout/hProcess6"/>
    <dgm:cxn modelId="{761FB41E-A7F9-4677-B647-43D46381EDF0}" type="presParOf" srcId="{C32B93FD-B35E-497F-8E6E-DF10FABE58AE}" destId="{F75EFCFA-BB8C-4876-B081-920DEA9B2CCD}" srcOrd="2" destOrd="0" presId="urn:microsoft.com/office/officeart/2005/8/layout/hProcess6"/>
    <dgm:cxn modelId="{EC9E66DF-F6BF-45B3-B8BC-6701D2F9FCB7}" type="presParOf" srcId="{C32B93FD-B35E-497F-8E6E-DF10FABE58AE}" destId="{5A1515F9-1CC7-423D-9739-8E59B8B5AFF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C3FAAA-790E-49F3-9002-DC315FAF3C7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GB"/>
        </a:p>
      </dgm:t>
    </dgm:pt>
    <dgm:pt modelId="{0469114E-7DD6-42BD-9380-0A4D3EFF2874}">
      <dgm:prSet phldrT="[Text]"/>
      <dgm:spPr/>
      <dgm:t>
        <a:bodyPr/>
        <a:lstStyle/>
        <a:p>
          <a:r>
            <a:rPr lang="nl-NL" dirty="0"/>
            <a:t>MOU </a:t>
          </a:r>
          <a:r>
            <a:rPr lang="nl-NL" dirty="0" err="1"/>
            <a:t>signing</a:t>
          </a:r>
          <a:endParaRPr lang="en-GB" dirty="0"/>
        </a:p>
      </dgm:t>
    </dgm:pt>
    <dgm:pt modelId="{68536768-6CA1-4475-880A-0E2DDD17A35F}" type="parTrans" cxnId="{CE7A055C-D4D4-4A56-9848-F720DD020844}">
      <dgm:prSet/>
      <dgm:spPr/>
      <dgm:t>
        <a:bodyPr/>
        <a:lstStyle/>
        <a:p>
          <a:endParaRPr lang="en-GB"/>
        </a:p>
      </dgm:t>
    </dgm:pt>
    <dgm:pt modelId="{0FBB6F42-30FC-4E03-A39C-981022F81FB2}" type="sibTrans" cxnId="{CE7A055C-D4D4-4A56-9848-F720DD020844}">
      <dgm:prSet/>
      <dgm:spPr/>
      <dgm:t>
        <a:bodyPr/>
        <a:lstStyle/>
        <a:p>
          <a:endParaRPr lang="en-GB"/>
        </a:p>
      </dgm:t>
    </dgm:pt>
    <dgm:pt modelId="{F1CE4EA4-FDAF-4593-94C8-F09664802F82}">
      <dgm:prSet phldrT="[Text]"/>
      <dgm:spPr/>
      <dgm:t>
        <a:bodyPr/>
        <a:lstStyle/>
        <a:p>
          <a:r>
            <a:rPr lang="nl-NL" dirty="0"/>
            <a:t>Q1, 2026</a:t>
          </a:r>
          <a:endParaRPr lang="en-GB" dirty="0"/>
        </a:p>
      </dgm:t>
    </dgm:pt>
    <dgm:pt modelId="{874BCC21-72A0-4736-BC24-CA2FD0B2FAFB}" type="parTrans" cxnId="{EBB04BB7-EF9D-4FE7-B482-40AAB42021DE}">
      <dgm:prSet/>
      <dgm:spPr/>
      <dgm:t>
        <a:bodyPr/>
        <a:lstStyle/>
        <a:p>
          <a:endParaRPr lang="en-GB"/>
        </a:p>
      </dgm:t>
    </dgm:pt>
    <dgm:pt modelId="{454B4A9F-38F6-423F-92C4-6E3990B68C1C}" type="sibTrans" cxnId="{EBB04BB7-EF9D-4FE7-B482-40AAB42021DE}">
      <dgm:prSet/>
      <dgm:spPr/>
      <dgm:t>
        <a:bodyPr/>
        <a:lstStyle/>
        <a:p>
          <a:endParaRPr lang="en-GB"/>
        </a:p>
      </dgm:t>
    </dgm:pt>
    <dgm:pt modelId="{59FE2B79-7279-4C07-AB2F-91774C281E12}" type="pres">
      <dgm:prSet presAssocID="{94C3FAAA-790E-49F3-9002-DC315FAF3C7F}" presName="theList" presStyleCnt="0">
        <dgm:presLayoutVars>
          <dgm:dir/>
          <dgm:animLvl val="lvl"/>
          <dgm:resizeHandles val="exact"/>
        </dgm:presLayoutVars>
      </dgm:prSet>
      <dgm:spPr/>
    </dgm:pt>
    <dgm:pt modelId="{C32B93FD-B35E-497F-8E6E-DF10FABE58AE}" type="pres">
      <dgm:prSet presAssocID="{0469114E-7DD6-42BD-9380-0A4D3EFF2874}" presName="compNode" presStyleCnt="0"/>
      <dgm:spPr/>
    </dgm:pt>
    <dgm:pt modelId="{EFA3DF60-D972-467D-B9DF-1FD1881CFE95}" type="pres">
      <dgm:prSet presAssocID="{0469114E-7DD6-42BD-9380-0A4D3EFF2874}" presName="noGeometry" presStyleCnt="0"/>
      <dgm:spPr/>
    </dgm:pt>
    <dgm:pt modelId="{E0293873-3B34-42B7-A51C-4C657D8CD747}" type="pres">
      <dgm:prSet presAssocID="{0469114E-7DD6-42BD-9380-0A4D3EFF2874}" presName="childTextVisible" presStyleLbl="bgAccFollowNode1" presStyleIdx="0" presStyleCnt="1" custScaleY="44522">
        <dgm:presLayoutVars>
          <dgm:bulletEnabled val="1"/>
        </dgm:presLayoutVars>
      </dgm:prSet>
      <dgm:spPr/>
    </dgm:pt>
    <dgm:pt modelId="{F75EFCFA-BB8C-4876-B081-920DEA9B2CCD}" type="pres">
      <dgm:prSet presAssocID="{0469114E-7DD6-42BD-9380-0A4D3EFF2874}" presName="childTextHidden" presStyleLbl="bgAccFollowNode1" presStyleIdx="0" presStyleCnt="1"/>
      <dgm:spPr/>
    </dgm:pt>
    <dgm:pt modelId="{5A1515F9-1CC7-423D-9739-8E59B8B5AFFA}" type="pres">
      <dgm:prSet presAssocID="{0469114E-7DD6-42BD-9380-0A4D3EFF2874}" presName="parentText" presStyleLbl="node1" presStyleIdx="0" presStyleCnt="1" custScaleX="81989" custScaleY="80698" custLinFactNeighborX="-4073" custLinFactNeighborY="0">
        <dgm:presLayoutVars>
          <dgm:chMax val="1"/>
          <dgm:bulletEnabled val="1"/>
        </dgm:presLayoutVars>
      </dgm:prSet>
      <dgm:spPr/>
    </dgm:pt>
  </dgm:ptLst>
  <dgm:cxnLst>
    <dgm:cxn modelId="{4A383611-11A9-4235-A733-3FAFD6FEABD4}" type="presOf" srcId="{0469114E-7DD6-42BD-9380-0A4D3EFF2874}" destId="{5A1515F9-1CC7-423D-9739-8E59B8B5AFFA}" srcOrd="0" destOrd="0" presId="urn:microsoft.com/office/officeart/2005/8/layout/hProcess6"/>
    <dgm:cxn modelId="{6F008D18-11D6-44C3-A3FA-0060A2C9E6D9}" type="presOf" srcId="{94C3FAAA-790E-49F3-9002-DC315FAF3C7F}" destId="{59FE2B79-7279-4C07-AB2F-91774C281E12}" srcOrd="0" destOrd="0" presId="urn:microsoft.com/office/officeart/2005/8/layout/hProcess6"/>
    <dgm:cxn modelId="{CE7A055C-D4D4-4A56-9848-F720DD020844}" srcId="{94C3FAAA-790E-49F3-9002-DC315FAF3C7F}" destId="{0469114E-7DD6-42BD-9380-0A4D3EFF2874}" srcOrd="0" destOrd="0" parTransId="{68536768-6CA1-4475-880A-0E2DDD17A35F}" sibTransId="{0FBB6F42-30FC-4E03-A39C-981022F81FB2}"/>
    <dgm:cxn modelId="{69D0916E-8C3B-4C77-90D1-B1E900F088D6}" type="presOf" srcId="{F1CE4EA4-FDAF-4593-94C8-F09664802F82}" destId="{E0293873-3B34-42B7-A51C-4C657D8CD747}" srcOrd="0" destOrd="0" presId="urn:microsoft.com/office/officeart/2005/8/layout/hProcess6"/>
    <dgm:cxn modelId="{9B48BCB5-1BE8-4346-9ED6-0C53E8829E16}" type="presOf" srcId="{F1CE4EA4-FDAF-4593-94C8-F09664802F82}" destId="{F75EFCFA-BB8C-4876-B081-920DEA9B2CCD}" srcOrd="1" destOrd="0" presId="urn:microsoft.com/office/officeart/2005/8/layout/hProcess6"/>
    <dgm:cxn modelId="{EBB04BB7-EF9D-4FE7-B482-40AAB42021DE}" srcId="{0469114E-7DD6-42BD-9380-0A4D3EFF2874}" destId="{F1CE4EA4-FDAF-4593-94C8-F09664802F82}" srcOrd="0" destOrd="0" parTransId="{874BCC21-72A0-4736-BC24-CA2FD0B2FAFB}" sibTransId="{454B4A9F-38F6-423F-92C4-6E3990B68C1C}"/>
    <dgm:cxn modelId="{06A8C53D-2D58-415B-BC80-26A401654B6F}" type="presParOf" srcId="{59FE2B79-7279-4C07-AB2F-91774C281E12}" destId="{C32B93FD-B35E-497F-8E6E-DF10FABE58AE}" srcOrd="0" destOrd="0" presId="urn:microsoft.com/office/officeart/2005/8/layout/hProcess6"/>
    <dgm:cxn modelId="{8500F3AF-94E0-4BA8-A5EC-A00D94A58957}" type="presParOf" srcId="{C32B93FD-B35E-497F-8E6E-DF10FABE58AE}" destId="{EFA3DF60-D972-467D-B9DF-1FD1881CFE95}" srcOrd="0" destOrd="0" presId="urn:microsoft.com/office/officeart/2005/8/layout/hProcess6"/>
    <dgm:cxn modelId="{0056E812-538C-405C-AA97-942D2F30969A}" type="presParOf" srcId="{C32B93FD-B35E-497F-8E6E-DF10FABE58AE}" destId="{E0293873-3B34-42B7-A51C-4C657D8CD747}" srcOrd="1" destOrd="0" presId="urn:microsoft.com/office/officeart/2005/8/layout/hProcess6"/>
    <dgm:cxn modelId="{761FB41E-A7F9-4677-B647-43D46381EDF0}" type="presParOf" srcId="{C32B93FD-B35E-497F-8E6E-DF10FABE58AE}" destId="{F75EFCFA-BB8C-4876-B081-920DEA9B2CCD}" srcOrd="2" destOrd="0" presId="urn:microsoft.com/office/officeart/2005/8/layout/hProcess6"/>
    <dgm:cxn modelId="{EC9E66DF-F6BF-45B3-B8BC-6701D2F9FCB7}" type="presParOf" srcId="{C32B93FD-B35E-497F-8E6E-DF10FABE58AE}" destId="{5A1515F9-1CC7-423D-9739-8E59B8B5AFFA}" srcOrd="3" destOrd="0" presId="urn:microsoft.com/office/officeart/2005/8/layout/hProcess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C3FAAA-790E-49F3-9002-DC315FAF3C7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GB"/>
        </a:p>
      </dgm:t>
    </dgm:pt>
    <dgm:pt modelId="{0469114E-7DD6-42BD-9380-0A4D3EFF2874}">
      <dgm:prSet phldrT="[Text]"/>
      <dgm:spPr/>
      <dgm:t>
        <a:bodyPr/>
        <a:lstStyle/>
        <a:p>
          <a:r>
            <a:rPr lang="nl-NL" dirty="0"/>
            <a:t>MOU </a:t>
          </a:r>
          <a:r>
            <a:rPr lang="nl-NL" dirty="0" err="1"/>
            <a:t>signing</a:t>
          </a:r>
          <a:endParaRPr lang="en-GB" dirty="0"/>
        </a:p>
      </dgm:t>
    </dgm:pt>
    <dgm:pt modelId="{68536768-6CA1-4475-880A-0E2DDD17A35F}" type="parTrans" cxnId="{CE7A055C-D4D4-4A56-9848-F720DD020844}">
      <dgm:prSet/>
      <dgm:spPr/>
      <dgm:t>
        <a:bodyPr/>
        <a:lstStyle/>
        <a:p>
          <a:endParaRPr lang="en-GB"/>
        </a:p>
      </dgm:t>
    </dgm:pt>
    <dgm:pt modelId="{0FBB6F42-30FC-4E03-A39C-981022F81FB2}" type="sibTrans" cxnId="{CE7A055C-D4D4-4A56-9848-F720DD020844}">
      <dgm:prSet/>
      <dgm:spPr/>
      <dgm:t>
        <a:bodyPr/>
        <a:lstStyle/>
        <a:p>
          <a:endParaRPr lang="en-GB"/>
        </a:p>
      </dgm:t>
    </dgm:pt>
    <dgm:pt modelId="{F1CE4EA4-FDAF-4593-94C8-F09664802F82}">
      <dgm:prSet phldrT="[Text]"/>
      <dgm:spPr/>
      <dgm:t>
        <a:bodyPr/>
        <a:lstStyle/>
        <a:p>
          <a:r>
            <a:rPr lang="nl-NL" dirty="0"/>
            <a:t>Q1, 2026</a:t>
          </a:r>
          <a:endParaRPr lang="en-GB" dirty="0"/>
        </a:p>
      </dgm:t>
    </dgm:pt>
    <dgm:pt modelId="{874BCC21-72A0-4736-BC24-CA2FD0B2FAFB}" type="parTrans" cxnId="{EBB04BB7-EF9D-4FE7-B482-40AAB42021DE}">
      <dgm:prSet/>
      <dgm:spPr/>
      <dgm:t>
        <a:bodyPr/>
        <a:lstStyle/>
        <a:p>
          <a:endParaRPr lang="en-GB"/>
        </a:p>
      </dgm:t>
    </dgm:pt>
    <dgm:pt modelId="{454B4A9F-38F6-423F-92C4-6E3990B68C1C}" type="sibTrans" cxnId="{EBB04BB7-EF9D-4FE7-B482-40AAB42021DE}">
      <dgm:prSet/>
      <dgm:spPr/>
      <dgm:t>
        <a:bodyPr/>
        <a:lstStyle/>
        <a:p>
          <a:endParaRPr lang="en-GB"/>
        </a:p>
      </dgm:t>
    </dgm:pt>
    <dgm:pt modelId="{59FE2B79-7279-4C07-AB2F-91774C281E12}" type="pres">
      <dgm:prSet presAssocID="{94C3FAAA-790E-49F3-9002-DC315FAF3C7F}" presName="theList" presStyleCnt="0">
        <dgm:presLayoutVars>
          <dgm:dir/>
          <dgm:animLvl val="lvl"/>
          <dgm:resizeHandles val="exact"/>
        </dgm:presLayoutVars>
      </dgm:prSet>
      <dgm:spPr/>
    </dgm:pt>
    <dgm:pt modelId="{C32B93FD-B35E-497F-8E6E-DF10FABE58AE}" type="pres">
      <dgm:prSet presAssocID="{0469114E-7DD6-42BD-9380-0A4D3EFF2874}" presName="compNode" presStyleCnt="0"/>
      <dgm:spPr/>
    </dgm:pt>
    <dgm:pt modelId="{EFA3DF60-D972-467D-B9DF-1FD1881CFE95}" type="pres">
      <dgm:prSet presAssocID="{0469114E-7DD6-42BD-9380-0A4D3EFF2874}" presName="noGeometry" presStyleCnt="0"/>
      <dgm:spPr/>
    </dgm:pt>
    <dgm:pt modelId="{E0293873-3B34-42B7-A51C-4C657D8CD747}" type="pres">
      <dgm:prSet presAssocID="{0469114E-7DD6-42BD-9380-0A4D3EFF2874}" presName="childTextVisible" presStyleLbl="bgAccFollowNode1" presStyleIdx="0" presStyleCnt="1" custScaleY="44522">
        <dgm:presLayoutVars>
          <dgm:bulletEnabled val="1"/>
        </dgm:presLayoutVars>
      </dgm:prSet>
      <dgm:spPr/>
    </dgm:pt>
    <dgm:pt modelId="{F75EFCFA-BB8C-4876-B081-920DEA9B2CCD}" type="pres">
      <dgm:prSet presAssocID="{0469114E-7DD6-42BD-9380-0A4D3EFF2874}" presName="childTextHidden" presStyleLbl="bgAccFollowNode1" presStyleIdx="0" presStyleCnt="1"/>
      <dgm:spPr/>
    </dgm:pt>
    <dgm:pt modelId="{5A1515F9-1CC7-423D-9739-8E59B8B5AFFA}" type="pres">
      <dgm:prSet presAssocID="{0469114E-7DD6-42BD-9380-0A4D3EFF2874}" presName="parentText" presStyleLbl="node1" presStyleIdx="0" presStyleCnt="1" custScaleX="70696" custScaleY="67881" custLinFactNeighborX="-4073" custLinFactNeighborY="0">
        <dgm:presLayoutVars>
          <dgm:chMax val="1"/>
          <dgm:bulletEnabled val="1"/>
        </dgm:presLayoutVars>
      </dgm:prSet>
      <dgm:spPr/>
    </dgm:pt>
  </dgm:ptLst>
  <dgm:cxnLst>
    <dgm:cxn modelId="{4A383611-11A9-4235-A733-3FAFD6FEABD4}" type="presOf" srcId="{0469114E-7DD6-42BD-9380-0A4D3EFF2874}" destId="{5A1515F9-1CC7-423D-9739-8E59B8B5AFFA}" srcOrd="0" destOrd="0" presId="urn:microsoft.com/office/officeart/2005/8/layout/hProcess6"/>
    <dgm:cxn modelId="{6F008D18-11D6-44C3-A3FA-0060A2C9E6D9}" type="presOf" srcId="{94C3FAAA-790E-49F3-9002-DC315FAF3C7F}" destId="{59FE2B79-7279-4C07-AB2F-91774C281E12}" srcOrd="0" destOrd="0" presId="urn:microsoft.com/office/officeart/2005/8/layout/hProcess6"/>
    <dgm:cxn modelId="{CE7A055C-D4D4-4A56-9848-F720DD020844}" srcId="{94C3FAAA-790E-49F3-9002-DC315FAF3C7F}" destId="{0469114E-7DD6-42BD-9380-0A4D3EFF2874}" srcOrd="0" destOrd="0" parTransId="{68536768-6CA1-4475-880A-0E2DDD17A35F}" sibTransId="{0FBB6F42-30FC-4E03-A39C-981022F81FB2}"/>
    <dgm:cxn modelId="{69D0916E-8C3B-4C77-90D1-B1E900F088D6}" type="presOf" srcId="{F1CE4EA4-FDAF-4593-94C8-F09664802F82}" destId="{E0293873-3B34-42B7-A51C-4C657D8CD747}" srcOrd="0" destOrd="0" presId="urn:microsoft.com/office/officeart/2005/8/layout/hProcess6"/>
    <dgm:cxn modelId="{9B48BCB5-1BE8-4346-9ED6-0C53E8829E16}" type="presOf" srcId="{F1CE4EA4-FDAF-4593-94C8-F09664802F82}" destId="{F75EFCFA-BB8C-4876-B081-920DEA9B2CCD}" srcOrd="1" destOrd="0" presId="urn:microsoft.com/office/officeart/2005/8/layout/hProcess6"/>
    <dgm:cxn modelId="{EBB04BB7-EF9D-4FE7-B482-40AAB42021DE}" srcId="{0469114E-7DD6-42BD-9380-0A4D3EFF2874}" destId="{F1CE4EA4-FDAF-4593-94C8-F09664802F82}" srcOrd="0" destOrd="0" parTransId="{874BCC21-72A0-4736-BC24-CA2FD0B2FAFB}" sibTransId="{454B4A9F-38F6-423F-92C4-6E3990B68C1C}"/>
    <dgm:cxn modelId="{06A8C53D-2D58-415B-BC80-26A401654B6F}" type="presParOf" srcId="{59FE2B79-7279-4C07-AB2F-91774C281E12}" destId="{C32B93FD-B35E-497F-8E6E-DF10FABE58AE}" srcOrd="0" destOrd="0" presId="urn:microsoft.com/office/officeart/2005/8/layout/hProcess6"/>
    <dgm:cxn modelId="{8500F3AF-94E0-4BA8-A5EC-A00D94A58957}" type="presParOf" srcId="{C32B93FD-B35E-497F-8E6E-DF10FABE58AE}" destId="{EFA3DF60-D972-467D-B9DF-1FD1881CFE95}" srcOrd="0" destOrd="0" presId="urn:microsoft.com/office/officeart/2005/8/layout/hProcess6"/>
    <dgm:cxn modelId="{0056E812-538C-405C-AA97-942D2F30969A}" type="presParOf" srcId="{C32B93FD-B35E-497F-8E6E-DF10FABE58AE}" destId="{E0293873-3B34-42B7-A51C-4C657D8CD747}" srcOrd="1" destOrd="0" presId="urn:microsoft.com/office/officeart/2005/8/layout/hProcess6"/>
    <dgm:cxn modelId="{761FB41E-A7F9-4677-B647-43D46381EDF0}" type="presParOf" srcId="{C32B93FD-B35E-497F-8E6E-DF10FABE58AE}" destId="{F75EFCFA-BB8C-4876-B081-920DEA9B2CCD}" srcOrd="2" destOrd="0" presId="urn:microsoft.com/office/officeart/2005/8/layout/hProcess6"/>
    <dgm:cxn modelId="{EC9E66DF-F6BF-45B3-B8BC-6701D2F9FCB7}" type="presParOf" srcId="{C32B93FD-B35E-497F-8E6E-DF10FABE58AE}" destId="{5A1515F9-1CC7-423D-9739-8E59B8B5AFFA}" srcOrd="3" destOrd="0" presId="urn:microsoft.com/office/officeart/2005/8/layout/hProcess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C3FAAA-790E-49F3-9002-DC315FAF3C7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GB"/>
        </a:p>
      </dgm:t>
    </dgm:pt>
    <dgm:pt modelId="{0469114E-7DD6-42BD-9380-0A4D3EFF2874}">
      <dgm:prSet phldrT="[Text]"/>
      <dgm:spPr/>
      <dgm:t>
        <a:bodyPr/>
        <a:lstStyle/>
        <a:p>
          <a:r>
            <a:rPr lang="nl-NL" b="1" dirty="0"/>
            <a:t>EACCME</a:t>
          </a:r>
          <a:r>
            <a:rPr lang="nl-NL" dirty="0"/>
            <a:t> </a:t>
          </a:r>
          <a:endParaRPr lang="en-GB" dirty="0"/>
        </a:p>
      </dgm:t>
    </dgm:pt>
    <dgm:pt modelId="{68536768-6CA1-4475-880A-0E2DDD17A35F}" type="parTrans" cxnId="{CE7A055C-D4D4-4A56-9848-F720DD020844}">
      <dgm:prSet/>
      <dgm:spPr/>
      <dgm:t>
        <a:bodyPr/>
        <a:lstStyle/>
        <a:p>
          <a:endParaRPr lang="en-GB"/>
        </a:p>
      </dgm:t>
    </dgm:pt>
    <dgm:pt modelId="{0FBB6F42-30FC-4E03-A39C-981022F81FB2}" type="sibTrans" cxnId="{CE7A055C-D4D4-4A56-9848-F720DD020844}">
      <dgm:prSet/>
      <dgm:spPr/>
      <dgm:t>
        <a:bodyPr/>
        <a:lstStyle/>
        <a:p>
          <a:endParaRPr lang="en-GB"/>
        </a:p>
      </dgm:t>
    </dgm:pt>
    <dgm:pt modelId="{F1CE4EA4-FDAF-4593-94C8-F09664802F82}">
      <dgm:prSet phldrT="[Text]"/>
      <dgm:spPr/>
      <dgm:t>
        <a:bodyPr/>
        <a:lstStyle/>
        <a:p>
          <a:r>
            <a:rPr lang="nl-NL" dirty="0"/>
            <a:t>Q3, 2025</a:t>
          </a:r>
          <a:endParaRPr lang="en-GB" dirty="0"/>
        </a:p>
      </dgm:t>
    </dgm:pt>
    <dgm:pt modelId="{874BCC21-72A0-4736-BC24-CA2FD0B2FAFB}" type="parTrans" cxnId="{EBB04BB7-EF9D-4FE7-B482-40AAB42021DE}">
      <dgm:prSet/>
      <dgm:spPr/>
      <dgm:t>
        <a:bodyPr/>
        <a:lstStyle/>
        <a:p>
          <a:endParaRPr lang="en-GB"/>
        </a:p>
      </dgm:t>
    </dgm:pt>
    <dgm:pt modelId="{454B4A9F-38F6-423F-92C4-6E3990B68C1C}" type="sibTrans" cxnId="{EBB04BB7-EF9D-4FE7-B482-40AAB42021DE}">
      <dgm:prSet/>
      <dgm:spPr/>
      <dgm:t>
        <a:bodyPr/>
        <a:lstStyle/>
        <a:p>
          <a:endParaRPr lang="en-GB"/>
        </a:p>
      </dgm:t>
    </dgm:pt>
    <dgm:pt modelId="{59FE2B79-7279-4C07-AB2F-91774C281E12}" type="pres">
      <dgm:prSet presAssocID="{94C3FAAA-790E-49F3-9002-DC315FAF3C7F}" presName="theList" presStyleCnt="0">
        <dgm:presLayoutVars>
          <dgm:dir/>
          <dgm:animLvl val="lvl"/>
          <dgm:resizeHandles val="exact"/>
        </dgm:presLayoutVars>
      </dgm:prSet>
      <dgm:spPr/>
    </dgm:pt>
    <dgm:pt modelId="{C32B93FD-B35E-497F-8E6E-DF10FABE58AE}" type="pres">
      <dgm:prSet presAssocID="{0469114E-7DD6-42BD-9380-0A4D3EFF2874}" presName="compNode" presStyleCnt="0"/>
      <dgm:spPr/>
    </dgm:pt>
    <dgm:pt modelId="{EFA3DF60-D972-467D-B9DF-1FD1881CFE95}" type="pres">
      <dgm:prSet presAssocID="{0469114E-7DD6-42BD-9380-0A4D3EFF2874}" presName="noGeometry" presStyleCnt="0"/>
      <dgm:spPr/>
    </dgm:pt>
    <dgm:pt modelId="{E0293873-3B34-42B7-A51C-4C657D8CD747}" type="pres">
      <dgm:prSet presAssocID="{0469114E-7DD6-42BD-9380-0A4D3EFF2874}" presName="childTextVisible" presStyleLbl="bgAccFollowNode1" presStyleIdx="0" presStyleCnt="1" custScaleY="44522">
        <dgm:presLayoutVars>
          <dgm:bulletEnabled val="1"/>
        </dgm:presLayoutVars>
      </dgm:prSet>
      <dgm:spPr/>
    </dgm:pt>
    <dgm:pt modelId="{F75EFCFA-BB8C-4876-B081-920DEA9B2CCD}" type="pres">
      <dgm:prSet presAssocID="{0469114E-7DD6-42BD-9380-0A4D3EFF2874}" presName="childTextHidden" presStyleLbl="bgAccFollowNode1" presStyleIdx="0" presStyleCnt="1"/>
      <dgm:spPr/>
    </dgm:pt>
    <dgm:pt modelId="{5A1515F9-1CC7-423D-9739-8E59B8B5AFFA}" type="pres">
      <dgm:prSet presAssocID="{0469114E-7DD6-42BD-9380-0A4D3EFF2874}" presName="parentText" presStyleLbl="node1" presStyleIdx="0" presStyleCnt="1" custScaleX="70696" custScaleY="67881" custLinFactNeighborX="-4073" custLinFactNeighborY="0">
        <dgm:presLayoutVars>
          <dgm:chMax val="1"/>
          <dgm:bulletEnabled val="1"/>
        </dgm:presLayoutVars>
      </dgm:prSet>
      <dgm:spPr/>
    </dgm:pt>
  </dgm:ptLst>
  <dgm:cxnLst>
    <dgm:cxn modelId="{4A383611-11A9-4235-A733-3FAFD6FEABD4}" type="presOf" srcId="{0469114E-7DD6-42BD-9380-0A4D3EFF2874}" destId="{5A1515F9-1CC7-423D-9739-8E59B8B5AFFA}" srcOrd="0" destOrd="0" presId="urn:microsoft.com/office/officeart/2005/8/layout/hProcess6"/>
    <dgm:cxn modelId="{6F008D18-11D6-44C3-A3FA-0060A2C9E6D9}" type="presOf" srcId="{94C3FAAA-790E-49F3-9002-DC315FAF3C7F}" destId="{59FE2B79-7279-4C07-AB2F-91774C281E12}" srcOrd="0" destOrd="0" presId="urn:microsoft.com/office/officeart/2005/8/layout/hProcess6"/>
    <dgm:cxn modelId="{CE7A055C-D4D4-4A56-9848-F720DD020844}" srcId="{94C3FAAA-790E-49F3-9002-DC315FAF3C7F}" destId="{0469114E-7DD6-42BD-9380-0A4D3EFF2874}" srcOrd="0" destOrd="0" parTransId="{68536768-6CA1-4475-880A-0E2DDD17A35F}" sibTransId="{0FBB6F42-30FC-4E03-A39C-981022F81FB2}"/>
    <dgm:cxn modelId="{69D0916E-8C3B-4C77-90D1-B1E900F088D6}" type="presOf" srcId="{F1CE4EA4-FDAF-4593-94C8-F09664802F82}" destId="{E0293873-3B34-42B7-A51C-4C657D8CD747}" srcOrd="0" destOrd="0" presId="urn:microsoft.com/office/officeart/2005/8/layout/hProcess6"/>
    <dgm:cxn modelId="{9B48BCB5-1BE8-4346-9ED6-0C53E8829E16}" type="presOf" srcId="{F1CE4EA4-FDAF-4593-94C8-F09664802F82}" destId="{F75EFCFA-BB8C-4876-B081-920DEA9B2CCD}" srcOrd="1" destOrd="0" presId="urn:microsoft.com/office/officeart/2005/8/layout/hProcess6"/>
    <dgm:cxn modelId="{EBB04BB7-EF9D-4FE7-B482-40AAB42021DE}" srcId="{0469114E-7DD6-42BD-9380-0A4D3EFF2874}" destId="{F1CE4EA4-FDAF-4593-94C8-F09664802F82}" srcOrd="0" destOrd="0" parTransId="{874BCC21-72A0-4736-BC24-CA2FD0B2FAFB}" sibTransId="{454B4A9F-38F6-423F-92C4-6E3990B68C1C}"/>
    <dgm:cxn modelId="{06A8C53D-2D58-415B-BC80-26A401654B6F}" type="presParOf" srcId="{59FE2B79-7279-4C07-AB2F-91774C281E12}" destId="{C32B93FD-B35E-497F-8E6E-DF10FABE58AE}" srcOrd="0" destOrd="0" presId="urn:microsoft.com/office/officeart/2005/8/layout/hProcess6"/>
    <dgm:cxn modelId="{8500F3AF-94E0-4BA8-A5EC-A00D94A58957}" type="presParOf" srcId="{C32B93FD-B35E-497F-8E6E-DF10FABE58AE}" destId="{EFA3DF60-D972-467D-B9DF-1FD1881CFE95}" srcOrd="0" destOrd="0" presId="urn:microsoft.com/office/officeart/2005/8/layout/hProcess6"/>
    <dgm:cxn modelId="{0056E812-538C-405C-AA97-942D2F30969A}" type="presParOf" srcId="{C32B93FD-B35E-497F-8E6E-DF10FABE58AE}" destId="{E0293873-3B34-42B7-A51C-4C657D8CD747}" srcOrd="1" destOrd="0" presId="urn:microsoft.com/office/officeart/2005/8/layout/hProcess6"/>
    <dgm:cxn modelId="{761FB41E-A7F9-4677-B647-43D46381EDF0}" type="presParOf" srcId="{C32B93FD-B35E-497F-8E6E-DF10FABE58AE}" destId="{F75EFCFA-BB8C-4876-B081-920DEA9B2CCD}" srcOrd="2" destOrd="0" presId="urn:microsoft.com/office/officeart/2005/8/layout/hProcess6"/>
    <dgm:cxn modelId="{EC9E66DF-F6BF-45B3-B8BC-6701D2F9FCB7}" type="presParOf" srcId="{C32B93FD-B35E-497F-8E6E-DF10FABE58AE}" destId="{5A1515F9-1CC7-423D-9739-8E59B8B5AFFA}" srcOrd="3" destOrd="0" presId="urn:microsoft.com/office/officeart/2005/8/layout/hProcess6"/>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317C1-9F2E-48C5-AF97-46136F285C49}">
      <dsp:nvSpPr>
        <dsp:cNvPr id="0" name=""/>
        <dsp:cNvSpPr/>
      </dsp:nvSpPr>
      <dsp:spPr>
        <a:xfrm>
          <a:off x="0" y="269933"/>
          <a:ext cx="5106650" cy="319165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F0EC93-571B-4C6A-A9EC-3F22CD85F784}">
      <dsp:nvSpPr>
        <dsp:cNvPr id="0" name=""/>
        <dsp:cNvSpPr/>
      </dsp:nvSpPr>
      <dsp:spPr>
        <a:xfrm>
          <a:off x="648544" y="2472815"/>
          <a:ext cx="132772" cy="1327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26C2B2-A27F-438D-984B-4B39E2412F02}">
      <dsp:nvSpPr>
        <dsp:cNvPr id="0" name=""/>
        <dsp:cNvSpPr/>
      </dsp:nvSpPr>
      <dsp:spPr>
        <a:xfrm>
          <a:off x="714931" y="2539201"/>
          <a:ext cx="1189849" cy="922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354" tIns="0" rIns="0" bIns="0" numCol="1" spcCol="1270" anchor="t" anchorCtr="0">
          <a:noAutofit/>
        </a:bodyPr>
        <a:lstStyle/>
        <a:p>
          <a:pPr marL="0" lvl="0" indent="0" algn="l" defTabSz="622300">
            <a:lnSpc>
              <a:spcPct val="90000"/>
            </a:lnSpc>
            <a:spcBef>
              <a:spcPct val="0"/>
            </a:spcBef>
            <a:spcAft>
              <a:spcPct val="35000"/>
            </a:spcAft>
            <a:buNone/>
          </a:pPr>
          <a:r>
            <a:rPr lang="nl-NL" sz="1400" kern="1200" dirty="0"/>
            <a:t>Board meeting – April 2024</a:t>
          </a:r>
          <a:endParaRPr lang="en-GB" sz="1400" kern="1200" dirty="0"/>
        </a:p>
      </dsp:txBody>
      <dsp:txXfrm>
        <a:off x="714931" y="2539201"/>
        <a:ext cx="1189849" cy="922388"/>
      </dsp:txXfrm>
    </dsp:sp>
    <dsp:sp modelId="{B746A815-2D5D-432A-94D9-492ACC969BFF}">
      <dsp:nvSpPr>
        <dsp:cNvPr id="0" name=""/>
        <dsp:cNvSpPr/>
      </dsp:nvSpPr>
      <dsp:spPr>
        <a:xfrm>
          <a:off x="1820520" y="1605322"/>
          <a:ext cx="240012" cy="2400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063681-8574-464B-8349-2FDFCE999A97}">
      <dsp:nvSpPr>
        <dsp:cNvPr id="0" name=""/>
        <dsp:cNvSpPr/>
      </dsp:nvSpPr>
      <dsp:spPr>
        <a:xfrm>
          <a:off x="1940527" y="1725329"/>
          <a:ext cx="1225596" cy="1736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8" tIns="0" rIns="0" bIns="0" numCol="1" spcCol="1270" anchor="t" anchorCtr="0">
          <a:noAutofit/>
        </a:bodyPr>
        <a:lstStyle/>
        <a:p>
          <a:pPr marL="0" lvl="0" indent="0" algn="l" defTabSz="622300">
            <a:lnSpc>
              <a:spcPct val="90000"/>
            </a:lnSpc>
            <a:spcBef>
              <a:spcPct val="0"/>
            </a:spcBef>
            <a:spcAft>
              <a:spcPct val="35000"/>
            </a:spcAft>
            <a:buNone/>
          </a:pPr>
          <a:r>
            <a:rPr lang="nl-NL" sz="1400" kern="1200" dirty="0"/>
            <a:t>Board meeting – </a:t>
          </a:r>
          <a:r>
            <a:rPr lang="nl-NL" sz="1400" kern="1200" dirty="0" err="1"/>
            <a:t>October</a:t>
          </a:r>
          <a:r>
            <a:rPr lang="nl-NL" sz="1400" kern="1200" dirty="0"/>
            <a:t> 2024</a:t>
          </a:r>
          <a:endParaRPr lang="en-GB" sz="1400" kern="1200" dirty="0"/>
        </a:p>
      </dsp:txBody>
      <dsp:txXfrm>
        <a:off x="1940527" y="1725329"/>
        <a:ext cx="1225596" cy="1736261"/>
      </dsp:txXfrm>
    </dsp:sp>
    <dsp:sp modelId="{AA31F73E-563E-4DFB-914C-A24226EA0C12}">
      <dsp:nvSpPr>
        <dsp:cNvPr id="0" name=""/>
        <dsp:cNvSpPr/>
      </dsp:nvSpPr>
      <dsp:spPr>
        <a:xfrm>
          <a:off x="3229956" y="1077422"/>
          <a:ext cx="331932" cy="3319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199B3C-DE33-4E2E-9756-5063AA919A81}">
      <dsp:nvSpPr>
        <dsp:cNvPr id="0" name=""/>
        <dsp:cNvSpPr/>
      </dsp:nvSpPr>
      <dsp:spPr>
        <a:xfrm>
          <a:off x="3287836" y="1410020"/>
          <a:ext cx="1261873" cy="221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884" tIns="0" rIns="0" bIns="0" numCol="1" spcCol="1270" anchor="t" anchorCtr="0">
          <a:noAutofit/>
        </a:bodyPr>
        <a:lstStyle/>
        <a:p>
          <a:pPr marL="0" lvl="0" indent="0" algn="l" defTabSz="622300">
            <a:lnSpc>
              <a:spcPct val="90000"/>
            </a:lnSpc>
            <a:spcBef>
              <a:spcPct val="0"/>
            </a:spcBef>
            <a:spcAft>
              <a:spcPct val="35000"/>
            </a:spcAft>
            <a:buNone/>
          </a:pPr>
          <a:r>
            <a:rPr lang="nl-NL" sz="1400" kern="1200" dirty="0"/>
            <a:t>Board meeting – </a:t>
          </a:r>
          <a:r>
            <a:rPr lang="nl-NL" sz="1400" kern="1200" dirty="0" err="1"/>
            <a:t>January</a:t>
          </a:r>
          <a:r>
            <a:rPr lang="nl-NL" sz="1400" kern="1200" dirty="0"/>
            <a:t> 2025</a:t>
          </a:r>
          <a:endParaRPr lang="en-GB" sz="1400" kern="1200" dirty="0"/>
        </a:p>
      </dsp:txBody>
      <dsp:txXfrm>
        <a:off x="3287836" y="1410020"/>
        <a:ext cx="1261873" cy="2218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13A8B-6C7D-6843-9948-EC89F7F4D716}">
      <dsp:nvSpPr>
        <dsp:cNvPr id="0" name=""/>
        <dsp:cNvSpPr/>
      </dsp:nvSpPr>
      <dsp:spPr>
        <a:xfrm>
          <a:off x="574336" y="0"/>
          <a:ext cx="6509143" cy="352336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2A64CB0-E10D-2B43-8653-3CAF0173C4BC}">
      <dsp:nvSpPr>
        <dsp:cNvPr id="0" name=""/>
        <dsp:cNvSpPr/>
      </dsp:nvSpPr>
      <dsp:spPr>
        <a:xfrm>
          <a:off x="8226" y="1057010"/>
          <a:ext cx="2464859" cy="140934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cs typeface="Calibri" panose="020F0502020204030204" pitchFamily="34" charset="0"/>
            </a:rPr>
            <a:t>UEMS recognition of Hematology</a:t>
          </a:r>
        </a:p>
      </dsp:txBody>
      <dsp:txXfrm>
        <a:off x="77025" y="1125809"/>
        <a:ext cx="2327261" cy="1271749"/>
      </dsp:txXfrm>
    </dsp:sp>
    <dsp:sp modelId="{2CEA9E17-1381-AE42-9DAC-9CBD8714BD45}">
      <dsp:nvSpPr>
        <dsp:cNvPr id="0" name=""/>
        <dsp:cNvSpPr/>
      </dsp:nvSpPr>
      <dsp:spPr>
        <a:xfrm>
          <a:off x="2596478" y="1057010"/>
          <a:ext cx="2464859" cy="140934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cs typeface="Calibri" panose="020F0502020204030204" pitchFamily="34" charset="0"/>
            </a:rPr>
            <a:t>Memorandum of understanding</a:t>
          </a:r>
        </a:p>
      </dsp:txBody>
      <dsp:txXfrm>
        <a:off x="2665277" y="1125809"/>
        <a:ext cx="2327261" cy="1271749"/>
      </dsp:txXfrm>
    </dsp:sp>
    <dsp:sp modelId="{3E02DB1E-3E44-2841-AE74-14727AF91B01}">
      <dsp:nvSpPr>
        <dsp:cNvPr id="0" name=""/>
        <dsp:cNvSpPr/>
      </dsp:nvSpPr>
      <dsp:spPr>
        <a:xfrm>
          <a:off x="5184730" y="1057010"/>
          <a:ext cx="2464859" cy="140934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cs typeface="Calibri" panose="020F0502020204030204" pitchFamily="34" charset="0"/>
            </a:rPr>
            <a:t>Joint accreditation</a:t>
          </a:r>
        </a:p>
      </dsp:txBody>
      <dsp:txXfrm>
        <a:off x="5253529" y="1125809"/>
        <a:ext cx="2327261" cy="1271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DA447-F5F8-41CE-8520-97D8173E6583}">
      <dsp:nvSpPr>
        <dsp:cNvPr id="0" name=""/>
        <dsp:cNvSpPr/>
      </dsp:nvSpPr>
      <dsp:spPr>
        <a:xfrm>
          <a:off x="1575273" y="0"/>
          <a:ext cx="5924179" cy="3702612"/>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90ECA-BE37-4CF4-B00F-82695F344ED2}">
      <dsp:nvSpPr>
        <dsp:cNvPr id="0" name=""/>
        <dsp:cNvSpPr/>
      </dsp:nvSpPr>
      <dsp:spPr>
        <a:xfrm>
          <a:off x="2327644" y="2555542"/>
          <a:ext cx="154028" cy="154028"/>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E4B40-3B8F-4AB7-A41F-9958C9744B73}">
      <dsp:nvSpPr>
        <dsp:cNvPr id="0" name=""/>
        <dsp:cNvSpPr/>
      </dsp:nvSpPr>
      <dsp:spPr>
        <a:xfrm>
          <a:off x="2404658" y="2632557"/>
          <a:ext cx="1380333" cy="1070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617" tIns="0" rIns="0" bIns="0" numCol="1" spcCol="1270" anchor="t" anchorCtr="0">
          <a:noAutofit/>
        </a:bodyPr>
        <a:lstStyle/>
        <a:p>
          <a:pPr marL="0" lvl="0" indent="0" algn="l" defTabSz="889000">
            <a:lnSpc>
              <a:spcPct val="90000"/>
            </a:lnSpc>
            <a:spcBef>
              <a:spcPct val="0"/>
            </a:spcBef>
            <a:spcAft>
              <a:spcPct val="35000"/>
            </a:spcAft>
            <a:buNone/>
          </a:pPr>
          <a:r>
            <a:rPr lang="nl-NL" sz="2000" kern="1200" dirty="0" err="1"/>
            <a:t>July</a:t>
          </a:r>
          <a:r>
            <a:rPr lang="nl-NL" sz="2000" kern="1200" dirty="0"/>
            <a:t> 2024</a:t>
          </a:r>
          <a:endParaRPr lang="en-GB" sz="2000" kern="1200" dirty="0"/>
        </a:p>
      </dsp:txBody>
      <dsp:txXfrm>
        <a:off x="2404658" y="2632557"/>
        <a:ext cx="1380333" cy="1070054"/>
      </dsp:txXfrm>
    </dsp:sp>
    <dsp:sp modelId="{5568C7DF-878D-4367-968D-CEB702607EB3}">
      <dsp:nvSpPr>
        <dsp:cNvPr id="0" name=""/>
        <dsp:cNvSpPr/>
      </dsp:nvSpPr>
      <dsp:spPr>
        <a:xfrm>
          <a:off x="3687243" y="1549172"/>
          <a:ext cx="278436" cy="278436"/>
        </a:xfrm>
        <a:prstGeom prst="ellipse">
          <a:avLst/>
        </a:prstGeom>
        <a:solidFill>
          <a:schemeClr val="accent2">
            <a:shade val="80000"/>
            <a:hueOff val="-56852"/>
            <a:satOff val="7249"/>
            <a:lumOff val="85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D2ECFF-4E1D-4BB1-8F7C-1091779E385A}">
      <dsp:nvSpPr>
        <dsp:cNvPr id="0" name=""/>
        <dsp:cNvSpPr/>
      </dsp:nvSpPr>
      <dsp:spPr>
        <a:xfrm>
          <a:off x="3832952" y="1688391"/>
          <a:ext cx="1408821" cy="2014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538" tIns="0" rIns="0" bIns="0" numCol="1" spcCol="1270" anchor="t" anchorCtr="0">
          <a:noAutofit/>
        </a:bodyPr>
        <a:lstStyle/>
        <a:p>
          <a:pPr marL="0" lvl="0" indent="0" algn="l" defTabSz="889000">
            <a:lnSpc>
              <a:spcPct val="90000"/>
            </a:lnSpc>
            <a:spcBef>
              <a:spcPct val="0"/>
            </a:spcBef>
            <a:spcAft>
              <a:spcPct val="35000"/>
            </a:spcAft>
            <a:buNone/>
          </a:pPr>
          <a:r>
            <a:rPr lang="nl-NL" sz="2000" kern="1200" dirty="0" err="1"/>
            <a:t>October</a:t>
          </a:r>
          <a:r>
            <a:rPr lang="nl-NL" sz="2000" kern="1200" dirty="0"/>
            <a:t> 2024</a:t>
          </a:r>
          <a:endParaRPr lang="en-GB" sz="2000" kern="1200" dirty="0"/>
        </a:p>
      </dsp:txBody>
      <dsp:txXfrm>
        <a:off x="3832952" y="1688391"/>
        <a:ext cx="1408821" cy="2014220"/>
      </dsp:txXfrm>
    </dsp:sp>
    <dsp:sp modelId="{119E9A7B-4E5D-48E2-8B4F-17E08C0442A6}">
      <dsp:nvSpPr>
        <dsp:cNvPr id="0" name=""/>
        <dsp:cNvSpPr/>
      </dsp:nvSpPr>
      <dsp:spPr>
        <a:xfrm>
          <a:off x="5322317" y="936760"/>
          <a:ext cx="385071" cy="385071"/>
        </a:xfrm>
        <a:prstGeom prst="ellipse">
          <a:avLst/>
        </a:prstGeom>
        <a:solidFill>
          <a:schemeClr val="accent2">
            <a:shade val="80000"/>
            <a:hueOff val="-113705"/>
            <a:satOff val="14499"/>
            <a:lumOff val="17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FB80A-602F-462E-BDDB-B90B55B546AB}">
      <dsp:nvSpPr>
        <dsp:cNvPr id="0" name=""/>
        <dsp:cNvSpPr/>
      </dsp:nvSpPr>
      <dsp:spPr>
        <a:xfrm>
          <a:off x="5514853" y="1129296"/>
          <a:ext cx="1421803" cy="2573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041" tIns="0" rIns="0" bIns="0" numCol="1" spcCol="1270" anchor="t" anchorCtr="0">
          <a:noAutofit/>
        </a:bodyPr>
        <a:lstStyle/>
        <a:p>
          <a:pPr marL="0" lvl="0" indent="0" algn="l" defTabSz="889000">
            <a:lnSpc>
              <a:spcPct val="90000"/>
            </a:lnSpc>
            <a:spcBef>
              <a:spcPct val="0"/>
            </a:spcBef>
            <a:spcAft>
              <a:spcPct val="35000"/>
            </a:spcAft>
            <a:buNone/>
          </a:pPr>
          <a:r>
            <a:rPr lang="nl-NL" sz="2000" kern="1200" dirty="0" err="1"/>
            <a:t>January</a:t>
          </a:r>
          <a:r>
            <a:rPr lang="nl-NL" sz="2000" kern="1200" dirty="0"/>
            <a:t> 2025</a:t>
          </a:r>
          <a:endParaRPr lang="en-GB" sz="2000" kern="1200" dirty="0"/>
        </a:p>
      </dsp:txBody>
      <dsp:txXfrm>
        <a:off x="5514853" y="1129296"/>
        <a:ext cx="1421803" cy="2573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93873-3B34-42B7-A51C-4C657D8CD747}">
      <dsp:nvSpPr>
        <dsp:cNvPr id="0" name=""/>
        <dsp:cNvSpPr/>
      </dsp:nvSpPr>
      <dsp:spPr>
        <a:xfrm>
          <a:off x="916504" y="799287"/>
          <a:ext cx="3296387" cy="1282882"/>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360" tIns="21590" rIns="43180" bIns="21590" numCol="1" spcCol="1270" anchor="ctr" anchorCtr="0">
          <a:noAutofit/>
        </a:bodyPr>
        <a:lstStyle/>
        <a:p>
          <a:pPr marL="0" lvl="0" indent="0" algn="ctr" defTabSz="1511300">
            <a:lnSpc>
              <a:spcPct val="90000"/>
            </a:lnSpc>
            <a:spcBef>
              <a:spcPct val="0"/>
            </a:spcBef>
            <a:spcAft>
              <a:spcPct val="35000"/>
            </a:spcAft>
            <a:buNone/>
          </a:pPr>
          <a:r>
            <a:rPr lang="nl-NL" sz="3400" kern="1200" dirty="0"/>
            <a:t>Q3, 2025</a:t>
          </a:r>
          <a:endParaRPr lang="en-GB" sz="3400" kern="1200" dirty="0"/>
        </a:p>
      </dsp:txBody>
      <dsp:txXfrm>
        <a:off x="1740601" y="991719"/>
        <a:ext cx="2023281" cy="898018"/>
      </dsp:txXfrm>
    </dsp:sp>
    <dsp:sp modelId="{5A1515F9-1CC7-423D-9739-8E59B8B5AFFA}">
      <dsp:nvSpPr>
        <dsp:cNvPr id="0" name=""/>
        <dsp:cNvSpPr/>
      </dsp:nvSpPr>
      <dsp:spPr>
        <a:xfrm>
          <a:off x="94698" y="733249"/>
          <a:ext cx="1509350" cy="14149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1" kern="1200" dirty="0"/>
            <a:t>ETR </a:t>
          </a:r>
          <a:r>
            <a:rPr lang="nl-NL" sz="1400" b="1" kern="1200" dirty="0" err="1"/>
            <a:t>Submission</a:t>
          </a:r>
          <a:endParaRPr lang="en-GB" sz="1400" b="1" kern="1200" dirty="0"/>
        </a:p>
      </dsp:txBody>
      <dsp:txXfrm>
        <a:off x="315737" y="940465"/>
        <a:ext cx="1067272" cy="10005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93873-3B34-42B7-A51C-4C657D8CD747}">
      <dsp:nvSpPr>
        <dsp:cNvPr id="0" name=""/>
        <dsp:cNvSpPr/>
      </dsp:nvSpPr>
      <dsp:spPr>
        <a:xfrm>
          <a:off x="916504" y="799287"/>
          <a:ext cx="3296387" cy="1282882"/>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22225" rIns="44450" bIns="22225" numCol="1" spcCol="1270" anchor="ctr" anchorCtr="0">
          <a:noAutofit/>
        </a:bodyPr>
        <a:lstStyle/>
        <a:p>
          <a:pPr marL="0" lvl="0" indent="0" algn="ctr" defTabSz="1555750">
            <a:lnSpc>
              <a:spcPct val="90000"/>
            </a:lnSpc>
            <a:spcBef>
              <a:spcPct val="0"/>
            </a:spcBef>
            <a:spcAft>
              <a:spcPct val="35000"/>
            </a:spcAft>
            <a:buNone/>
          </a:pPr>
          <a:r>
            <a:rPr lang="nl-NL" sz="3500" kern="1200" dirty="0"/>
            <a:t>Q1, 2026</a:t>
          </a:r>
          <a:endParaRPr lang="en-GB" sz="3500" kern="1200" dirty="0"/>
        </a:p>
      </dsp:txBody>
      <dsp:txXfrm>
        <a:off x="1740601" y="991719"/>
        <a:ext cx="2023281" cy="898018"/>
      </dsp:txXfrm>
    </dsp:sp>
    <dsp:sp modelId="{5A1515F9-1CC7-423D-9739-8E59B8B5AFFA}">
      <dsp:nvSpPr>
        <dsp:cNvPr id="0" name=""/>
        <dsp:cNvSpPr/>
      </dsp:nvSpPr>
      <dsp:spPr>
        <a:xfrm>
          <a:off x="173704" y="775699"/>
          <a:ext cx="1351337" cy="13300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a:t>MOU </a:t>
          </a:r>
          <a:r>
            <a:rPr lang="nl-NL" sz="2100" kern="1200" dirty="0" err="1"/>
            <a:t>signing</a:t>
          </a:r>
          <a:endParaRPr lang="en-GB" sz="2100" kern="1200" dirty="0"/>
        </a:p>
      </dsp:txBody>
      <dsp:txXfrm>
        <a:off x="371603" y="970482"/>
        <a:ext cx="955539" cy="9404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93873-3B34-42B7-A51C-4C657D8CD747}">
      <dsp:nvSpPr>
        <dsp:cNvPr id="0" name=""/>
        <dsp:cNvSpPr/>
      </dsp:nvSpPr>
      <dsp:spPr>
        <a:xfrm>
          <a:off x="916504" y="799287"/>
          <a:ext cx="3296387" cy="1282882"/>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22225" rIns="44450" bIns="22225" numCol="1" spcCol="1270" anchor="ctr" anchorCtr="0">
          <a:noAutofit/>
        </a:bodyPr>
        <a:lstStyle/>
        <a:p>
          <a:pPr marL="0" lvl="0" indent="0" algn="ctr" defTabSz="1555750">
            <a:lnSpc>
              <a:spcPct val="90000"/>
            </a:lnSpc>
            <a:spcBef>
              <a:spcPct val="0"/>
            </a:spcBef>
            <a:spcAft>
              <a:spcPct val="35000"/>
            </a:spcAft>
            <a:buNone/>
          </a:pPr>
          <a:r>
            <a:rPr lang="nl-NL" sz="3500" kern="1200" dirty="0"/>
            <a:t>Q1, 2026</a:t>
          </a:r>
          <a:endParaRPr lang="en-GB" sz="3500" kern="1200" dirty="0"/>
        </a:p>
      </dsp:txBody>
      <dsp:txXfrm>
        <a:off x="1740601" y="991719"/>
        <a:ext cx="2023281" cy="898018"/>
      </dsp:txXfrm>
    </dsp:sp>
    <dsp:sp modelId="{5A1515F9-1CC7-423D-9739-8E59B8B5AFFA}">
      <dsp:nvSpPr>
        <dsp:cNvPr id="0" name=""/>
        <dsp:cNvSpPr/>
      </dsp:nvSpPr>
      <dsp:spPr>
        <a:xfrm>
          <a:off x="266769" y="881323"/>
          <a:ext cx="1165207" cy="11188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dirty="0"/>
            <a:t>MOU </a:t>
          </a:r>
          <a:r>
            <a:rPr lang="nl-NL" sz="1800" kern="1200" dirty="0" err="1"/>
            <a:t>signing</a:t>
          </a:r>
          <a:endParaRPr lang="en-GB" sz="1800" kern="1200" dirty="0"/>
        </a:p>
      </dsp:txBody>
      <dsp:txXfrm>
        <a:off x="437410" y="1045169"/>
        <a:ext cx="823925" cy="791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93873-3B34-42B7-A51C-4C657D8CD747}">
      <dsp:nvSpPr>
        <dsp:cNvPr id="0" name=""/>
        <dsp:cNvSpPr/>
      </dsp:nvSpPr>
      <dsp:spPr>
        <a:xfrm>
          <a:off x="916504" y="799287"/>
          <a:ext cx="3296387" cy="1282882"/>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360" tIns="21590" rIns="43180" bIns="21590" numCol="1" spcCol="1270" anchor="ctr" anchorCtr="0">
          <a:noAutofit/>
        </a:bodyPr>
        <a:lstStyle/>
        <a:p>
          <a:pPr marL="0" lvl="0" indent="0" algn="ctr" defTabSz="1511300">
            <a:lnSpc>
              <a:spcPct val="90000"/>
            </a:lnSpc>
            <a:spcBef>
              <a:spcPct val="0"/>
            </a:spcBef>
            <a:spcAft>
              <a:spcPct val="35000"/>
            </a:spcAft>
            <a:buNone/>
          </a:pPr>
          <a:r>
            <a:rPr lang="nl-NL" sz="3400" kern="1200" dirty="0"/>
            <a:t>Q3, 2025</a:t>
          </a:r>
          <a:endParaRPr lang="en-GB" sz="3400" kern="1200" dirty="0"/>
        </a:p>
      </dsp:txBody>
      <dsp:txXfrm>
        <a:off x="1740601" y="991719"/>
        <a:ext cx="2023281" cy="898018"/>
      </dsp:txXfrm>
    </dsp:sp>
    <dsp:sp modelId="{5A1515F9-1CC7-423D-9739-8E59B8B5AFFA}">
      <dsp:nvSpPr>
        <dsp:cNvPr id="0" name=""/>
        <dsp:cNvSpPr/>
      </dsp:nvSpPr>
      <dsp:spPr>
        <a:xfrm>
          <a:off x="266769" y="881323"/>
          <a:ext cx="1165207" cy="11188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l-NL" sz="1500" b="1" kern="1200" dirty="0"/>
            <a:t>EACCME</a:t>
          </a:r>
          <a:r>
            <a:rPr lang="nl-NL" sz="1500" kern="1200" dirty="0"/>
            <a:t> </a:t>
          </a:r>
          <a:endParaRPr lang="en-GB" sz="1500" kern="1200" dirty="0"/>
        </a:p>
      </dsp:txBody>
      <dsp:txXfrm>
        <a:off x="437410" y="1045169"/>
        <a:ext cx="823925" cy="79111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DD9BD9-FB40-DD01-290B-AACBA54D4C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C866AE44-6629-45F6-2651-F6D3FF1D79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0A7385-C378-CD43-9E11-1CF7805EC7B5}" type="datetimeFigureOut">
              <a:rPr lang="nl-NL" smtClean="0"/>
              <a:t>13-2-2025</a:t>
            </a:fld>
            <a:endParaRPr lang="nl-NL"/>
          </a:p>
        </p:txBody>
      </p:sp>
      <p:sp>
        <p:nvSpPr>
          <p:cNvPr id="4" name="Footer Placeholder 3">
            <a:extLst>
              <a:ext uri="{FF2B5EF4-FFF2-40B4-BE49-F238E27FC236}">
                <a16:creationId xmlns:a16="http://schemas.microsoft.com/office/drawing/2014/main" id="{89DC8AF3-8ED4-F33F-108A-5C90F05443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BAA1998B-4C20-7D9C-4C59-025F1D090F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912AA6-74BE-CD4E-A79B-2E88194C912C}" type="slidenum">
              <a:rPr lang="nl-NL" smtClean="0"/>
              <a:t>‹#›</a:t>
            </a:fld>
            <a:endParaRPr lang="nl-NL"/>
          </a:p>
        </p:txBody>
      </p:sp>
    </p:spTree>
    <p:extLst>
      <p:ext uri="{BB962C8B-B14F-4D97-AF65-F5344CB8AC3E}">
        <p14:creationId xmlns:p14="http://schemas.microsoft.com/office/powerpoint/2010/main" val="250765716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2" name="Shape 1252"/>
          <p:cNvSpPr>
            <a:spLocks noGrp="1" noRot="1" noChangeAspect="1"/>
          </p:cNvSpPr>
          <p:nvPr>
            <p:ph type="sldImg"/>
          </p:nvPr>
        </p:nvSpPr>
        <p:spPr>
          <a:xfrm>
            <a:off x="381000" y="685800"/>
            <a:ext cx="6096000" cy="3429000"/>
          </a:xfrm>
          <a:prstGeom prst="rect">
            <a:avLst/>
          </a:prstGeom>
        </p:spPr>
        <p:txBody>
          <a:bodyPr/>
          <a:lstStyle/>
          <a:p>
            <a:endParaRPr/>
          </a:p>
        </p:txBody>
      </p:sp>
      <p:sp>
        <p:nvSpPr>
          <p:cNvPr id="1253" name="Shape 12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Manrope" pitchFamily="2" charset="0"/>
        <a:ea typeface="Manrope" pitchFamily="2" charset="0"/>
        <a:cs typeface="Manrope" pitchFamily="2" charset="0"/>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71250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DAEC1-5BC9-6925-C81C-403F67A16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12421-DC45-E820-BA8C-60FDF9406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799BE-8EFB-02C7-427F-3E88072DD751}"/>
              </a:ext>
            </a:extLst>
          </p:cNvPr>
          <p:cNvSpPr>
            <a:spLocks noGrp="1"/>
          </p:cNvSpPr>
          <p:nvPr>
            <p:ph type="body" idx="1"/>
          </p:nvPr>
        </p:nvSpPr>
        <p:spPr/>
        <p:txBody>
          <a:bodyPr/>
          <a:lstStyle/>
          <a:p>
            <a:r>
              <a:rPr lang="en-GB"/>
              <a:t>Agenda
* Overview
* Initial Meetings and Objectives
* October Meeting Outcomes
* UEMS Advisory Council on CME
* Conclusion
</a:t>
            </a:r>
          </a:p>
        </p:txBody>
      </p:sp>
      <p:sp>
        <p:nvSpPr>
          <p:cNvPr id="4" name="Slide Number Placeholder 3">
            <a:extLst>
              <a:ext uri="{FF2B5EF4-FFF2-40B4-BE49-F238E27FC236}">
                <a16:creationId xmlns:a16="http://schemas.microsoft.com/office/drawing/2014/main" id="{B5E05B14-9D15-EB08-585B-4FAED6A345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F900B-D0DC-414B-9EEA-FA056183BB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376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July, initial discussions focused on dual objectives. UEMS recognized hematology as a specialty, and EACCME accredited scientific activities for EBAH.
Original Content:
Date: July
·         Initial discussions on dual objectives
·         UEMS recognizing hematology as a specialty
·         EACCME accrediting scientific activities for EBAH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F900B-D0DC-414B-9EEA-FA056183BB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88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6144-ADB0-3F96-152A-0E73CCA5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2E179-5082-F87E-33F2-5FA01EA92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008BB-671B-3FF9-A979-C9885FC18A6E}"/>
              </a:ext>
            </a:extLst>
          </p:cNvPr>
          <p:cNvSpPr>
            <a:spLocks noGrp="1"/>
          </p:cNvSpPr>
          <p:nvPr>
            <p:ph type="body" idx="1"/>
          </p:nvPr>
        </p:nvSpPr>
        <p:spPr/>
        <p:txBody>
          <a:bodyPr/>
          <a:lstStyle/>
          <a:p>
            <a:r>
              <a:rPr lang="en-GB"/>
              <a:t>In July, initial discussions focused on dual objectives. UEMS recognized hematology as a specialty, and EACCME accredited scientific activities for EBAH.
Original Content:
Date: July
·         Initial discussions on dual objectives
·         UEMS recognizing hematology as a specialty
·         EACCME accrediting scientific activities for EBAH
</a:t>
            </a:r>
          </a:p>
        </p:txBody>
      </p:sp>
      <p:sp>
        <p:nvSpPr>
          <p:cNvPr id="4" name="Slide Number Placeholder 3">
            <a:extLst>
              <a:ext uri="{FF2B5EF4-FFF2-40B4-BE49-F238E27FC236}">
                <a16:creationId xmlns:a16="http://schemas.microsoft.com/office/drawing/2014/main" id="{3087DA19-D271-CC53-1D2F-014D2666C6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F900B-D0DC-414B-9EEA-FA056183BB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661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covers a summary of key points and decisions made, followed by the next steps which include future plans and actions.
Original Content:
Summary:
·         Recap of key points and decisions
Next Steps:
·         Future plans and actions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F900B-D0DC-414B-9EEA-FA056183BB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18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4095-EE45-7DE5-850D-1CD04C802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5FBB1-6F4C-C27D-4897-EB64DECB2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F501D2-9262-D955-D5C9-A9AFCA92B714}"/>
              </a:ext>
            </a:extLst>
          </p:cNvPr>
          <p:cNvSpPr>
            <a:spLocks noGrp="1"/>
          </p:cNvSpPr>
          <p:nvPr>
            <p:ph type="body" idx="1"/>
          </p:nvPr>
        </p:nvSpPr>
        <p:spPr/>
        <p:txBody>
          <a:bodyPr/>
          <a:lstStyle/>
          <a:p>
            <a:r>
              <a:rPr lang="en-GB"/>
              <a:t>This slide covers a summary of key points and decisions made, followed by the next steps which include future plans and actions.
Original Content:
Summary:
·         Recap of key points and decisions
Next Steps:
·         Future plans and actions
</a:t>
            </a:r>
          </a:p>
        </p:txBody>
      </p:sp>
      <p:sp>
        <p:nvSpPr>
          <p:cNvPr id="4" name="Slide Number Placeholder 3">
            <a:extLst>
              <a:ext uri="{FF2B5EF4-FFF2-40B4-BE49-F238E27FC236}">
                <a16:creationId xmlns:a16="http://schemas.microsoft.com/office/drawing/2014/main" id="{44EDF050-FD5C-CAD9-BBEC-0C20C24FC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F900B-D0DC-414B-9EEA-FA056183BB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92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AB289-1905-4A29-961C-78125ADD3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67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AB289-1905-4A29-961C-78125ADD3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06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AB289-1905-4A29-961C-78125ADD3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266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AB289-1905-4A29-961C-78125ADD3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992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AB289-1905-4A29-961C-78125ADD3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67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L</a:t>
            </a:r>
            <a:r>
              <a:rPr lang="en-GB" sz="900" b="0" noProof="0" dirty="0">
                <a:solidFill>
                  <a:schemeClr val="tx1"/>
                </a:solidFill>
                <a:latin typeface="Work Sans"/>
                <a:ea typeface="Helvetica Neue Light" panose="02000403000000020004" pitchFamily="2" charset="0"/>
                <a:cs typeface="Helvetica Neue" panose="02000503000000020004" pitchFamily="2" charset="0"/>
              </a:rPr>
              <a:t>imited access to care: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many regions, particularly in low- and middle-income countries, have limited access to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hematology</a:t>
            </a:r>
            <a:r>
              <a:rPr lang="en-GB" sz="900" b="0" noProof="0" dirty="0">
                <a:solidFill>
                  <a:schemeClr val="tx1"/>
                </a:solidFill>
                <a:latin typeface="Work Sans"/>
                <a:ea typeface="Helvetica Neue Light" panose="02000403000000020004" pitchFamily="2" charset="0"/>
                <a:cs typeface="Helvetica Neue" panose="02000503000000020004" pitchFamily="2" charset="0"/>
              </a:rPr>
              <a:t> services, including diagnostics, treatment, and specialized care for conditions like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leukemia</a:t>
            </a:r>
            <a:r>
              <a:rPr lang="en-GB" sz="900" b="0" noProof="0" dirty="0">
                <a:solidFill>
                  <a:schemeClr val="tx1"/>
                </a:solidFill>
                <a:latin typeface="Work Sans"/>
                <a:ea typeface="Helvetica Neue Light" panose="02000403000000020004" pitchFamily="2" charset="0"/>
                <a:cs typeface="Helvetica Neue" panose="02000503000000020004" pitchFamily="2" charset="0"/>
              </a:rPr>
              <a:t>, lymphoma, and sickle cell disease. </a:t>
            </a:r>
            <a:r>
              <a:rPr lang="en-GB" sz="2000" noProof="0" dirty="0"/>
              <a:t>Access to advanced </a:t>
            </a:r>
            <a:r>
              <a:rPr lang="en-GB" sz="2000" noProof="0" dirty="0" err="1"/>
              <a:t>hematology</a:t>
            </a:r>
            <a:r>
              <a:rPr lang="en-GB" sz="2000" noProof="0" dirty="0"/>
              <a:t> treatments can be limited by factors like geographical location, socioeconomic status, and healthcare infrastructure. Some therapies, such as CAR-T cell therapy, are costly and not widely available in certain regions.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S</a:t>
            </a:r>
            <a:r>
              <a:rPr lang="en-GB" sz="900" b="0" noProof="0" dirty="0">
                <a:solidFill>
                  <a:schemeClr val="tx1"/>
                </a:solidFill>
                <a:latin typeface="Work Sans"/>
                <a:ea typeface="Helvetica Neue Light" panose="02000403000000020004" pitchFamily="2" charset="0"/>
                <a:cs typeface="Helvetica Neue" panose="02000503000000020004" pitchFamily="2" charset="0"/>
              </a:rPr>
              <a:t>hortage of specialists: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there is a global shortage of trained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hematologists</a:t>
            </a:r>
            <a:r>
              <a:rPr lang="en-GB" sz="900" b="0" noProof="0" dirty="0">
                <a:solidFill>
                  <a:schemeClr val="tx1"/>
                </a:solidFill>
                <a:latin typeface="Work Sans"/>
                <a:ea typeface="Helvetica Neue Light" panose="02000403000000020004" pitchFamily="2" charset="0"/>
                <a:cs typeface="Helvetica Neue" panose="02000503000000020004" pitchFamily="2" charset="0"/>
              </a:rPr>
              <a:t> and specialized healthcare workers, leading to delays in diagnosis and treatment, particularly in rural or underserved areas. </a:t>
            </a:r>
            <a:r>
              <a:rPr lang="en-GB" sz="2000" noProof="0" dirty="0"/>
              <a:t>Advancements in </a:t>
            </a:r>
            <a:r>
              <a:rPr lang="en-GB" sz="2000" noProof="0" dirty="0" err="1"/>
              <a:t>hematology</a:t>
            </a:r>
            <a:r>
              <a:rPr lang="en-GB" sz="2000" noProof="0" dirty="0"/>
              <a:t> require a highly skilled workforce, from clinical researchers to </a:t>
            </a:r>
            <a:r>
              <a:rPr lang="en-GB" sz="2000" noProof="0" dirty="0" err="1"/>
              <a:t>hematologists</a:t>
            </a:r>
            <a:r>
              <a:rPr lang="en-GB" sz="2000" noProof="0" dirty="0"/>
              <a:t> with expertise in cutting-edge therapies. There is a shortage of specialists with the necessary training, particularly in emerging areas like immunotherapy and genetic engineering.</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Increasing cost of treatment</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hematologic treatments, such as bone marrow transplants, gene therapies, and targeted therapies, are often prohibitively expensive and not covered by insurance in many countries, limiting access for patients. </a:t>
            </a:r>
            <a:r>
              <a:rPr lang="en-GB" sz="2000" noProof="0" dirty="0"/>
              <a:t>The high costs involved in research, production, and distribution make it difficult to bring innovative treatments to a broader patient population quickly</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D</a:t>
            </a:r>
            <a:r>
              <a:rPr lang="en-GB" sz="900" b="0" noProof="0" dirty="0">
                <a:solidFill>
                  <a:schemeClr val="tx1"/>
                </a:solidFill>
                <a:latin typeface="Work Sans"/>
                <a:ea typeface="Helvetica Neue Light" panose="02000403000000020004" pitchFamily="2" charset="0"/>
                <a:cs typeface="Helvetica Neue" panose="02000503000000020004" pitchFamily="2" charset="0"/>
              </a:rPr>
              <a:t>iagnostic challenges:</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accurate diagnosis of blood disorders can be challenging due to a lack of advanced diagnostic tools, particularly in low-resource settings. this leads to misdiagnosis or delayed diagnosis.</a:t>
            </a:r>
            <a:r>
              <a:rPr lang="en-GB" sz="2000" noProof="0" dirty="0"/>
              <a:t> Especially with individualized treatments based on genetic profiles and molecular diagnostics. Integrating precision medicine and diagnosis into standard care is complex, requiring robust infrastructure, interdisciplinary collaboration, and ongoing education for healthcare professionals.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2000" noProof="0" dirty="0"/>
              <a:t>Data Integration and Sharing</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marL="0" marR="0" lvl="0" indent="0" defTabSz="171450" eaLnBrk="1" fontAlgn="auto" latinLnBrk="0" hangingPunct="1">
              <a:lnSpc>
                <a:spcPct val="117999"/>
              </a:lnSpc>
              <a:spcBef>
                <a:spcPts val="0"/>
              </a:spcBef>
              <a:spcAft>
                <a:spcPts val="0"/>
              </a:spcAft>
              <a:buClrTx/>
              <a:buSzTx/>
              <a:buFontTx/>
              <a:buNone/>
              <a:tabLst/>
              <a:defRPr/>
            </a:pPr>
            <a:r>
              <a:rPr lang="en-GB" sz="2000" noProof="0" dirty="0" err="1"/>
              <a:t>Hematology</a:t>
            </a:r>
            <a:r>
              <a:rPr lang="en-GB" sz="2000" noProof="0" dirty="0"/>
              <a:t>, like many other fields, is data-intensive. Integrating genomic data, patient records, clinical trial data, and real-world evidence is difficult due to fragmentation across institutions and lack of standardized systems. Sharing this data securely and effectively is critical to accelerating research and developing new therapies.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I</a:t>
            </a:r>
            <a:r>
              <a:rPr lang="en-GB" sz="900" b="0" noProof="0" dirty="0">
                <a:solidFill>
                  <a:schemeClr val="tx1"/>
                </a:solidFill>
                <a:latin typeface="Work Sans"/>
                <a:ea typeface="Helvetica Neue Light" panose="02000403000000020004" pitchFamily="2" charset="0"/>
                <a:cs typeface="Helvetica Neue" panose="02000503000000020004" pitchFamily="2" charset="0"/>
              </a:rPr>
              <a:t>nequities in research and innovation: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most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hematology</a:t>
            </a:r>
            <a:r>
              <a:rPr lang="en-GB" sz="900" b="0" noProof="0" dirty="0">
                <a:solidFill>
                  <a:schemeClr val="tx1"/>
                </a:solidFill>
                <a:latin typeface="Work Sans"/>
                <a:ea typeface="Helvetica Neue Light" panose="02000403000000020004" pitchFamily="2" charset="0"/>
                <a:cs typeface="Helvetica Neue" panose="02000503000000020004" pitchFamily="2" charset="0"/>
              </a:rPr>
              <a:t> research and clinical trials are concentrated in high-income countries, leading to a lack of relevant data and innovations tailored to the needs of low- and middle-income countries. </a:t>
            </a:r>
            <a:r>
              <a:rPr lang="en-GB" sz="2000" noProof="0" dirty="0"/>
              <a:t>To accelerate advancements, clinical trials must include diverse populations to ensure that treatments are effective across different demographics. However, there are significant challenges in recruiting diverse patient groups, especially in underrepresented communities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D</a:t>
            </a:r>
            <a:r>
              <a:rPr lang="en-GB" sz="900" b="0" noProof="0" dirty="0">
                <a:solidFill>
                  <a:schemeClr val="tx1"/>
                </a:solidFill>
                <a:latin typeface="Work Sans"/>
                <a:ea typeface="Helvetica Neue Light" panose="02000403000000020004" pitchFamily="2" charset="0"/>
                <a:cs typeface="Helvetica Neue" panose="02000503000000020004" pitchFamily="2" charset="0"/>
              </a:rPr>
              <a:t>isease burden: </a:t>
            </a:r>
          </a:p>
          <a:p>
            <a:pPr marL="0" marR="0" lvl="0" indent="0" defTabSz="171450" eaLnBrk="1" fontAlgn="auto" latinLnBrk="0" hangingPunct="1">
              <a:lnSpc>
                <a:spcPct val="117999"/>
              </a:lnSpc>
              <a:spcBef>
                <a:spcPts val="0"/>
              </a:spcBef>
              <a:spcAft>
                <a:spcPts val="0"/>
              </a:spcAft>
              <a:buClrTx/>
              <a:buSzTx/>
              <a:buFontTx/>
              <a:buNone/>
              <a:tabLst/>
              <a:defRPr/>
            </a:pPr>
            <a:r>
              <a:rPr lang="en-GB" sz="900" b="0" noProof="0" dirty="0">
                <a:solidFill>
                  <a:schemeClr val="tx1"/>
                </a:solidFill>
                <a:latin typeface="Work Sans"/>
                <a:ea typeface="Helvetica Neue Light" panose="02000403000000020004" pitchFamily="2" charset="0"/>
                <a:cs typeface="Helvetica Neue" panose="02000503000000020004" pitchFamily="2" charset="0"/>
              </a:rPr>
              <a:t>certain hematologic diseases, like sickle cell disease and thalassemia, have a high prevalence in certain regions but receive relatively little attention and funding compared to other global health issues. </a:t>
            </a:r>
            <a:r>
              <a:rPr lang="en-GB" sz="2000" noProof="0" dirty="0"/>
              <a:t>Balancing access to the latest treatments with cost-effectiveness is a constant challenge for payers and providers.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P</a:t>
            </a:r>
            <a:r>
              <a:rPr lang="en-GB" sz="900" b="0" noProof="0" dirty="0">
                <a:solidFill>
                  <a:schemeClr val="tx1"/>
                </a:solidFill>
                <a:latin typeface="Work Sans"/>
                <a:ea typeface="Helvetica Neue Light" panose="02000403000000020004" pitchFamily="2" charset="0"/>
                <a:cs typeface="Helvetica Neue" panose="02000503000000020004" pitchFamily="2" charset="0"/>
              </a:rPr>
              <a:t>ublic awareness and education: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low awareness of hematologic conditions among the general population and even among healthcare providers can result in late presentations, suboptimal treatment, and preventable complications. </a:t>
            </a:r>
            <a:r>
              <a:rPr lang="en-GB" sz="2000" noProof="0" dirty="0"/>
              <a:t>This lack of awareness can delay early diagnosis and limit support for cutting-edge treatments. The scientific complexity of </a:t>
            </a:r>
            <a:r>
              <a:rPr lang="en-GB" sz="2000" noProof="0" dirty="0" err="1"/>
              <a:t>hematological</a:t>
            </a:r>
            <a:r>
              <a:rPr lang="en-GB" sz="2000" noProof="0" dirty="0"/>
              <a:t> conditions and the rapid pace of advancements make it difficult to effectively communicate important information, leading to misconceptions and missed opportunities for timely interventions and research advocacy.</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R</a:t>
            </a:r>
            <a:r>
              <a:rPr lang="en-GB" sz="900" b="0" noProof="0" dirty="0">
                <a:solidFill>
                  <a:schemeClr val="tx1"/>
                </a:solidFill>
                <a:latin typeface="Work Sans"/>
                <a:ea typeface="Helvetica Neue Light" panose="02000403000000020004" pitchFamily="2" charset="0"/>
                <a:cs typeface="Helvetica Neue" panose="02000503000000020004" pitchFamily="2" charset="0"/>
              </a:rPr>
              <a:t>egulatory and policy hurdles: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regulatory barriers, including approval processes for new therapies and drugs, can delay access to innovative treatments in many countries. </a:t>
            </a:r>
            <a:r>
              <a:rPr lang="en-GB" sz="2000" noProof="0" dirty="0"/>
              <a:t>As </a:t>
            </a:r>
            <a:r>
              <a:rPr lang="en-GB" sz="2000" noProof="0" dirty="0" err="1"/>
              <a:t>hematology</a:t>
            </a:r>
            <a:r>
              <a:rPr lang="en-GB" sz="2000" noProof="0" dirty="0"/>
              <a:t> shifts toward more innovative treatments such as gene editing and stem cell therapies, regulatory frameworks need to evolve to balance patient safety with innovation. Ethical concerns related to emerging therapies, especially gene therapies, can delay approval and adoption.</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2000" b="0" noProof="0" dirty="0"/>
              <a:t>Interdisciplinary Collaboration: </a:t>
            </a:r>
          </a:p>
          <a:p>
            <a:pPr>
              <a:spcBef>
                <a:spcPts val="0"/>
              </a:spcBef>
            </a:pPr>
            <a:r>
              <a:rPr lang="en-GB" sz="2000" noProof="0" dirty="0" err="1"/>
              <a:t>Hematology</a:t>
            </a:r>
            <a:r>
              <a:rPr lang="en-GB" sz="2000" noProof="0" dirty="0"/>
              <a:t> advancements often rely on collaboration across different scientific and medical disciplines, such as immunology, oncology, and genomics. Breaking down silos between these fields is essential to accelerate progress.</a:t>
            </a: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388996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82556-1C7A-1923-6732-5D9BF1BBF5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9B53B5B-915A-1CA7-F349-3A8A6A7954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3884A3-AB25-1437-0A02-73C3A0F5F45D}"/>
              </a:ext>
            </a:extLst>
          </p:cNvPr>
          <p:cNvSpPr>
            <a:spLocks noGrp="1"/>
          </p:cNvSpPr>
          <p:nvPr>
            <p:ph type="body" idx="1"/>
          </p:nvPr>
        </p:nvSpPr>
        <p:spPr/>
        <p:txBody>
          <a:bodyPr/>
          <a:lstStyle/>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L</a:t>
            </a:r>
            <a:r>
              <a:rPr lang="en-GB" sz="900" b="0" noProof="0" dirty="0">
                <a:solidFill>
                  <a:schemeClr val="tx1"/>
                </a:solidFill>
                <a:latin typeface="Work Sans"/>
                <a:ea typeface="Helvetica Neue Light" panose="02000403000000020004" pitchFamily="2" charset="0"/>
                <a:cs typeface="Helvetica Neue" panose="02000503000000020004" pitchFamily="2" charset="0"/>
              </a:rPr>
              <a:t>imited access to care: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many regions, particularly in low- and middle-income countries, have limited access to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hematology</a:t>
            </a:r>
            <a:r>
              <a:rPr lang="en-GB" sz="900" b="0" noProof="0" dirty="0">
                <a:solidFill>
                  <a:schemeClr val="tx1"/>
                </a:solidFill>
                <a:latin typeface="Work Sans"/>
                <a:ea typeface="Helvetica Neue Light" panose="02000403000000020004" pitchFamily="2" charset="0"/>
                <a:cs typeface="Helvetica Neue" panose="02000503000000020004" pitchFamily="2" charset="0"/>
              </a:rPr>
              <a:t> services, including diagnostics, treatment, and specialized care for conditions like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leukemia</a:t>
            </a:r>
            <a:r>
              <a:rPr lang="en-GB" sz="900" b="0" noProof="0" dirty="0">
                <a:solidFill>
                  <a:schemeClr val="tx1"/>
                </a:solidFill>
                <a:latin typeface="Work Sans"/>
                <a:ea typeface="Helvetica Neue Light" panose="02000403000000020004" pitchFamily="2" charset="0"/>
                <a:cs typeface="Helvetica Neue" panose="02000503000000020004" pitchFamily="2" charset="0"/>
              </a:rPr>
              <a:t>, lymphoma, and sickle cell disease. </a:t>
            </a:r>
            <a:r>
              <a:rPr lang="en-GB" sz="2000" noProof="0" dirty="0"/>
              <a:t>Access to advanced </a:t>
            </a:r>
            <a:r>
              <a:rPr lang="en-GB" sz="2000" noProof="0" dirty="0" err="1"/>
              <a:t>hematology</a:t>
            </a:r>
            <a:r>
              <a:rPr lang="en-GB" sz="2000" noProof="0" dirty="0"/>
              <a:t> treatments can be limited by factors like geographical location, socioeconomic status, and healthcare infrastructure. Some therapies, such as CAR-T cell therapy, are costly and not widely available in certain regions.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S</a:t>
            </a:r>
            <a:r>
              <a:rPr lang="en-GB" sz="900" b="0" noProof="0" dirty="0">
                <a:solidFill>
                  <a:schemeClr val="tx1"/>
                </a:solidFill>
                <a:latin typeface="Work Sans"/>
                <a:ea typeface="Helvetica Neue Light" panose="02000403000000020004" pitchFamily="2" charset="0"/>
                <a:cs typeface="Helvetica Neue" panose="02000503000000020004" pitchFamily="2" charset="0"/>
              </a:rPr>
              <a:t>hortage of specialists: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there is a global shortage of trained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hematologists</a:t>
            </a:r>
            <a:r>
              <a:rPr lang="en-GB" sz="900" b="0" noProof="0" dirty="0">
                <a:solidFill>
                  <a:schemeClr val="tx1"/>
                </a:solidFill>
                <a:latin typeface="Work Sans"/>
                <a:ea typeface="Helvetica Neue Light" panose="02000403000000020004" pitchFamily="2" charset="0"/>
                <a:cs typeface="Helvetica Neue" panose="02000503000000020004" pitchFamily="2" charset="0"/>
              </a:rPr>
              <a:t> and specialized healthcare workers, leading to delays in diagnosis and treatment, particularly in rural or underserved areas. </a:t>
            </a:r>
            <a:r>
              <a:rPr lang="en-GB" sz="2000" noProof="0" dirty="0"/>
              <a:t>Advancements in </a:t>
            </a:r>
            <a:r>
              <a:rPr lang="en-GB" sz="2000" noProof="0" dirty="0" err="1"/>
              <a:t>hematology</a:t>
            </a:r>
            <a:r>
              <a:rPr lang="en-GB" sz="2000" noProof="0" dirty="0"/>
              <a:t> require a highly skilled workforce, from clinical researchers to </a:t>
            </a:r>
            <a:r>
              <a:rPr lang="en-GB" sz="2000" noProof="0" dirty="0" err="1"/>
              <a:t>hematologists</a:t>
            </a:r>
            <a:r>
              <a:rPr lang="en-GB" sz="2000" noProof="0" dirty="0"/>
              <a:t> with expertise in cutting-edge therapies. There is a shortage of specialists with the necessary training, particularly in emerging areas like immunotherapy and genetic engineering.</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Increasing cost of treatment</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hematologic treatments, such as bone marrow transplants, gene therapies, and targeted therapies, are often prohibitively expensive and not covered by insurance in many countries, limiting access for patients. </a:t>
            </a:r>
            <a:r>
              <a:rPr lang="en-GB" sz="2000" noProof="0" dirty="0"/>
              <a:t>The high costs involved in research, production, and distribution make it difficult to bring innovative treatments to a broader patient population quickly</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D</a:t>
            </a:r>
            <a:r>
              <a:rPr lang="en-GB" sz="900" b="0" noProof="0" dirty="0">
                <a:solidFill>
                  <a:schemeClr val="tx1"/>
                </a:solidFill>
                <a:latin typeface="Work Sans"/>
                <a:ea typeface="Helvetica Neue Light" panose="02000403000000020004" pitchFamily="2" charset="0"/>
                <a:cs typeface="Helvetica Neue" panose="02000503000000020004" pitchFamily="2" charset="0"/>
              </a:rPr>
              <a:t>iagnostic challenges:</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accurate diagnosis of blood disorders can be challenging due to a lack of advanced diagnostic tools, particularly in low-resource settings. this leads to misdiagnosis or delayed diagnosis.</a:t>
            </a:r>
            <a:r>
              <a:rPr lang="en-GB" sz="2000" noProof="0" dirty="0"/>
              <a:t> Especially with individualized treatments based on genetic profiles and molecular diagnostics. Integrating precision medicine and diagnosis into standard care is complex, requiring robust infrastructure, interdisciplinary collaboration, and ongoing education for healthcare professionals.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2000" noProof="0" dirty="0"/>
              <a:t>Data Integration and Sharing</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marL="0" marR="0" lvl="0" indent="0" defTabSz="171450" eaLnBrk="1" fontAlgn="auto" latinLnBrk="0" hangingPunct="1">
              <a:lnSpc>
                <a:spcPct val="117999"/>
              </a:lnSpc>
              <a:spcBef>
                <a:spcPts val="0"/>
              </a:spcBef>
              <a:spcAft>
                <a:spcPts val="0"/>
              </a:spcAft>
              <a:buClrTx/>
              <a:buSzTx/>
              <a:buFontTx/>
              <a:buNone/>
              <a:tabLst/>
              <a:defRPr/>
            </a:pPr>
            <a:r>
              <a:rPr lang="en-GB" sz="2000" noProof="0" dirty="0" err="1"/>
              <a:t>Hematology</a:t>
            </a:r>
            <a:r>
              <a:rPr lang="en-GB" sz="2000" noProof="0" dirty="0"/>
              <a:t>, like many other fields, is data-intensive. Integrating genomic data, patient records, clinical trial data, and real-world evidence is difficult due to fragmentation across institutions and lack of standardized systems. Sharing this data securely and effectively is critical to accelerating research and developing new therapies.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I</a:t>
            </a:r>
            <a:r>
              <a:rPr lang="en-GB" sz="900" b="0" noProof="0" dirty="0">
                <a:solidFill>
                  <a:schemeClr val="tx1"/>
                </a:solidFill>
                <a:latin typeface="Work Sans"/>
                <a:ea typeface="Helvetica Neue Light" panose="02000403000000020004" pitchFamily="2" charset="0"/>
                <a:cs typeface="Helvetica Neue" panose="02000503000000020004" pitchFamily="2" charset="0"/>
              </a:rPr>
              <a:t>nequities in research and innovation: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most </a:t>
            </a:r>
            <a:r>
              <a:rPr lang="en-GB" sz="900" b="0" noProof="0" dirty="0" err="1">
                <a:solidFill>
                  <a:schemeClr val="tx1"/>
                </a:solidFill>
                <a:latin typeface="Work Sans"/>
                <a:ea typeface="Helvetica Neue Light" panose="02000403000000020004" pitchFamily="2" charset="0"/>
                <a:cs typeface="Helvetica Neue" panose="02000503000000020004" pitchFamily="2" charset="0"/>
              </a:rPr>
              <a:t>hematology</a:t>
            </a:r>
            <a:r>
              <a:rPr lang="en-GB" sz="900" b="0" noProof="0" dirty="0">
                <a:solidFill>
                  <a:schemeClr val="tx1"/>
                </a:solidFill>
                <a:latin typeface="Work Sans"/>
                <a:ea typeface="Helvetica Neue Light" panose="02000403000000020004" pitchFamily="2" charset="0"/>
                <a:cs typeface="Helvetica Neue" panose="02000503000000020004" pitchFamily="2" charset="0"/>
              </a:rPr>
              <a:t> research and clinical trials are concentrated in high-income countries, leading to a lack of relevant data and innovations tailored to the needs of low- and middle-income countries. </a:t>
            </a:r>
            <a:r>
              <a:rPr lang="en-GB" sz="2000" noProof="0" dirty="0"/>
              <a:t>To accelerate advancements, clinical trials must include diverse populations to ensure that treatments are effective across different demographics. However, there are significant challenges in recruiting diverse patient groups, especially in underrepresented communities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D</a:t>
            </a:r>
            <a:r>
              <a:rPr lang="en-GB" sz="900" b="0" noProof="0" dirty="0">
                <a:solidFill>
                  <a:schemeClr val="tx1"/>
                </a:solidFill>
                <a:latin typeface="Work Sans"/>
                <a:ea typeface="Helvetica Neue Light" panose="02000403000000020004" pitchFamily="2" charset="0"/>
                <a:cs typeface="Helvetica Neue" panose="02000503000000020004" pitchFamily="2" charset="0"/>
              </a:rPr>
              <a:t>isease burden: </a:t>
            </a:r>
          </a:p>
          <a:p>
            <a:pPr marL="0" marR="0" lvl="0" indent="0" defTabSz="171450" eaLnBrk="1" fontAlgn="auto" latinLnBrk="0" hangingPunct="1">
              <a:lnSpc>
                <a:spcPct val="117999"/>
              </a:lnSpc>
              <a:spcBef>
                <a:spcPts val="0"/>
              </a:spcBef>
              <a:spcAft>
                <a:spcPts val="0"/>
              </a:spcAft>
              <a:buClrTx/>
              <a:buSzTx/>
              <a:buFontTx/>
              <a:buNone/>
              <a:tabLst/>
              <a:defRPr/>
            </a:pPr>
            <a:r>
              <a:rPr lang="en-GB" sz="900" b="0" noProof="0" dirty="0">
                <a:solidFill>
                  <a:schemeClr val="tx1"/>
                </a:solidFill>
                <a:latin typeface="Work Sans"/>
                <a:ea typeface="Helvetica Neue Light" panose="02000403000000020004" pitchFamily="2" charset="0"/>
                <a:cs typeface="Helvetica Neue" panose="02000503000000020004" pitchFamily="2" charset="0"/>
              </a:rPr>
              <a:t>certain hematologic diseases, like sickle cell disease and thalassemia, have a high prevalence in certain regions but receive relatively little attention and funding compared to other global health issues. </a:t>
            </a:r>
            <a:r>
              <a:rPr lang="en-GB" sz="2000" noProof="0" dirty="0"/>
              <a:t>Balancing access to the latest treatments with cost-effectiveness is a constant challenge for payers and providers.</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P</a:t>
            </a:r>
            <a:r>
              <a:rPr lang="en-GB" sz="900" b="0" noProof="0" dirty="0">
                <a:solidFill>
                  <a:schemeClr val="tx1"/>
                </a:solidFill>
                <a:latin typeface="Work Sans"/>
                <a:ea typeface="Helvetica Neue Light" panose="02000403000000020004" pitchFamily="2" charset="0"/>
                <a:cs typeface="Helvetica Neue" panose="02000503000000020004" pitchFamily="2" charset="0"/>
              </a:rPr>
              <a:t>ublic awareness and education: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low awareness of hematologic conditions among the general population and even among healthcare providers can result in late presentations, suboptimal treatment, and preventable complications. </a:t>
            </a:r>
            <a:r>
              <a:rPr lang="en-GB" sz="2000" noProof="0" dirty="0"/>
              <a:t>This lack of awareness can delay early diagnosis and limit support for cutting-edge treatments. The scientific complexity of </a:t>
            </a:r>
            <a:r>
              <a:rPr lang="en-GB" sz="2000" noProof="0" dirty="0" err="1"/>
              <a:t>hematological</a:t>
            </a:r>
            <a:r>
              <a:rPr lang="en-GB" sz="2000" noProof="0" dirty="0"/>
              <a:t> conditions and the rapid pace of advancements make it difficult to effectively communicate important information, leading to misconceptions and missed opportunities for timely interventions and research advocacy.</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900" noProof="0" dirty="0">
                <a:solidFill>
                  <a:schemeClr val="tx1"/>
                </a:solidFill>
                <a:latin typeface="Work Sans"/>
                <a:ea typeface="Helvetica Neue Light" panose="02000403000000020004" pitchFamily="2" charset="0"/>
                <a:cs typeface="Helvetica Neue" panose="02000503000000020004" pitchFamily="2" charset="0"/>
              </a:rPr>
              <a:t>R</a:t>
            </a:r>
            <a:r>
              <a:rPr lang="en-GB" sz="900" b="0" noProof="0" dirty="0">
                <a:solidFill>
                  <a:schemeClr val="tx1"/>
                </a:solidFill>
                <a:latin typeface="Work Sans"/>
                <a:ea typeface="Helvetica Neue Light" panose="02000403000000020004" pitchFamily="2" charset="0"/>
                <a:cs typeface="Helvetica Neue" panose="02000503000000020004" pitchFamily="2" charset="0"/>
              </a:rPr>
              <a:t>egulatory and policy hurdles: </a:t>
            </a:r>
          </a:p>
          <a:p>
            <a:pPr>
              <a:spcBef>
                <a:spcPts val="0"/>
              </a:spcBef>
            </a:pPr>
            <a:r>
              <a:rPr lang="en-GB" sz="900" b="0" noProof="0" dirty="0">
                <a:solidFill>
                  <a:schemeClr val="tx1"/>
                </a:solidFill>
                <a:latin typeface="Work Sans"/>
                <a:ea typeface="Helvetica Neue Light" panose="02000403000000020004" pitchFamily="2" charset="0"/>
                <a:cs typeface="Helvetica Neue" panose="02000503000000020004" pitchFamily="2" charset="0"/>
              </a:rPr>
              <a:t>regulatory barriers, including approval processes for new therapies and drugs, can delay access to innovative treatments in many countries. </a:t>
            </a:r>
            <a:r>
              <a:rPr lang="en-GB" sz="2000" noProof="0" dirty="0"/>
              <a:t>As </a:t>
            </a:r>
            <a:r>
              <a:rPr lang="en-GB" sz="2000" noProof="0" dirty="0" err="1"/>
              <a:t>hematology</a:t>
            </a:r>
            <a:r>
              <a:rPr lang="en-GB" sz="2000" noProof="0" dirty="0"/>
              <a:t> shifts toward more innovative treatments such as gene editing and stem cell therapies, regulatory frameworks need to evolve to balance patient safety with innovation. Ethical concerns related to emerging therapies, especially gene therapies, can delay approval and adoption.</a:t>
            </a:r>
            <a:endParaRPr lang="en-GB" sz="900" b="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a:p>
            <a:pPr>
              <a:spcBef>
                <a:spcPts val="0"/>
              </a:spcBef>
            </a:pPr>
            <a:r>
              <a:rPr lang="en-GB" sz="2000" b="0" noProof="0" dirty="0"/>
              <a:t>Interdisciplinary Collaboration: </a:t>
            </a:r>
          </a:p>
          <a:p>
            <a:pPr>
              <a:spcBef>
                <a:spcPts val="0"/>
              </a:spcBef>
            </a:pPr>
            <a:r>
              <a:rPr lang="en-GB" sz="2000" noProof="0" dirty="0" err="1"/>
              <a:t>Hematology</a:t>
            </a:r>
            <a:r>
              <a:rPr lang="en-GB" sz="2000" noProof="0" dirty="0"/>
              <a:t> advancements often rely on collaboration across different scientific and medical disciplines, such as immunology, oncology, and genomics. Breaking down silos between these fields is essential to accelerate progress.</a:t>
            </a:r>
            <a:endParaRPr lang="en-GB" sz="900" noProof="0" dirty="0">
              <a:solidFill>
                <a:schemeClr val="tx1"/>
              </a:solidFill>
              <a:latin typeface="Work Sans"/>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418011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a:t>Structure</a:t>
            </a:r>
          </a:p>
          <a:p>
            <a:pPr marL="171450" indent="-171450">
              <a:buFontTx/>
              <a:buChar char="-"/>
            </a:pPr>
            <a:r>
              <a:rPr lang="en-US"/>
              <a:t>SOPs</a:t>
            </a:r>
          </a:p>
          <a:p>
            <a:pPr marL="171450" marR="0" lvl="0" indent="-171450" defTabSz="171450" eaLnBrk="1" fontAlgn="auto" latinLnBrk="0" hangingPunct="1">
              <a:lnSpc>
                <a:spcPct val="117999"/>
              </a:lnSpc>
              <a:spcBef>
                <a:spcPts val="0"/>
              </a:spcBef>
              <a:spcAft>
                <a:spcPts val="0"/>
              </a:spcAft>
              <a:buClrTx/>
              <a:buSzTx/>
              <a:buFontTx/>
              <a:buChar char="-"/>
              <a:tabLst/>
              <a:defRPr/>
            </a:pPr>
            <a:r>
              <a:rPr lang="en-US" err="1"/>
              <a:t>Harmonexit</a:t>
            </a:r>
            <a:endParaRPr lang="en-US"/>
          </a:p>
          <a:p>
            <a:pPr marL="171450" marR="0" lvl="0" indent="-171450" defTabSz="171450" eaLnBrk="1" fontAlgn="auto" latinLnBrk="0" hangingPunct="1">
              <a:lnSpc>
                <a:spcPct val="117999"/>
              </a:lnSpc>
              <a:spcBef>
                <a:spcPts val="0"/>
              </a:spcBef>
              <a:spcAft>
                <a:spcPts val="0"/>
              </a:spcAft>
              <a:buClrTx/>
              <a:buSzTx/>
              <a:buFontTx/>
              <a:buChar char="-"/>
              <a:tabLst/>
              <a:defRPr/>
            </a:pPr>
            <a:r>
              <a:rPr lang="en-US"/>
              <a:t>ccc</a:t>
            </a:r>
          </a:p>
          <a:p>
            <a:pPr marL="171450" indent="-171450">
              <a:buFontTx/>
              <a:buChar char="-"/>
            </a:pPr>
            <a:endParaRPr lang="LID4096"/>
          </a:p>
        </p:txBody>
      </p:sp>
    </p:spTree>
    <p:extLst>
      <p:ext uri="{BB962C8B-B14F-4D97-AF65-F5344CB8AC3E}">
        <p14:creationId xmlns:p14="http://schemas.microsoft.com/office/powerpoint/2010/main" val="56820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7C47A-C766-164F-4A39-59BD3044B4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585C2D-72F7-868E-608D-64213F630C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BF7384-71B1-C503-59BA-5DE476FA9F35}"/>
              </a:ext>
            </a:extLst>
          </p:cNvPr>
          <p:cNvSpPr>
            <a:spLocks noGrp="1"/>
          </p:cNvSpPr>
          <p:nvPr>
            <p:ph type="body" idx="1"/>
          </p:nvPr>
        </p:nvSpPr>
        <p:spPr/>
        <p:txBody>
          <a:bodyPr/>
          <a:lstStyle/>
          <a:p>
            <a:pPr>
              <a:lnSpc>
                <a:spcPct val="110000"/>
              </a:lnSpc>
              <a:spcBef>
                <a:spcPts val="0"/>
              </a:spcBef>
            </a:pPr>
            <a:r>
              <a:rPr lang="en-US" b="0" i="0" dirty="0">
                <a:solidFill>
                  <a:srgbClr val="242424"/>
                </a:solidFill>
                <a:effectLst/>
                <a:latin typeface="Segoe UI" panose="020B0502040204020203" pitchFamily="34" charset="0"/>
              </a:rPr>
              <a:t>The role of national societies is crucial in achieving its ambitions. National societies act as key partners in various initiatives and help in the dissemination of knowledge, fostering innovation, and ensuring equitable access to hematological care. By collaborating to organize joint symposiums, contribute to educational and training programs, and support the implementation of standardized care practices. By working together, national societies and EHA can create a more inclusive and effective hematology community, ultimately enhancing patient care and advancing the field of hematology</a:t>
            </a:r>
            <a:endParaRPr lang="en-GB" dirty="0"/>
          </a:p>
        </p:txBody>
      </p:sp>
    </p:spTree>
    <p:extLst>
      <p:ext uri="{BB962C8B-B14F-4D97-AF65-F5344CB8AC3E}">
        <p14:creationId xmlns:p14="http://schemas.microsoft.com/office/powerpoint/2010/main" val="394687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80390-77C1-180B-6291-34992FA36DE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3513EA-57C9-3B9B-2E21-63A2249D3A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1814B5-AD99-2616-03A7-0D7FBC850C69}"/>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83724D0E-9DCE-CD08-71F8-323B0566A1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AB289-1905-4A29-961C-78125ADD3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307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AB289-1905-4A29-961C-78125ADD3A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06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Agenda
* Overview
* Initial Meetings and Objectives
* October Meeting Outcomes
* UEMS Advisory Council on CME
* Conclusion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F900B-D0DC-414B-9EEA-FA056183BB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74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On an equal footing.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78A7E-4810-9E47-AC1B-FE74501DE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748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bg>
      <p:bgPr>
        <a:solidFill>
          <a:srgbClr val="D2C7BC"/>
        </a:solidFill>
        <a:effectLst/>
      </p:bgPr>
    </p:bg>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97B5AE0-EA21-03C1-44EE-1FBF080876EC}"/>
              </a:ext>
            </a:extLst>
          </p:cNvPr>
          <p:cNvPicPr>
            <a:picLocks noChangeAspect="1"/>
          </p:cNvPicPr>
          <p:nvPr userDrawn="1"/>
        </p:nvPicPr>
        <p:blipFill>
          <a:blip r:embed="rId2"/>
          <a:stretch>
            <a:fillRect/>
          </a:stretch>
        </p:blipFill>
        <p:spPr>
          <a:xfrm>
            <a:off x="0" y="0"/>
            <a:ext cx="1717944" cy="858972"/>
          </a:xfrm>
          <a:prstGeom prst="rect">
            <a:avLst/>
          </a:prstGeom>
          <a:ln w="12700">
            <a:miter lim="400000"/>
          </a:ln>
        </p:spPr>
      </p:pic>
      <p:sp>
        <p:nvSpPr>
          <p:cNvPr id="10" name="Title 5">
            <a:extLst>
              <a:ext uri="{FF2B5EF4-FFF2-40B4-BE49-F238E27FC236}">
                <a16:creationId xmlns:a16="http://schemas.microsoft.com/office/drawing/2014/main" id="{2306203B-AD01-ABCB-B312-03CF6FB1B806}"/>
              </a:ext>
            </a:extLst>
          </p:cNvPr>
          <p:cNvSpPr>
            <a:spLocks noGrp="1"/>
          </p:cNvSpPr>
          <p:nvPr>
            <p:ph type="title" hasCustomPrompt="1"/>
          </p:nvPr>
        </p:nvSpPr>
        <p:spPr>
          <a:xfrm>
            <a:off x="193327" y="1162169"/>
            <a:ext cx="4121498" cy="2227128"/>
          </a:xfrm>
        </p:spPr>
        <p:txBody>
          <a:bodyPr/>
          <a:lstStyle>
            <a:lvl1pPr>
              <a:defRPr b="0" i="0">
                <a:solidFill>
                  <a:srgbClr val="1F262B"/>
                </a:solidFill>
                <a:latin typeface="Space Grotesk Light" pitchFamily="2" charset="77"/>
                <a:cs typeface="Space Grotesk Light" pitchFamily="2" charset="77"/>
              </a:defRPr>
            </a:lvl1pPr>
          </a:lstStyle>
          <a:p>
            <a:r>
              <a:rPr lang="en-GB"/>
              <a:t>EHA congress perspectives</a:t>
            </a:r>
            <a:br>
              <a:rPr lang="en-GB"/>
            </a:br>
            <a:r>
              <a:rPr lang="en-GB"/>
              <a:t>on emerging technologies</a:t>
            </a:r>
            <a:br>
              <a:rPr lang="en-GB"/>
            </a:br>
            <a:r>
              <a:rPr lang="en-GB"/>
              <a:t>in </a:t>
            </a:r>
            <a:r>
              <a:rPr lang="en-GB" err="1"/>
              <a:t>hematology</a:t>
            </a:r>
            <a:endParaRPr lang="en-NL"/>
          </a:p>
        </p:txBody>
      </p:sp>
      <p:sp>
        <p:nvSpPr>
          <p:cNvPr id="17" name="Text Placeholder 16">
            <a:extLst>
              <a:ext uri="{FF2B5EF4-FFF2-40B4-BE49-F238E27FC236}">
                <a16:creationId xmlns:a16="http://schemas.microsoft.com/office/drawing/2014/main" id="{456392B4-96CB-8DF7-ABFD-69A88163E42B}"/>
              </a:ext>
            </a:extLst>
          </p:cNvPr>
          <p:cNvSpPr>
            <a:spLocks noGrp="1"/>
          </p:cNvSpPr>
          <p:nvPr>
            <p:ph type="body" sz="quarter" idx="10" hasCustomPrompt="1"/>
          </p:nvPr>
        </p:nvSpPr>
        <p:spPr>
          <a:xfrm>
            <a:off x="193477" y="3733800"/>
            <a:ext cx="2997398" cy="361950"/>
          </a:xfrm>
        </p:spPr>
        <p:txBody>
          <a:bodyPr/>
          <a:lstStyle>
            <a:lvl1pPr marL="0" indent="0">
              <a:buNone/>
              <a:defRPr b="1" i="0">
                <a:solidFill>
                  <a:srgbClr val="1F262B"/>
                </a:solidFill>
                <a:latin typeface="Space Grotesk" pitchFamily="2" charset="77"/>
                <a:cs typeface="Space Grotesk" pitchFamily="2" charset="77"/>
              </a:defRPr>
            </a:lvl1pPr>
          </a:lstStyle>
          <a:p>
            <a:pPr lvl="0"/>
            <a:r>
              <a:rPr lang="en-GB"/>
              <a:t>Author</a:t>
            </a:r>
            <a:endParaRPr lang="en-NL"/>
          </a:p>
        </p:txBody>
      </p:sp>
      <p:sp>
        <p:nvSpPr>
          <p:cNvPr id="18" name="Text Placeholder 16">
            <a:extLst>
              <a:ext uri="{FF2B5EF4-FFF2-40B4-BE49-F238E27FC236}">
                <a16:creationId xmlns:a16="http://schemas.microsoft.com/office/drawing/2014/main" id="{FE1C900C-C148-293D-953D-CB3811D4D594}"/>
              </a:ext>
            </a:extLst>
          </p:cNvPr>
          <p:cNvSpPr>
            <a:spLocks noGrp="1"/>
          </p:cNvSpPr>
          <p:nvPr>
            <p:ph type="body" sz="quarter" idx="11" hasCustomPrompt="1"/>
          </p:nvPr>
        </p:nvSpPr>
        <p:spPr>
          <a:xfrm>
            <a:off x="193477" y="4038600"/>
            <a:ext cx="2997398" cy="361950"/>
          </a:xfrm>
        </p:spPr>
        <p:txBody>
          <a:bodyPr/>
          <a:lstStyle>
            <a:lvl1pPr marL="0" indent="0">
              <a:buNone/>
              <a:defRPr b="0" i="0">
                <a:solidFill>
                  <a:srgbClr val="1F262B"/>
                </a:solidFill>
                <a:latin typeface="Space Grotesk" pitchFamily="2" charset="77"/>
                <a:cs typeface="Space Grotesk" pitchFamily="2" charset="77"/>
              </a:defRPr>
            </a:lvl1pPr>
          </a:lstStyle>
          <a:p>
            <a:pPr lvl="0"/>
            <a:r>
              <a:rPr lang="en-GB"/>
              <a:t>Date</a:t>
            </a:r>
            <a:endParaRPr lang="en-NL"/>
          </a:p>
        </p:txBody>
      </p:sp>
      <p:sp>
        <p:nvSpPr>
          <p:cNvPr id="21" name="Picture Placeholder 20">
            <a:extLst>
              <a:ext uri="{FF2B5EF4-FFF2-40B4-BE49-F238E27FC236}">
                <a16:creationId xmlns:a16="http://schemas.microsoft.com/office/drawing/2014/main" id="{8482D37D-BADE-600A-19EC-911AF43AC501}"/>
              </a:ext>
            </a:extLst>
          </p:cNvPr>
          <p:cNvSpPr>
            <a:spLocks noGrp="1"/>
          </p:cNvSpPr>
          <p:nvPr>
            <p:ph type="pic" sz="quarter" idx="12"/>
          </p:nvPr>
        </p:nvSpPr>
        <p:spPr>
          <a:xfrm>
            <a:off x="4572000" y="0"/>
            <a:ext cx="4572000" cy="5143500"/>
          </a:xfrm>
        </p:spPr>
        <p:txBody>
          <a:bodyPr/>
          <a:lstStyle/>
          <a:p>
            <a:r>
              <a:rPr lang="en-US"/>
              <a:t>Click icon to add picture</a:t>
            </a:r>
            <a:endParaRPr lang="en-NL"/>
          </a:p>
        </p:txBody>
      </p:sp>
    </p:spTree>
    <p:extLst>
      <p:ext uri="{BB962C8B-B14F-4D97-AF65-F5344CB8AC3E}">
        <p14:creationId xmlns:p14="http://schemas.microsoft.com/office/powerpoint/2010/main" val="109475472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left + tex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E3FE6A2-520E-BD4B-1F70-50729AAA9024}"/>
              </a:ext>
            </a:extLst>
          </p:cNvPr>
          <p:cNvSpPr>
            <a:spLocks noGrp="1"/>
          </p:cNvSpPr>
          <p:nvPr>
            <p:ph type="body" sz="quarter" idx="20" hasCustomPrompt="1"/>
          </p:nvPr>
        </p:nvSpPr>
        <p:spPr>
          <a:xfrm>
            <a:off x="3484195" y="552446"/>
            <a:ext cx="4856222" cy="824651"/>
          </a:xfrm>
          <a:prstGeom prst="rect">
            <a:avLst/>
          </a:prstGeom>
        </p:spPr>
        <p:txBody>
          <a:bodyPr/>
          <a:lstStyle>
            <a:lvl1pPr indent="468000">
              <a:defRPr sz="2400" b="1"/>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 </a:t>
            </a:r>
            <a:r>
              <a:rPr lang="nl-NL" err="1"/>
              <a:t>dipiscing</a:t>
            </a:r>
            <a:r>
              <a:rPr lang="nl-NL"/>
              <a:t> </a:t>
            </a:r>
            <a:r>
              <a:rPr lang="nl-NL" err="1"/>
              <a:t>elit</a:t>
            </a:r>
            <a:r>
              <a:rPr lang="nl-NL"/>
              <a:t>. </a:t>
            </a:r>
          </a:p>
        </p:txBody>
      </p:sp>
      <p:sp>
        <p:nvSpPr>
          <p:cNvPr id="6" name="Tijdelijke aanduiding voor afbeelding 5">
            <a:extLst>
              <a:ext uri="{FF2B5EF4-FFF2-40B4-BE49-F238E27FC236}">
                <a16:creationId xmlns:a16="http://schemas.microsoft.com/office/drawing/2014/main" id="{EF0DE70D-BAFC-8B62-1CF8-6B7BBD73FEA8}"/>
              </a:ext>
            </a:extLst>
          </p:cNvPr>
          <p:cNvSpPr>
            <a:spLocks noGrp="1"/>
          </p:cNvSpPr>
          <p:nvPr>
            <p:ph type="pic" sz="quarter" idx="11"/>
          </p:nvPr>
        </p:nvSpPr>
        <p:spPr>
          <a:xfrm>
            <a:off x="0" y="0"/>
            <a:ext cx="3086100" cy="5143500"/>
          </a:xfrm>
          <a:prstGeom prst="rect">
            <a:avLst/>
          </a:prstGeom>
        </p:spPr>
        <p:txBody>
          <a:bodyPr/>
          <a:lstStyle/>
          <a:p>
            <a:r>
              <a:rPr lang="nl-NL"/>
              <a:t>Klik op het pictogram als u een afbeelding wilt toevoegen</a:t>
            </a:r>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3484195" y="1824479"/>
            <a:ext cx="4856618" cy="257369"/>
          </a:xfrm>
          <a:prstGeom prst="rect">
            <a:avLst/>
          </a:prstGeom>
        </p:spPr>
        <p:txBody>
          <a:bodyPr wrap="square">
            <a:spAutoFit/>
          </a:bodyPr>
          <a:lstStyle>
            <a:lvl1pPr>
              <a:defRPr sz="1200" b="1"/>
            </a:lvl1pPr>
          </a:lstStyle>
          <a:p>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endParaRPr lang="en-US">
              <a:solidFill>
                <a:srgbClr val="1A219C"/>
              </a:solidFill>
              <a:effectLst/>
              <a:latin typeface="Manrope" pitchFamily="2" charset="0"/>
            </a:endParaRPr>
          </a:p>
        </p:txBody>
      </p:sp>
      <p:sp>
        <p:nvSpPr>
          <p:cNvPr id="7" name="Tijdelijke aanduiding voor tekst 7">
            <a:extLst>
              <a:ext uri="{FF2B5EF4-FFF2-40B4-BE49-F238E27FC236}">
                <a16:creationId xmlns:a16="http://schemas.microsoft.com/office/drawing/2014/main" id="{3AA5BB4F-1263-7A93-B1AC-CF10B07D54EA}"/>
              </a:ext>
            </a:extLst>
          </p:cNvPr>
          <p:cNvSpPr>
            <a:spLocks noGrp="1"/>
          </p:cNvSpPr>
          <p:nvPr>
            <p:ph type="body" sz="quarter" idx="15" hasCustomPrompt="1"/>
          </p:nvPr>
        </p:nvSpPr>
        <p:spPr>
          <a:xfrm>
            <a:off x="3484195" y="2068515"/>
            <a:ext cx="4856618" cy="577119"/>
          </a:xfrm>
          <a:prstGeom prst="rect">
            <a:avLst/>
          </a:prstGeom>
        </p:spPr>
        <p:txBody>
          <a:bodyPr>
            <a:noAutofit/>
          </a:bodyPr>
          <a:lstStyle>
            <a:lvl1pPr>
              <a:defRPr sz="1000" b="0"/>
            </a:lvl1pPr>
          </a:lstStyle>
          <a:p>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sem</a:t>
            </a:r>
            <a:r>
              <a:rPr lang="en-US">
                <a:solidFill>
                  <a:srgbClr val="1A219C"/>
                </a:solidFill>
                <a:effectLst/>
                <a:latin typeface="Manrope" pitchFamily="2" charset="0"/>
              </a:rPr>
              <a:t> </a:t>
            </a:r>
            <a:r>
              <a:rPr lang="en-US" err="1">
                <a:solidFill>
                  <a:srgbClr val="1A219C"/>
                </a:solidFill>
                <a:effectLst/>
                <a:latin typeface="Manrope" pitchFamily="2" charset="0"/>
              </a:rPr>
              <a:t>sollicitudin</a:t>
            </a:r>
            <a:r>
              <a:rPr lang="en-US">
                <a:solidFill>
                  <a:srgbClr val="1A219C"/>
                </a:solidFill>
                <a:effectLst/>
                <a:latin typeface="Manrope" pitchFamily="2" charset="0"/>
              </a:rPr>
              <a:t> </a:t>
            </a:r>
            <a:r>
              <a:rPr lang="en-US" err="1">
                <a:solidFill>
                  <a:srgbClr val="1A219C"/>
                </a:solidFill>
                <a:effectLst/>
                <a:latin typeface="Manrope" pitchFamily="2" charset="0"/>
              </a:rPr>
              <a:t>lacus</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interdum</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a:t>
            </a:r>
          </a:p>
        </p:txBody>
      </p:sp>
      <p:sp>
        <p:nvSpPr>
          <p:cNvPr id="10" name="Tijdelijke aanduiding voor tekst 7">
            <a:extLst>
              <a:ext uri="{FF2B5EF4-FFF2-40B4-BE49-F238E27FC236}">
                <a16:creationId xmlns:a16="http://schemas.microsoft.com/office/drawing/2014/main" id="{23D3E8CD-3EF1-7314-702E-34E6F6758591}"/>
              </a:ext>
            </a:extLst>
          </p:cNvPr>
          <p:cNvSpPr>
            <a:spLocks noGrp="1"/>
          </p:cNvSpPr>
          <p:nvPr>
            <p:ph type="body" sz="quarter" idx="16" hasCustomPrompt="1"/>
          </p:nvPr>
        </p:nvSpPr>
        <p:spPr>
          <a:xfrm>
            <a:off x="3484195" y="2792549"/>
            <a:ext cx="4856618" cy="257369"/>
          </a:xfrm>
          <a:prstGeom prst="rect">
            <a:avLst/>
          </a:prstGeom>
        </p:spPr>
        <p:txBody>
          <a:bodyPr wrap="square">
            <a:spAutoFit/>
          </a:bodyPr>
          <a:lstStyle>
            <a:lvl1pPr>
              <a:defRPr sz="1200" b="1"/>
            </a:lvl1pPr>
          </a:lstStyle>
          <a:p>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endParaRPr lang="en-US">
              <a:solidFill>
                <a:srgbClr val="1A219C"/>
              </a:solidFill>
              <a:effectLst/>
              <a:latin typeface="Manrope" pitchFamily="2" charset="0"/>
            </a:endParaRPr>
          </a:p>
        </p:txBody>
      </p:sp>
      <p:sp>
        <p:nvSpPr>
          <p:cNvPr id="11" name="Tijdelijke aanduiding voor tekst 7">
            <a:extLst>
              <a:ext uri="{FF2B5EF4-FFF2-40B4-BE49-F238E27FC236}">
                <a16:creationId xmlns:a16="http://schemas.microsoft.com/office/drawing/2014/main" id="{CCCB98E1-E0A2-32EE-31B4-91CDA217A444}"/>
              </a:ext>
            </a:extLst>
          </p:cNvPr>
          <p:cNvSpPr>
            <a:spLocks noGrp="1"/>
          </p:cNvSpPr>
          <p:nvPr>
            <p:ph type="body" sz="quarter" idx="17" hasCustomPrompt="1"/>
          </p:nvPr>
        </p:nvSpPr>
        <p:spPr>
          <a:xfrm>
            <a:off x="3484195" y="3036585"/>
            <a:ext cx="4856618" cy="577119"/>
          </a:xfrm>
          <a:prstGeom prst="rect">
            <a:avLst/>
          </a:prstGeom>
        </p:spPr>
        <p:txBody>
          <a:bodyPr>
            <a:noAutofit/>
          </a:bodyPr>
          <a:lstStyle>
            <a:lvl1pPr>
              <a:defRPr sz="1000" b="0"/>
            </a:lvl1pPr>
          </a:lstStyle>
          <a:p>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sem</a:t>
            </a:r>
            <a:r>
              <a:rPr lang="en-US">
                <a:solidFill>
                  <a:srgbClr val="1A219C"/>
                </a:solidFill>
                <a:effectLst/>
                <a:latin typeface="Manrope" pitchFamily="2" charset="0"/>
              </a:rPr>
              <a:t> </a:t>
            </a:r>
            <a:r>
              <a:rPr lang="en-US" err="1">
                <a:solidFill>
                  <a:srgbClr val="1A219C"/>
                </a:solidFill>
                <a:effectLst/>
                <a:latin typeface="Manrope" pitchFamily="2" charset="0"/>
              </a:rPr>
              <a:t>sollicitudin</a:t>
            </a:r>
            <a:r>
              <a:rPr lang="en-US">
                <a:solidFill>
                  <a:srgbClr val="1A219C"/>
                </a:solidFill>
                <a:effectLst/>
                <a:latin typeface="Manrope" pitchFamily="2" charset="0"/>
              </a:rPr>
              <a:t> </a:t>
            </a:r>
            <a:r>
              <a:rPr lang="en-US" err="1">
                <a:solidFill>
                  <a:srgbClr val="1A219C"/>
                </a:solidFill>
                <a:effectLst/>
                <a:latin typeface="Manrope" pitchFamily="2" charset="0"/>
              </a:rPr>
              <a:t>lacus</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interdum</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a:t>
            </a:r>
          </a:p>
        </p:txBody>
      </p:sp>
      <p:sp>
        <p:nvSpPr>
          <p:cNvPr id="12" name="Tijdelijke aanduiding voor tekst 7">
            <a:extLst>
              <a:ext uri="{FF2B5EF4-FFF2-40B4-BE49-F238E27FC236}">
                <a16:creationId xmlns:a16="http://schemas.microsoft.com/office/drawing/2014/main" id="{121DDF57-FF8D-5670-77CA-1458C0DB48CE}"/>
              </a:ext>
            </a:extLst>
          </p:cNvPr>
          <p:cNvSpPr>
            <a:spLocks noGrp="1"/>
          </p:cNvSpPr>
          <p:nvPr>
            <p:ph type="body" sz="quarter" idx="18" hasCustomPrompt="1"/>
          </p:nvPr>
        </p:nvSpPr>
        <p:spPr>
          <a:xfrm>
            <a:off x="3484195" y="3749059"/>
            <a:ext cx="4856618" cy="442035"/>
          </a:xfrm>
          <a:prstGeom prst="rect">
            <a:avLst/>
          </a:prstGeom>
        </p:spPr>
        <p:txBody>
          <a:bodyPr wrap="square">
            <a:spAutoFit/>
          </a:bodyPr>
          <a:lstStyle>
            <a:lvl1pPr rtl="0">
              <a:defRPr sz="1200" b="1"/>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endParaRPr lang="en-US">
              <a:solidFill>
                <a:srgbClr val="1A219C"/>
              </a:solidFill>
              <a:effectLst/>
              <a:latin typeface="Manrope" pitchFamily="2" charset="0"/>
            </a:endParaRPr>
          </a:p>
          <a:p>
            <a:pPr lvl="0"/>
            <a:endParaRPr lang="nl-NL"/>
          </a:p>
        </p:txBody>
      </p:sp>
      <p:sp>
        <p:nvSpPr>
          <p:cNvPr id="13" name="Tijdelijke aanduiding voor tekst 7">
            <a:extLst>
              <a:ext uri="{FF2B5EF4-FFF2-40B4-BE49-F238E27FC236}">
                <a16:creationId xmlns:a16="http://schemas.microsoft.com/office/drawing/2014/main" id="{5E410A6F-AF39-BC71-8521-CF7A335266E1}"/>
              </a:ext>
            </a:extLst>
          </p:cNvPr>
          <p:cNvSpPr>
            <a:spLocks noGrp="1"/>
          </p:cNvSpPr>
          <p:nvPr>
            <p:ph type="body" sz="quarter" idx="19" hasCustomPrompt="1"/>
          </p:nvPr>
        </p:nvSpPr>
        <p:spPr>
          <a:xfrm>
            <a:off x="3484195" y="3993096"/>
            <a:ext cx="4856618" cy="577119"/>
          </a:xfrm>
          <a:prstGeom prst="rect">
            <a:avLst/>
          </a:prstGeom>
        </p:spPr>
        <p:txBody>
          <a:bodyPr>
            <a:noAutofit/>
          </a:bodyPr>
          <a:lstStyle>
            <a:lvl1pPr rtl="0">
              <a:defRPr sz="1000" b="0"/>
            </a:lvl1pPr>
          </a:lstStyle>
          <a:p>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sem</a:t>
            </a:r>
            <a:r>
              <a:rPr lang="en-US">
                <a:solidFill>
                  <a:srgbClr val="1A219C"/>
                </a:solidFill>
                <a:effectLst/>
                <a:latin typeface="Manrope" pitchFamily="2" charset="0"/>
              </a:rPr>
              <a:t> </a:t>
            </a:r>
            <a:r>
              <a:rPr lang="en-US" err="1">
                <a:solidFill>
                  <a:srgbClr val="1A219C"/>
                </a:solidFill>
                <a:effectLst/>
                <a:latin typeface="Manrope" pitchFamily="2" charset="0"/>
              </a:rPr>
              <a:t>sollicitudin</a:t>
            </a:r>
            <a:r>
              <a:rPr lang="en-US">
                <a:solidFill>
                  <a:srgbClr val="1A219C"/>
                </a:solidFill>
                <a:effectLst/>
                <a:latin typeface="Manrope" pitchFamily="2" charset="0"/>
              </a:rPr>
              <a:t> </a:t>
            </a:r>
            <a:r>
              <a:rPr lang="en-US" err="1">
                <a:solidFill>
                  <a:srgbClr val="1A219C"/>
                </a:solidFill>
                <a:effectLst/>
                <a:latin typeface="Manrope" pitchFamily="2" charset="0"/>
              </a:rPr>
              <a:t>lacus</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interdum</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a:t>
            </a:r>
          </a:p>
        </p:txBody>
      </p:sp>
      <p:sp>
        <p:nvSpPr>
          <p:cNvPr id="3" name="Tijdelijke aanduiding voor dianummer 2">
            <a:extLst>
              <a:ext uri="{FF2B5EF4-FFF2-40B4-BE49-F238E27FC236}">
                <a16:creationId xmlns:a16="http://schemas.microsoft.com/office/drawing/2014/main" id="{B11ABDD1-8516-DC53-690A-CCC571C79C9F}"/>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nl-NL" smtClean="0"/>
              <a:pPr/>
              <a:t>‹#›</a:t>
            </a:fld>
            <a:endParaRPr lang="nl-NL"/>
          </a:p>
        </p:txBody>
      </p:sp>
      <p:sp>
        <p:nvSpPr>
          <p:cNvPr id="18" name="Text Placeholder 17">
            <a:extLst>
              <a:ext uri="{FF2B5EF4-FFF2-40B4-BE49-F238E27FC236}">
                <a16:creationId xmlns:a16="http://schemas.microsoft.com/office/drawing/2014/main" id="{63640C80-2850-DC05-EFBB-59C843DE8592}"/>
              </a:ext>
            </a:extLst>
          </p:cNvPr>
          <p:cNvSpPr>
            <a:spLocks noGrp="1"/>
          </p:cNvSpPr>
          <p:nvPr>
            <p:ph type="body" sz="quarter" idx="21" hasCustomPrompt="1"/>
          </p:nvPr>
        </p:nvSpPr>
        <p:spPr>
          <a:xfrm>
            <a:off x="3484195" y="546100"/>
            <a:ext cx="463550" cy="419100"/>
          </a:xfrm>
          <a:prstGeom prst="rect">
            <a:avLst/>
          </a:prstGeom>
        </p:spPr>
        <p:txBody>
          <a:bodyPr/>
          <a:lstStyle>
            <a:lvl1pPr>
              <a:defRPr sz="2400">
                <a:solidFill>
                  <a:schemeClr val="accent2"/>
                </a:solidFill>
              </a:defRPr>
            </a:lvl1pPr>
          </a:lstStyle>
          <a:p>
            <a:pPr lvl="0"/>
            <a:r>
              <a:rPr lang="en-GB"/>
              <a:t>01</a:t>
            </a:r>
            <a:endParaRPr lang="nl-NL"/>
          </a:p>
        </p:txBody>
      </p:sp>
    </p:spTree>
    <p:extLst>
      <p:ext uri="{BB962C8B-B14F-4D97-AF65-F5344CB8AC3E}">
        <p14:creationId xmlns:p14="http://schemas.microsoft.com/office/powerpoint/2010/main" val="3940591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left + tex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EF0DE70D-BAFC-8B62-1CF8-6B7BBD73FEA8}"/>
              </a:ext>
            </a:extLst>
          </p:cNvPr>
          <p:cNvSpPr>
            <a:spLocks noGrp="1"/>
          </p:cNvSpPr>
          <p:nvPr>
            <p:ph type="pic" sz="quarter" idx="11"/>
          </p:nvPr>
        </p:nvSpPr>
        <p:spPr>
          <a:xfrm>
            <a:off x="0" y="0"/>
            <a:ext cx="3086100" cy="5143500"/>
          </a:xfrm>
          <a:prstGeom prst="rect">
            <a:avLst/>
          </a:prstGeom>
        </p:spPr>
        <p:txBody>
          <a:bodyPr/>
          <a:lstStyle/>
          <a:p>
            <a:r>
              <a:rPr lang="nl-NL"/>
              <a:t>Klik op het pictogram als u een afbeelding wilt toevoegen</a:t>
            </a:r>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3484195" y="1824479"/>
            <a:ext cx="4856618" cy="257369"/>
          </a:xfrm>
          <a:prstGeom prst="rect">
            <a:avLst/>
          </a:prstGeom>
        </p:spPr>
        <p:txBody>
          <a:bodyPr wrap="square">
            <a:spAutoFit/>
          </a:bodyPr>
          <a:lstStyle>
            <a:lvl1pPr>
              <a:defRPr sz="1200" b="1"/>
            </a:lvl1pPr>
          </a:lstStyle>
          <a:p>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endParaRPr lang="en-US">
              <a:solidFill>
                <a:srgbClr val="1A219C"/>
              </a:solidFill>
              <a:effectLst/>
              <a:latin typeface="Manrope" pitchFamily="2" charset="0"/>
            </a:endParaRPr>
          </a:p>
        </p:txBody>
      </p:sp>
      <p:sp>
        <p:nvSpPr>
          <p:cNvPr id="7" name="Tijdelijke aanduiding voor tekst 7">
            <a:extLst>
              <a:ext uri="{FF2B5EF4-FFF2-40B4-BE49-F238E27FC236}">
                <a16:creationId xmlns:a16="http://schemas.microsoft.com/office/drawing/2014/main" id="{3AA5BB4F-1263-7A93-B1AC-CF10B07D54EA}"/>
              </a:ext>
            </a:extLst>
          </p:cNvPr>
          <p:cNvSpPr>
            <a:spLocks noGrp="1"/>
          </p:cNvSpPr>
          <p:nvPr>
            <p:ph type="body" sz="quarter" idx="15" hasCustomPrompt="1"/>
          </p:nvPr>
        </p:nvSpPr>
        <p:spPr>
          <a:xfrm>
            <a:off x="3484195" y="2068515"/>
            <a:ext cx="4856618" cy="577119"/>
          </a:xfrm>
          <a:prstGeom prst="rect">
            <a:avLst/>
          </a:prstGeom>
        </p:spPr>
        <p:txBody>
          <a:bodyPr>
            <a:noAutofit/>
          </a:bodyPr>
          <a:lstStyle>
            <a:lvl1pPr>
              <a:defRPr sz="1000" b="0"/>
            </a:lvl1pPr>
          </a:lstStyle>
          <a:p>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sem</a:t>
            </a:r>
            <a:r>
              <a:rPr lang="en-US">
                <a:solidFill>
                  <a:srgbClr val="1A219C"/>
                </a:solidFill>
                <a:effectLst/>
                <a:latin typeface="Manrope" pitchFamily="2" charset="0"/>
              </a:rPr>
              <a:t> </a:t>
            </a:r>
            <a:r>
              <a:rPr lang="en-US" err="1">
                <a:solidFill>
                  <a:srgbClr val="1A219C"/>
                </a:solidFill>
                <a:effectLst/>
                <a:latin typeface="Manrope" pitchFamily="2" charset="0"/>
              </a:rPr>
              <a:t>sollicitudin</a:t>
            </a:r>
            <a:r>
              <a:rPr lang="en-US">
                <a:solidFill>
                  <a:srgbClr val="1A219C"/>
                </a:solidFill>
                <a:effectLst/>
                <a:latin typeface="Manrope" pitchFamily="2" charset="0"/>
              </a:rPr>
              <a:t> </a:t>
            </a:r>
            <a:r>
              <a:rPr lang="en-US" err="1">
                <a:solidFill>
                  <a:srgbClr val="1A219C"/>
                </a:solidFill>
                <a:effectLst/>
                <a:latin typeface="Manrope" pitchFamily="2" charset="0"/>
              </a:rPr>
              <a:t>lacus</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interdum</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a:t>
            </a:r>
          </a:p>
        </p:txBody>
      </p:sp>
      <p:sp>
        <p:nvSpPr>
          <p:cNvPr id="10" name="Tijdelijke aanduiding voor tekst 7">
            <a:extLst>
              <a:ext uri="{FF2B5EF4-FFF2-40B4-BE49-F238E27FC236}">
                <a16:creationId xmlns:a16="http://schemas.microsoft.com/office/drawing/2014/main" id="{23D3E8CD-3EF1-7314-702E-34E6F6758591}"/>
              </a:ext>
            </a:extLst>
          </p:cNvPr>
          <p:cNvSpPr>
            <a:spLocks noGrp="1"/>
          </p:cNvSpPr>
          <p:nvPr>
            <p:ph type="body" sz="quarter" idx="16" hasCustomPrompt="1"/>
          </p:nvPr>
        </p:nvSpPr>
        <p:spPr>
          <a:xfrm>
            <a:off x="3484195" y="2792549"/>
            <a:ext cx="4856618" cy="257369"/>
          </a:xfrm>
          <a:prstGeom prst="rect">
            <a:avLst/>
          </a:prstGeom>
        </p:spPr>
        <p:txBody>
          <a:bodyPr wrap="square">
            <a:spAutoFit/>
          </a:bodyPr>
          <a:lstStyle>
            <a:lvl1pPr>
              <a:defRPr sz="1200" b="1"/>
            </a:lvl1pPr>
          </a:lstStyle>
          <a:p>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endParaRPr lang="en-US">
              <a:solidFill>
                <a:srgbClr val="1A219C"/>
              </a:solidFill>
              <a:effectLst/>
              <a:latin typeface="Manrope" pitchFamily="2" charset="0"/>
            </a:endParaRPr>
          </a:p>
        </p:txBody>
      </p:sp>
      <p:sp>
        <p:nvSpPr>
          <p:cNvPr id="11" name="Tijdelijke aanduiding voor tekst 7">
            <a:extLst>
              <a:ext uri="{FF2B5EF4-FFF2-40B4-BE49-F238E27FC236}">
                <a16:creationId xmlns:a16="http://schemas.microsoft.com/office/drawing/2014/main" id="{CCCB98E1-E0A2-32EE-31B4-91CDA217A444}"/>
              </a:ext>
            </a:extLst>
          </p:cNvPr>
          <p:cNvSpPr>
            <a:spLocks noGrp="1"/>
          </p:cNvSpPr>
          <p:nvPr>
            <p:ph type="body" sz="quarter" idx="17" hasCustomPrompt="1"/>
          </p:nvPr>
        </p:nvSpPr>
        <p:spPr>
          <a:xfrm>
            <a:off x="3484195" y="3036585"/>
            <a:ext cx="4856618" cy="577119"/>
          </a:xfrm>
          <a:prstGeom prst="rect">
            <a:avLst/>
          </a:prstGeom>
        </p:spPr>
        <p:txBody>
          <a:bodyPr>
            <a:noAutofit/>
          </a:bodyPr>
          <a:lstStyle>
            <a:lvl1pPr>
              <a:defRPr sz="1000" b="0"/>
            </a:lvl1pPr>
          </a:lstStyle>
          <a:p>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sem</a:t>
            </a:r>
            <a:r>
              <a:rPr lang="en-US">
                <a:solidFill>
                  <a:srgbClr val="1A219C"/>
                </a:solidFill>
                <a:effectLst/>
                <a:latin typeface="Manrope" pitchFamily="2" charset="0"/>
              </a:rPr>
              <a:t> </a:t>
            </a:r>
            <a:r>
              <a:rPr lang="en-US" err="1">
                <a:solidFill>
                  <a:srgbClr val="1A219C"/>
                </a:solidFill>
                <a:effectLst/>
                <a:latin typeface="Manrope" pitchFamily="2" charset="0"/>
              </a:rPr>
              <a:t>sollicitudin</a:t>
            </a:r>
            <a:r>
              <a:rPr lang="en-US">
                <a:solidFill>
                  <a:srgbClr val="1A219C"/>
                </a:solidFill>
                <a:effectLst/>
                <a:latin typeface="Manrope" pitchFamily="2" charset="0"/>
              </a:rPr>
              <a:t> </a:t>
            </a:r>
            <a:r>
              <a:rPr lang="en-US" err="1">
                <a:solidFill>
                  <a:srgbClr val="1A219C"/>
                </a:solidFill>
                <a:effectLst/>
                <a:latin typeface="Manrope" pitchFamily="2" charset="0"/>
              </a:rPr>
              <a:t>lacus</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interdum</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a:t>
            </a:r>
          </a:p>
        </p:txBody>
      </p:sp>
      <p:sp>
        <p:nvSpPr>
          <p:cNvPr id="12" name="Tijdelijke aanduiding voor tekst 7">
            <a:extLst>
              <a:ext uri="{FF2B5EF4-FFF2-40B4-BE49-F238E27FC236}">
                <a16:creationId xmlns:a16="http://schemas.microsoft.com/office/drawing/2014/main" id="{121DDF57-FF8D-5670-77CA-1458C0DB48CE}"/>
              </a:ext>
            </a:extLst>
          </p:cNvPr>
          <p:cNvSpPr>
            <a:spLocks noGrp="1"/>
          </p:cNvSpPr>
          <p:nvPr>
            <p:ph type="body" sz="quarter" idx="18" hasCustomPrompt="1"/>
          </p:nvPr>
        </p:nvSpPr>
        <p:spPr>
          <a:xfrm>
            <a:off x="3484195" y="3749059"/>
            <a:ext cx="4856618" cy="442035"/>
          </a:xfrm>
          <a:prstGeom prst="rect">
            <a:avLst/>
          </a:prstGeom>
        </p:spPr>
        <p:txBody>
          <a:bodyPr wrap="square">
            <a:spAutoFit/>
          </a:bodyPr>
          <a:lstStyle>
            <a:lvl1pPr rtl="0">
              <a:defRPr sz="1200" b="1"/>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endParaRPr lang="en-US">
              <a:solidFill>
                <a:srgbClr val="1A219C"/>
              </a:solidFill>
              <a:effectLst/>
              <a:latin typeface="Manrope" pitchFamily="2" charset="0"/>
            </a:endParaRPr>
          </a:p>
          <a:p>
            <a:pPr lvl="0"/>
            <a:endParaRPr lang="nl-NL"/>
          </a:p>
        </p:txBody>
      </p:sp>
      <p:sp>
        <p:nvSpPr>
          <p:cNvPr id="13" name="Tijdelijke aanduiding voor tekst 7">
            <a:extLst>
              <a:ext uri="{FF2B5EF4-FFF2-40B4-BE49-F238E27FC236}">
                <a16:creationId xmlns:a16="http://schemas.microsoft.com/office/drawing/2014/main" id="{5E410A6F-AF39-BC71-8521-CF7A335266E1}"/>
              </a:ext>
            </a:extLst>
          </p:cNvPr>
          <p:cNvSpPr>
            <a:spLocks noGrp="1"/>
          </p:cNvSpPr>
          <p:nvPr>
            <p:ph type="body" sz="quarter" idx="19" hasCustomPrompt="1"/>
          </p:nvPr>
        </p:nvSpPr>
        <p:spPr>
          <a:xfrm>
            <a:off x="3484195" y="3993096"/>
            <a:ext cx="4856618" cy="577119"/>
          </a:xfrm>
          <a:prstGeom prst="rect">
            <a:avLst/>
          </a:prstGeom>
        </p:spPr>
        <p:txBody>
          <a:bodyPr>
            <a:noAutofit/>
          </a:bodyPr>
          <a:lstStyle>
            <a:lvl1pPr rtl="0">
              <a:defRPr sz="1000" b="0"/>
            </a:lvl1pPr>
          </a:lstStyle>
          <a:p>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sem</a:t>
            </a:r>
            <a:r>
              <a:rPr lang="en-US">
                <a:solidFill>
                  <a:srgbClr val="1A219C"/>
                </a:solidFill>
                <a:effectLst/>
                <a:latin typeface="Manrope" pitchFamily="2" charset="0"/>
              </a:rPr>
              <a:t> </a:t>
            </a:r>
            <a:r>
              <a:rPr lang="en-US" err="1">
                <a:solidFill>
                  <a:srgbClr val="1A219C"/>
                </a:solidFill>
                <a:effectLst/>
                <a:latin typeface="Manrope" pitchFamily="2" charset="0"/>
              </a:rPr>
              <a:t>sollicitudin</a:t>
            </a:r>
            <a:r>
              <a:rPr lang="en-US">
                <a:solidFill>
                  <a:srgbClr val="1A219C"/>
                </a:solidFill>
                <a:effectLst/>
                <a:latin typeface="Manrope" pitchFamily="2" charset="0"/>
              </a:rPr>
              <a:t> </a:t>
            </a:r>
            <a:r>
              <a:rPr lang="en-US" err="1">
                <a:solidFill>
                  <a:srgbClr val="1A219C"/>
                </a:solidFill>
                <a:effectLst/>
                <a:latin typeface="Manrope" pitchFamily="2" charset="0"/>
              </a:rPr>
              <a:t>lacus</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interdum</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a:t>
            </a:r>
            <a:r>
              <a:rPr lang="en-US" err="1">
                <a:solidFill>
                  <a:srgbClr val="1A219C"/>
                </a:solidFill>
                <a:effectLst/>
                <a:latin typeface="Manrope" pitchFamily="2" charset="0"/>
              </a:rPr>
              <a:t>risus</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a:t>
            </a:r>
          </a:p>
        </p:txBody>
      </p:sp>
      <p:sp>
        <p:nvSpPr>
          <p:cNvPr id="3" name="Tijdelijke aanduiding voor dianummer 2">
            <a:extLst>
              <a:ext uri="{FF2B5EF4-FFF2-40B4-BE49-F238E27FC236}">
                <a16:creationId xmlns:a16="http://schemas.microsoft.com/office/drawing/2014/main" id="{B11ABDD1-8516-DC53-690A-CCC571C79C9F}"/>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nl-NL" smtClean="0"/>
              <a:pPr/>
              <a:t>‹#›</a:t>
            </a:fld>
            <a:endParaRPr lang="nl-NL"/>
          </a:p>
        </p:txBody>
      </p:sp>
      <p:sp>
        <p:nvSpPr>
          <p:cNvPr id="2" name="Text Placeholder 15">
            <a:extLst>
              <a:ext uri="{FF2B5EF4-FFF2-40B4-BE49-F238E27FC236}">
                <a16:creationId xmlns:a16="http://schemas.microsoft.com/office/drawing/2014/main" id="{63490775-8D68-5BE5-707D-25EA290B2EB0}"/>
              </a:ext>
            </a:extLst>
          </p:cNvPr>
          <p:cNvSpPr>
            <a:spLocks noGrp="1"/>
          </p:cNvSpPr>
          <p:nvPr>
            <p:ph type="body" sz="quarter" idx="20" hasCustomPrompt="1"/>
          </p:nvPr>
        </p:nvSpPr>
        <p:spPr>
          <a:xfrm>
            <a:off x="3484195" y="552446"/>
            <a:ext cx="4856222" cy="824651"/>
          </a:xfrm>
          <a:prstGeom prst="rect">
            <a:avLst/>
          </a:prstGeom>
        </p:spPr>
        <p:txBody>
          <a:bodyPr/>
          <a:lstStyle>
            <a:lvl1pPr indent="0">
              <a:defRPr sz="2400" b="1"/>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 </a:t>
            </a:r>
            <a:r>
              <a:rPr lang="nl-NL" err="1"/>
              <a:t>dipiscing</a:t>
            </a:r>
            <a:r>
              <a:rPr lang="nl-NL"/>
              <a:t> </a:t>
            </a:r>
            <a:r>
              <a:rPr lang="nl-NL" err="1"/>
              <a:t>elit</a:t>
            </a:r>
            <a:r>
              <a:rPr lang="nl-NL"/>
              <a:t>. </a:t>
            </a:r>
          </a:p>
        </p:txBody>
      </p:sp>
    </p:spTree>
    <p:extLst>
      <p:ext uri="{BB962C8B-B14F-4D97-AF65-F5344CB8AC3E}">
        <p14:creationId xmlns:p14="http://schemas.microsoft.com/office/powerpoint/2010/main" val="95369087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 arguments right">
    <p:spTree>
      <p:nvGrpSpPr>
        <p:cNvPr id="1" name=""/>
        <p:cNvGrpSpPr/>
        <p:nvPr/>
      </p:nvGrpSpPr>
      <p:grpSpPr>
        <a:xfrm>
          <a:off x="0" y="0"/>
          <a:ext cx="0" cy="0"/>
          <a:chOff x="0" y="0"/>
          <a:chExt cx="0" cy="0"/>
        </a:xfrm>
      </p:grpSpPr>
      <p:sp>
        <p:nvSpPr>
          <p:cNvPr id="4" name="Tijdelijke aanduiding voor afbeelding 4">
            <a:extLst>
              <a:ext uri="{FF2B5EF4-FFF2-40B4-BE49-F238E27FC236}">
                <a16:creationId xmlns:a16="http://schemas.microsoft.com/office/drawing/2014/main" id="{46A0CCCD-C1B6-FA07-7A7B-41BCF98E5DF4}"/>
              </a:ext>
            </a:extLst>
          </p:cNvPr>
          <p:cNvSpPr>
            <a:spLocks noGrp="1"/>
          </p:cNvSpPr>
          <p:nvPr>
            <p:ph type="pic" sz="quarter" idx="11"/>
          </p:nvPr>
        </p:nvSpPr>
        <p:spPr>
          <a:xfrm>
            <a:off x="0" y="0"/>
            <a:ext cx="4578016" cy="5143500"/>
          </a:xfrm>
          <a:prstGeom prst="rect">
            <a:avLst/>
          </a:prstGeom>
        </p:spPr>
        <p:txBody>
          <a:bodyPr/>
          <a:lstStyle/>
          <a:p>
            <a:r>
              <a:rPr lang="nl-NL"/>
              <a:t>Klik op het pictogram als u een afbeelding wilt toevoegen</a:t>
            </a:r>
          </a:p>
        </p:txBody>
      </p:sp>
      <p:sp>
        <p:nvSpPr>
          <p:cNvPr id="3" name="Tijdelijke aanduiding voor dianummer 2">
            <a:extLst>
              <a:ext uri="{FF2B5EF4-FFF2-40B4-BE49-F238E27FC236}">
                <a16:creationId xmlns:a16="http://schemas.microsoft.com/office/drawing/2014/main" id="{7225F3A1-149D-23A4-463A-53AD7EF768B9}"/>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nl-NL" smtClean="0"/>
              <a:pPr/>
              <a:t>‹#›</a:t>
            </a:fld>
            <a:endParaRPr lang="nl-NL"/>
          </a:p>
        </p:txBody>
      </p:sp>
      <p:sp>
        <p:nvSpPr>
          <p:cNvPr id="5" name="Titel 1">
            <a:extLst>
              <a:ext uri="{FF2B5EF4-FFF2-40B4-BE49-F238E27FC236}">
                <a16:creationId xmlns:a16="http://schemas.microsoft.com/office/drawing/2014/main" id="{56E02520-CB09-CF10-C377-B3024AD58DA0}"/>
              </a:ext>
            </a:extLst>
          </p:cNvPr>
          <p:cNvSpPr>
            <a:spLocks noGrp="1"/>
          </p:cNvSpPr>
          <p:nvPr>
            <p:ph type="title" hasCustomPrompt="1"/>
          </p:nvPr>
        </p:nvSpPr>
        <p:spPr>
          <a:xfrm>
            <a:off x="5003585" y="546497"/>
            <a:ext cx="3651630" cy="607814"/>
          </a:xfrm>
          <a:prstGeom prst="rect">
            <a:avLst/>
          </a:prstGeom>
        </p:spPr>
        <p:txBody>
          <a:bodyPr>
            <a:normAutofit/>
          </a:bodyPr>
          <a:lstStyle>
            <a:lvl1pPr>
              <a:defRPr sz="2400"/>
            </a:lvl1pPr>
          </a:lstStyle>
          <a:p>
            <a:r>
              <a:rPr lang="en-US" b="1">
                <a:solidFill>
                  <a:srgbClr val="1A219C"/>
                </a:solidFill>
                <a:effectLst/>
                <a:latin typeface="Manrope" pitchFamily="2" charset="0"/>
              </a:rPr>
              <a:t>That's why we ….</a:t>
            </a:r>
            <a:endParaRPr lang="en-US">
              <a:solidFill>
                <a:srgbClr val="1A219C"/>
              </a:solidFill>
              <a:effectLst/>
              <a:latin typeface="Manrope" pitchFamily="2" charset="0"/>
            </a:endParaRPr>
          </a:p>
        </p:txBody>
      </p:sp>
      <p:sp>
        <p:nvSpPr>
          <p:cNvPr id="7" name="Tijdelijke aanduiding voor tekst 5">
            <a:extLst>
              <a:ext uri="{FF2B5EF4-FFF2-40B4-BE49-F238E27FC236}">
                <a16:creationId xmlns:a16="http://schemas.microsoft.com/office/drawing/2014/main" id="{EFACD8A5-0D32-1BF7-273D-F0602F65C074}"/>
              </a:ext>
            </a:extLst>
          </p:cNvPr>
          <p:cNvSpPr>
            <a:spLocks noGrp="1"/>
          </p:cNvSpPr>
          <p:nvPr>
            <p:ph type="body" sz="quarter" idx="13" hasCustomPrompt="1"/>
          </p:nvPr>
        </p:nvSpPr>
        <p:spPr>
          <a:xfrm>
            <a:off x="5003585" y="1537909"/>
            <a:ext cx="3651630" cy="257369"/>
          </a:xfrm>
          <a:prstGeom prst="rect">
            <a:avLst/>
          </a:prstGeom>
        </p:spPr>
        <p:txBody>
          <a:bodyPr wrap="square" anchor="b" anchorCtr="0">
            <a:spAutoFit/>
          </a:bodyPr>
          <a:lstStyle>
            <a:lvl1pPr>
              <a:defRPr sz="1200" b="1"/>
            </a:lvl1pPr>
            <a:lvl2pPr>
              <a:defRPr sz="1350" b="1"/>
            </a:lvl2pPr>
            <a:lvl3pPr>
              <a:defRPr sz="1350" b="1"/>
            </a:lvl3pPr>
            <a:lvl4pPr>
              <a:defRPr sz="1350" b="1"/>
            </a:lvl4pPr>
            <a:lvl5pPr>
              <a:defRPr sz="1350" b="1"/>
            </a:lvl5pPr>
          </a:lstStyle>
          <a:p>
            <a:r>
              <a:rPr lang="en-US" b="1">
                <a:solidFill>
                  <a:srgbClr val="1A219C"/>
                </a:solidFill>
                <a:effectLst/>
                <a:latin typeface="Manrope" pitchFamily="2" charset="0"/>
              </a:rPr>
              <a:t>1. Develop innovative directions</a:t>
            </a:r>
            <a:endParaRPr lang="en-US">
              <a:solidFill>
                <a:srgbClr val="1A219C"/>
              </a:solidFill>
              <a:effectLst/>
              <a:latin typeface="Manrope" pitchFamily="2" charset="0"/>
            </a:endParaRPr>
          </a:p>
        </p:txBody>
      </p:sp>
      <p:sp>
        <p:nvSpPr>
          <p:cNvPr id="2" name="Tijdelijke aanduiding voor tekst 7">
            <a:extLst>
              <a:ext uri="{FF2B5EF4-FFF2-40B4-BE49-F238E27FC236}">
                <a16:creationId xmlns:a16="http://schemas.microsoft.com/office/drawing/2014/main" id="{39D75FEF-70DD-9E03-953A-D823AFB78507}"/>
              </a:ext>
            </a:extLst>
          </p:cNvPr>
          <p:cNvSpPr>
            <a:spLocks noGrp="1"/>
          </p:cNvSpPr>
          <p:nvPr>
            <p:ph type="body" sz="quarter" idx="15" hasCustomPrompt="1"/>
          </p:nvPr>
        </p:nvSpPr>
        <p:spPr>
          <a:xfrm>
            <a:off x="5003585" y="1872343"/>
            <a:ext cx="3651630" cy="2724660"/>
          </a:xfrm>
          <a:prstGeom prst="rect">
            <a:avLst/>
          </a:prstGeom>
        </p:spPr>
        <p:txBody>
          <a:bodyPr>
            <a:noAutofit/>
          </a:bodyPr>
          <a:lstStyle>
            <a:lvl1pPr marL="0" indent="0">
              <a:buFont typeface="Arial" panose="020B0604020202020204" pitchFamily="34" charset="0"/>
              <a:buNone/>
              <a:defRPr sz="1000" b="0"/>
            </a:lvl1pPr>
            <a:lvl2pPr marL="171450" indent="12700">
              <a:buFont typeface="Arial" panose="020B0604020202020204" pitchFamily="34" charset="0"/>
              <a:buChar char="•"/>
              <a:tabLst/>
              <a:defRPr/>
            </a:lvl2pPr>
            <a:lvl5pPr marL="0" indent="0">
              <a:buFont typeface="Arial" panose="020B0604020202020204" pitchFamily="34" charset="0"/>
              <a:buNone/>
              <a:defRPr/>
            </a:lvl5pPr>
            <a:lvl6pPr marL="171450" indent="-171450">
              <a:buFont typeface="Arial" panose="020B0604020202020204" pitchFamily="34" charset="0"/>
              <a:buChar char="•"/>
              <a:defRPr b="0"/>
            </a:lvl6pPr>
            <a:lvl7pPr marL="171450" indent="185738">
              <a:buFont typeface="Arial" panose="020B0604020202020204" pitchFamily="34" charset="0"/>
              <a:buChar char="•"/>
              <a:tabLst/>
              <a:defRPr sz="1000" b="0">
                <a:solidFill>
                  <a:schemeClr val="tx1"/>
                </a:solidFill>
              </a:defRPr>
            </a:lvl7pPr>
            <a:lvl8pPr marL="585788" indent="-185738">
              <a:buFont typeface="Arial" panose="020B0604020202020204" pitchFamily="34" charset="0"/>
              <a:buChar char="•"/>
              <a:tabLst/>
              <a:defRPr sz="1000" b="0"/>
            </a:lvl8pPr>
          </a:lstStyle>
          <a:p>
            <a:pPr lvl="4"/>
            <a:r>
              <a:rPr lang="en-US">
                <a:solidFill>
                  <a:srgbClr val="1A219C"/>
                </a:solidFill>
                <a:effectLst/>
                <a:latin typeface="Manrope" pitchFamily="2" charset="0"/>
              </a:rPr>
              <a:t>Normal </a:t>
            </a:r>
          </a:p>
          <a:p>
            <a:pPr lvl="5"/>
            <a:r>
              <a:rPr lang="en-US">
                <a:solidFill>
                  <a:srgbClr val="1A219C"/>
                </a:solidFill>
                <a:effectLst/>
                <a:latin typeface="Manrope" pitchFamily="2" charset="0"/>
              </a:rPr>
              <a:t>First level</a:t>
            </a:r>
          </a:p>
          <a:p>
            <a:pPr lvl="6"/>
            <a:r>
              <a:rPr lang="en-US">
                <a:solidFill>
                  <a:srgbClr val="1A219C"/>
                </a:solidFill>
                <a:effectLst/>
                <a:latin typeface="Manrope" pitchFamily="2" charset="0"/>
              </a:rPr>
              <a:t> Second level </a:t>
            </a:r>
          </a:p>
          <a:p>
            <a:pPr lvl="7"/>
            <a:r>
              <a:rPr lang="en-US">
                <a:solidFill>
                  <a:srgbClr val="1A219C"/>
                </a:solidFill>
                <a:effectLst/>
                <a:latin typeface="Manrope" pitchFamily="2" charset="0"/>
              </a:rPr>
              <a:t>Third level</a:t>
            </a:r>
          </a:p>
        </p:txBody>
      </p:sp>
    </p:spTree>
    <p:extLst>
      <p:ext uri="{BB962C8B-B14F-4D97-AF65-F5344CB8AC3E}">
        <p14:creationId xmlns:p14="http://schemas.microsoft.com/office/powerpoint/2010/main" val="183560946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detail">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E51B9F2B-4DB1-26F1-1730-9F267B0B610D}"/>
              </a:ext>
            </a:extLst>
          </p:cNvPr>
          <p:cNvSpPr>
            <a:spLocks noGrp="1"/>
          </p:cNvSpPr>
          <p:nvPr>
            <p:ph type="pic" sz="quarter" idx="11"/>
          </p:nvPr>
        </p:nvSpPr>
        <p:spPr>
          <a:xfrm>
            <a:off x="3925303" y="0"/>
            <a:ext cx="5218697" cy="5143500"/>
          </a:xfrm>
          <a:prstGeom prst="rect">
            <a:avLst/>
          </a:prstGeom>
        </p:spPr>
        <p:txBody>
          <a:bodyPr/>
          <a:lstStyle/>
          <a:p>
            <a:r>
              <a:rPr lang="nl-NL"/>
              <a:t>Klik op het pictogram als u een afbeelding wilt toevoegen</a:t>
            </a:r>
          </a:p>
        </p:txBody>
      </p:sp>
      <p:sp>
        <p:nvSpPr>
          <p:cNvPr id="3" name="Tijdelijke aanduiding voor dianummer 2">
            <a:extLst>
              <a:ext uri="{FF2B5EF4-FFF2-40B4-BE49-F238E27FC236}">
                <a16:creationId xmlns:a16="http://schemas.microsoft.com/office/drawing/2014/main" id="{5625D1FF-94EF-5688-1C68-00C1BE278F39}"/>
              </a:ext>
            </a:extLst>
          </p:cNvPr>
          <p:cNvSpPr>
            <a:spLocks noGrp="1" noRot="1" noMove="1" noResize="1" noEditPoints="1" noAdjustHandles="1" noChangeArrowheads="1" noChangeShapeType="1"/>
          </p:cNvSpPr>
          <p:nvPr>
            <p:ph type="sldNum" sz="quarter" idx="10"/>
          </p:nvPr>
        </p:nvSpPr>
        <p:spPr/>
        <p:txBody>
          <a:bodyPr/>
          <a:lstStyle/>
          <a:p>
            <a:fld id="{86CB4B4D-7CA3-9044-876B-883B54F8677D}" type="slidenum">
              <a:rPr lang="nl-NL" smtClean="0"/>
              <a:pPr/>
              <a:t>‹#›</a:t>
            </a:fld>
            <a:endParaRPr lang="nl-NL"/>
          </a:p>
        </p:txBody>
      </p:sp>
      <p:sp>
        <p:nvSpPr>
          <p:cNvPr id="2" name="Titel 1">
            <a:extLst>
              <a:ext uri="{FF2B5EF4-FFF2-40B4-BE49-F238E27FC236}">
                <a16:creationId xmlns:a16="http://schemas.microsoft.com/office/drawing/2014/main" id="{CD8C3DA4-7C5C-A51B-9C19-5AF0FC55DDCE}"/>
              </a:ext>
            </a:extLst>
          </p:cNvPr>
          <p:cNvSpPr>
            <a:spLocks noGrp="1"/>
          </p:cNvSpPr>
          <p:nvPr>
            <p:ph type="title" hasCustomPrompt="1"/>
          </p:nvPr>
        </p:nvSpPr>
        <p:spPr>
          <a:xfrm>
            <a:off x="481140" y="824373"/>
            <a:ext cx="3076448" cy="688256"/>
          </a:xfrm>
          <a:prstGeom prst="rect">
            <a:avLst/>
          </a:prstGeom>
        </p:spPr>
        <p:txBody>
          <a:bodyPr wrap="square" anchor="t" anchorCtr="0">
            <a:spAutoFit/>
          </a:bodyPr>
          <a:lstStyle>
            <a:lvl1pPr algn="l">
              <a:defRPr sz="2000" b="0" i="0">
                <a:solidFill>
                  <a:schemeClr val="tx1"/>
                </a:solidFill>
                <a:latin typeface="Manrope Medium" pitchFamily="2" charset="0"/>
              </a:defRPr>
            </a:lvl1pPr>
          </a:lstStyle>
          <a:p>
            <a:r>
              <a:rPr lang="en-US">
                <a:solidFill>
                  <a:srgbClr val="1A219C"/>
                </a:solidFill>
                <a:effectLst/>
                <a:latin typeface="Manrope" pitchFamily="2" charset="0"/>
              </a:rPr>
              <a:t>Interesting &amp; action-orientated project title</a:t>
            </a:r>
          </a:p>
        </p:txBody>
      </p:sp>
      <p:sp>
        <p:nvSpPr>
          <p:cNvPr id="8" name="Tijdelijke aanduiding voor tekst 7">
            <a:extLst>
              <a:ext uri="{FF2B5EF4-FFF2-40B4-BE49-F238E27FC236}">
                <a16:creationId xmlns:a16="http://schemas.microsoft.com/office/drawing/2014/main" id="{6475070C-7C48-6EFB-6B87-D3ACC6B4D1A2}"/>
              </a:ext>
            </a:extLst>
          </p:cNvPr>
          <p:cNvSpPr>
            <a:spLocks noGrp="1"/>
          </p:cNvSpPr>
          <p:nvPr>
            <p:ph type="body" sz="quarter" idx="12" hasCustomPrompt="1"/>
          </p:nvPr>
        </p:nvSpPr>
        <p:spPr>
          <a:xfrm>
            <a:off x="481013" y="546497"/>
            <a:ext cx="3076665" cy="318924"/>
          </a:xfrm>
          <a:prstGeom prst="rect">
            <a:avLst/>
          </a:prstGeom>
        </p:spPr>
        <p:txBody>
          <a:bodyPr wrap="square">
            <a:spAutoFit/>
          </a:bodyPr>
          <a:lstStyle>
            <a:lvl1pPr algn="l">
              <a:defRPr sz="1600" b="1" i="0">
                <a:solidFill>
                  <a:schemeClr val="accent6">
                    <a:lumMod val="90000"/>
                  </a:schemeClr>
                </a:solidFill>
                <a:latin typeface="+mj-lt"/>
                <a:ea typeface="Noto Serif Display" panose="02020502080505090204" pitchFamily="18" charset="0"/>
                <a:cs typeface="Noto Serif Display" panose="02020502080505090204" pitchFamily="18" charset="0"/>
              </a:defRPr>
            </a:lvl1pPr>
            <a:lvl2pPr algn="r">
              <a:defRPr sz="2250" i="1">
                <a:solidFill>
                  <a:schemeClr val="bg1"/>
                </a:solidFill>
              </a:defRPr>
            </a:lvl2pPr>
            <a:lvl3pPr algn="r">
              <a:defRPr sz="2250" i="1">
                <a:solidFill>
                  <a:schemeClr val="bg1"/>
                </a:solidFill>
              </a:defRPr>
            </a:lvl3pPr>
            <a:lvl4pPr algn="r">
              <a:defRPr sz="2250" i="1">
                <a:solidFill>
                  <a:schemeClr val="bg1"/>
                </a:solidFill>
              </a:defRPr>
            </a:lvl4pPr>
            <a:lvl5pPr algn="r">
              <a:defRPr sz="2250" i="1">
                <a:solidFill>
                  <a:schemeClr val="bg1"/>
                </a:solidFill>
              </a:defRPr>
            </a:lvl5pPr>
          </a:lstStyle>
          <a:p>
            <a:pPr lvl="0"/>
            <a:r>
              <a:rPr lang="nl-NL"/>
              <a:t>Client name</a:t>
            </a:r>
          </a:p>
        </p:txBody>
      </p:sp>
      <p:sp>
        <p:nvSpPr>
          <p:cNvPr id="11" name="Rectangle 10">
            <a:extLst>
              <a:ext uri="{FF2B5EF4-FFF2-40B4-BE49-F238E27FC236}">
                <a16:creationId xmlns:a16="http://schemas.microsoft.com/office/drawing/2014/main" id="{5089F394-1B70-4DCC-13DA-E0654A58F8F4}"/>
              </a:ext>
            </a:extLst>
          </p:cNvPr>
          <p:cNvSpPr/>
          <p:nvPr userDrawn="1"/>
        </p:nvSpPr>
        <p:spPr>
          <a:xfrm>
            <a:off x="487047" y="3944584"/>
            <a:ext cx="1448631" cy="176246"/>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nl-NL" sz="800" b="0" i="0" u="none" strike="noStrike" cap="none" spc="0" normalizeH="0" baseline="0">
                <a:ln>
                  <a:noFill/>
                </a:ln>
                <a:solidFill>
                  <a:schemeClr val="tx1"/>
                </a:solidFill>
                <a:effectLst/>
                <a:uFillTx/>
                <a:latin typeface="+mn-lt"/>
                <a:ea typeface="+mn-ea"/>
                <a:cs typeface="+mn-cs"/>
                <a:sym typeface="Helvetica"/>
              </a:rPr>
              <a:t>Stakeholder </a:t>
            </a:r>
            <a:r>
              <a:rPr kumimoji="0" lang="nl-NL" sz="800" b="0" i="0" u="none" strike="noStrike" cap="none" spc="0" normalizeH="0" baseline="0" err="1">
                <a:ln>
                  <a:noFill/>
                </a:ln>
                <a:solidFill>
                  <a:schemeClr val="tx1"/>
                </a:solidFill>
                <a:effectLst/>
                <a:uFillTx/>
                <a:latin typeface="+mn-lt"/>
                <a:ea typeface="+mn-ea"/>
                <a:cs typeface="+mn-cs"/>
                <a:sym typeface="Helvetica"/>
              </a:rPr>
              <a:t>Participation</a:t>
            </a:r>
            <a:endParaRPr kumimoji="0" lang="nl-NL" sz="800" b="0" i="0" u="none" strike="noStrike" cap="none" spc="0" normalizeH="0" baseline="0">
              <a:ln>
                <a:noFill/>
              </a:ln>
              <a:solidFill>
                <a:schemeClr val="tx1"/>
              </a:solidFill>
              <a:effectLst/>
              <a:uFillTx/>
              <a:latin typeface="+mn-lt"/>
              <a:ea typeface="+mn-ea"/>
              <a:cs typeface="+mn-cs"/>
              <a:sym typeface="Helvetica"/>
            </a:endParaRPr>
          </a:p>
        </p:txBody>
      </p:sp>
      <p:sp>
        <p:nvSpPr>
          <p:cNvPr id="14" name="Rectangle 10">
            <a:extLst>
              <a:ext uri="{FF2B5EF4-FFF2-40B4-BE49-F238E27FC236}">
                <a16:creationId xmlns:a16="http://schemas.microsoft.com/office/drawing/2014/main" id="{938F3655-8B49-2B33-714B-FFD10895E01E}"/>
              </a:ext>
            </a:extLst>
          </p:cNvPr>
          <p:cNvSpPr/>
          <p:nvPr userDrawn="1"/>
        </p:nvSpPr>
        <p:spPr>
          <a:xfrm>
            <a:off x="487047" y="4171375"/>
            <a:ext cx="1448631" cy="176246"/>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nl-NL" sz="800" b="0" i="0" u="none" strike="noStrike" cap="none" spc="0" normalizeH="0" baseline="0">
                <a:ln>
                  <a:noFill/>
                </a:ln>
                <a:solidFill>
                  <a:schemeClr val="tx1"/>
                </a:solidFill>
                <a:effectLst/>
                <a:uFillTx/>
                <a:latin typeface="+mn-lt"/>
                <a:ea typeface="+mn-ea"/>
                <a:cs typeface="+mn-cs"/>
                <a:sym typeface="Helvetica"/>
              </a:rPr>
              <a:t>SDG </a:t>
            </a:r>
            <a:r>
              <a:rPr kumimoji="0" lang="nl-NL" sz="800" b="0" i="0" u="none" strike="noStrike" cap="none" spc="0" normalizeH="0" baseline="0" err="1">
                <a:ln>
                  <a:noFill/>
                </a:ln>
                <a:solidFill>
                  <a:schemeClr val="tx1"/>
                </a:solidFill>
                <a:effectLst/>
                <a:uFillTx/>
                <a:latin typeface="+mn-lt"/>
                <a:ea typeface="+mn-ea"/>
                <a:cs typeface="+mn-cs"/>
                <a:sym typeface="Helvetica"/>
              </a:rPr>
              <a:t>Strategy</a:t>
            </a:r>
            <a:endParaRPr kumimoji="0" lang="nl-NL" sz="800" b="0" i="0" u="none" strike="noStrike" cap="none" spc="0" normalizeH="0" baseline="0">
              <a:ln>
                <a:noFill/>
              </a:ln>
              <a:solidFill>
                <a:schemeClr val="tx1"/>
              </a:solidFill>
              <a:effectLst/>
              <a:uFillTx/>
              <a:latin typeface="+mn-lt"/>
              <a:ea typeface="+mn-ea"/>
              <a:cs typeface="+mn-cs"/>
              <a:sym typeface="Helvetica"/>
            </a:endParaRPr>
          </a:p>
        </p:txBody>
      </p:sp>
      <p:sp>
        <p:nvSpPr>
          <p:cNvPr id="15" name="Rectangle 10">
            <a:extLst>
              <a:ext uri="{FF2B5EF4-FFF2-40B4-BE49-F238E27FC236}">
                <a16:creationId xmlns:a16="http://schemas.microsoft.com/office/drawing/2014/main" id="{7687C7EE-D92F-8BEB-B0BE-F95E3AF39AF7}"/>
              </a:ext>
            </a:extLst>
          </p:cNvPr>
          <p:cNvSpPr/>
          <p:nvPr userDrawn="1"/>
        </p:nvSpPr>
        <p:spPr>
          <a:xfrm>
            <a:off x="487047" y="4398166"/>
            <a:ext cx="1448631" cy="176246"/>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nl-NL" sz="800" b="0" i="0" u="none" strike="noStrike" cap="none" spc="0" normalizeH="0" baseline="0">
                <a:ln>
                  <a:noFill/>
                </a:ln>
                <a:solidFill>
                  <a:schemeClr val="tx1"/>
                </a:solidFill>
                <a:effectLst/>
                <a:uFillTx/>
                <a:latin typeface="+mn-lt"/>
                <a:ea typeface="+mn-ea"/>
                <a:cs typeface="+mn-cs"/>
                <a:sym typeface="Helvetica"/>
              </a:rPr>
              <a:t>Co-</a:t>
            </a:r>
            <a:r>
              <a:rPr kumimoji="0" lang="nl-NL" sz="800" b="0" i="0" u="none" strike="noStrike" cap="none" spc="0" normalizeH="0" baseline="0" err="1">
                <a:ln>
                  <a:noFill/>
                </a:ln>
                <a:solidFill>
                  <a:schemeClr val="tx1"/>
                </a:solidFill>
                <a:effectLst/>
                <a:uFillTx/>
                <a:latin typeface="+mn-lt"/>
                <a:ea typeface="+mn-ea"/>
                <a:cs typeface="+mn-cs"/>
                <a:sym typeface="Helvetica"/>
              </a:rPr>
              <a:t>creation</a:t>
            </a:r>
            <a:endParaRPr kumimoji="0" lang="nl-NL" sz="800" b="0" i="0" u="none" strike="noStrike" cap="none" spc="0" normalizeH="0" baseline="0">
              <a:ln>
                <a:noFill/>
              </a:ln>
              <a:solidFill>
                <a:schemeClr val="tx1"/>
              </a:solidFill>
              <a:effectLst/>
              <a:uFillTx/>
              <a:latin typeface="+mn-lt"/>
              <a:ea typeface="+mn-ea"/>
              <a:cs typeface="+mn-cs"/>
              <a:sym typeface="Helvetica"/>
            </a:endParaRPr>
          </a:p>
        </p:txBody>
      </p:sp>
      <p:grpSp>
        <p:nvGrpSpPr>
          <p:cNvPr id="17" name="logo">
            <a:extLst>
              <a:ext uri="{FF2B5EF4-FFF2-40B4-BE49-F238E27FC236}">
                <a16:creationId xmlns:a16="http://schemas.microsoft.com/office/drawing/2014/main" id="{D0A0A9BB-DFB8-99E0-FABF-34D958C9B2EC}"/>
              </a:ext>
            </a:extLst>
          </p:cNvPr>
          <p:cNvGrpSpPr/>
          <p:nvPr userDrawn="1"/>
        </p:nvGrpSpPr>
        <p:grpSpPr>
          <a:xfrm>
            <a:off x="8762452" y="4762758"/>
            <a:ext cx="237947" cy="238125"/>
            <a:chOff x="0" y="0"/>
            <a:chExt cx="634999" cy="634999"/>
          </a:xfrm>
          <a:solidFill>
            <a:schemeClr val="tx1"/>
          </a:solidFill>
        </p:grpSpPr>
        <p:sp>
          <p:nvSpPr>
            <p:cNvPr id="18" name="Vorm">
              <a:extLst>
                <a:ext uri="{FF2B5EF4-FFF2-40B4-BE49-F238E27FC236}">
                  <a16:creationId xmlns:a16="http://schemas.microsoft.com/office/drawing/2014/main" id="{61AA67D5-EC48-135C-FE36-D1CC93BF5F6B}"/>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9" name="Vorm">
              <a:extLst>
                <a:ext uri="{FF2B5EF4-FFF2-40B4-BE49-F238E27FC236}">
                  <a16:creationId xmlns:a16="http://schemas.microsoft.com/office/drawing/2014/main" id="{1B9F88C8-247A-F859-7E62-787B53803D1A}"/>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0" name="Vorm">
              <a:extLst>
                <a:ext uri="{FF2B5EF4-FFF2-40B4-BE49-F238E27FC236}">
                  <a16:creationId xmlns:a16="http://schemas.microsoft.com/office/drawing/2014/main" id="{5826D8EC-1B65-8C8A-ACB8-C18F266ED513}"/>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1" name="Vorm">
              <a:extLst>
                <a:ext uri="{FF2B5EF4-FFF2-40B4-BE49-F238E27FC236}">
                  <a16:creationId xmlns:a16="http://schemas.microsoft.com/office/drawing/2014/main" id="{3FB8AEDB-FED6-0FEF-CB33-5AE3FE378C7C}"/>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
        <p:nvSpPr>
          <p:cNvPr id="4" name="Tijdelijke aanduiding voor tekst 7">
            <a:extLst>
              <a:ext uri="{FF2B5EF4-FFF2-40B4-BE49-F238E27FC236}">
                <a16:creationId xmlns:a16="http://schemas.microsoft.com/office/drawing/2014/main" id="{6477D9A0-148F-24F2-EB52-2280CEF1BAB4}"/>
              </a:ext>
            </a:extLst>
          </p:cNvPr>
          <p:cNvSpPr>
            <a:spLocks noGrp="1"/>
          </p:cNvSpPr>
          <p:nvPr>
            <p:ph type="body" sz="quarter" idx="15" hasCustomPrompt="1"/>
          </p:nvPr>
        </p:nvSpPr>
        <p:spPr>
          <a:xfrm>
            <a:off x="481140" y="1649347"/>
            <a:ext cx="3076448" cy="1759149"/>
          </a:xfrm>
          <a:prstGeom prst="rect">
            <a:avLst/>
          </a:prstGeom>
        </p:spPr>
        <p:txBody>
          <a:bodyPr>
            <a:noAutofit/>
          </a:bodyPr>
          <a:lstStyle>
            <a:lvl1pPr marL="0" indent="0">
              <a:buFont typeface="Arial" panose="020B0604020202020204" pitchFamily="34" charset="0"/>
              <a:buNone/>
              <a:defRPr sz="1000" b="0"/>
            </a:lvl1pPr>
            <a:lvl2pPr marL="171450" indent="12700">
              <a:buFont typeface="Arial" panose="020B0604020202020204" pitchFamily="34" charset="0"/>
              <a:buChar char="•"/>
              <a:tabLst/>
              <a:defRPr/>
            </a:lvl2pPr>
            <a:lvl5pPr marL="0" indent="0">
              <a:buFont typeface="Arial" panose="020B0604020202020204" pitchFamily="34" charset="0"/>
              <a:buNone/>
              <a:defRPr/>
            </a:lvl5pPr>
            <a:lvl6pPr marL="171450" indent="-171450">
              <a:buFont typeface="Arial" panose="020B0604020202020204" pitchFamily="34" charset="0"/>
              <a:buChar char="•"/>
              <a:defRPr b="0"/>
            </a:lvl6pPr>
            <a:lvl7pPr marL="171450" indent="185738">
              <a:buFont typeface="Arial" panose="020B0604020202020204" pitchFamily="34" charset="0"/>
              <a:buChar char="•"/>
              <a:tabLst/>
              <a:defRPr sz="1000" b="0">
                <a:solidFill>
                  <a:schemeClr val="tx1"/>
                </a:solidFill>
              </a:defRPr>
            </a:lvl7pPr>
            <a:lvl8pPr marL="585788" indent="-185738">
              <a:buFont typeface="Arial" panose="020B0604020202020204" pitchFamily="34" charset="0"/>
              <a:buChar char="•"/>
              <a:tabLst/>
              <a:defRPr sz="1000" b="0"/>
            </a:lvl8pPr>
          </a:lstStyle>
          <a:p>
            <a:pPr lvl="4"/>
            <a:r>
              <a:rPr lang="en-US">
                <a:solidFill>
                  <a:srgbClr val="1A219C"/>
                </a:solidFill>
                <a:effectLst/>
                <a:latin typeface="Manrope" pitchFamily="2" charset="0"/>
              </a:rPr>
              <a:t>Normal </a:t>
            </a:r>
          </a:p>
          <a:p>
            <a:pPr lvl="5"/>
            <a:r>
              <a:rPr lang="en-US">
                <a:solidFill>
                  <a:srgbClr val="1A219C"/>
                </a:solidFill>
                <a:effectLst/>
                <a:latin typeface="Manrope" pitchFamily="2" charset="0"/>
              </a:rPr>
              <a:t>First level</a:t>
            </a:r>
          </a:p>
          <a:p>
            <a:pPr lvl="6"/>
            <a:r>
              <a:rPr lang="en-US">
                <a:solidFill>
                  <a:srgbClr val="1A219C"/>
                </a:solidFill>
                <a:effectLst/>
                <a:latin typeface="Manrope" pitchFamily="2" charset="0"/>
              </a:rPr>
              <a:t> Second level </a:t>
            </a:r>
          </a:p>
          <a:p>
            <a:pPr lvl="7"/>
            <a:r>
              <a:rPr lang="en-US">
                <a:solidFill>
                  <a:srgbClr val="1A219C"/>
                </a:solidFill>
                <a:effectLst/>
                <a:latin typeface="Manrope" pitchFamily="2" charset="0"/>
              </a:rPr>
              <a:t>Third level</a:t>
            </a:r>
          </a:p>
        </p:txBody>
      </p:sp>
    </p:spTree>
    <p:extLst>
      <p:ext uri="{BB962C8B-B14F-4D97-AF65-F5344CB8AC3E}">
        <p14:creationId xmlns:p14="http://schemas.microsoft.com/office/powerpoint/2010/main" val="176908015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mage right + tex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EF0DE70D-BAFC-8B62-1CF8-6B7BBD73FEA8}"/>
              </a:ext>
            </a:extLst>
          </p:cNvPr>
          <p:cNvSpPr>
            <a:spLocks noGrp="1"/>
          </p:cNvSpPr>
          <p:nvPr>
            <p:ph type="pic" sz="quarter" idx="11"/>
          </p:nvPr>
        </p:nvSpPr>
        <p:spPr>
          <a:xfrm>
            <a:off x="6057900" y="0"/>
            <a:ext cx="3086100" cy="5143500"/>
          </a:xfrm>
          <a:prstGeom prst="rect">
            <a:avLst/>
          </a:prstGeom>
        </p:spPr>
        <p:txBody>
          <a:bodyPr/>
          <a:lstStyle/>
          <a:p>
            <a:r>
              <a:rPr lang="nl-NL"/>
              <a:t>Klik op het pictogram als u een afbeelding wilt toevoegen</a:t>
            </a:r>
          </a:p>
        </p:txBody>
      </p:sp>
      <p:sp>
        <p:nvSpPr>
          <p:cNvPr id="3" name="Tijdelijke aanduiding voor dianummer 2">
            <a:extLst>
              <a:ext uri="{FF2B5EF4-FFF2-40B4-BE49-F238E27FC236}">
                <a16:creationId xmlns:a16="http://schemas.microsoft.com/office/drawing/2014/main" id="{B11ABDD1-8516-DC53-690A-CCC571C79C9F}"/>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24" name="Tijdelijke aanduiding voor tekst 7">
            <a:extLst>
              <a:ext uri="{FF2B5EF4-FFF2-40B4-BE49-F238E27FC236}">
                <a16:creationId xmlns:a16="http://schemas.microsoft.com/office/drawing/2014/main" id="{2D4EC1E4-181F-CA78-CBE6-AADDDF244BCE}"/>
              </a:ext>
            </a:extLst>
          </p:cNvPr>
          <p:cNvSpPr>
            <a:spLocks noGrp="1"/>
          </p:cNvSpPr>
          <p:nvPr>
            <p:ph type="body" sz="quarter" idx="12" hasCustomPrompt="1"/>
          </p:nvPr>
        </p:nvSpPr>
        <p:spPr>
          <a:xfrm>
            <a:off x="481011" y="1789288"/>
            <a:ext cx="4696468" cy="280452"/>
          </a:xfrm>
          <a:prstGeom prst="rect">
            <a:avLst/>
          </a:prstGeom>
        </p:spPr>
        <p:txBody>
          <a:bodyPr wrap="square">
            <a:spAutoFit/>
          </a:bodyPr>
          <a:lstStyle>
            <a:lvl1pPr>
              <a:defRPr b="1"/>
            </a:lvl1pPr>
          </a:lstStyle>
          <a:p>
            <a:r>
              <a:rPr lang="en-US" b="1">
                <a:solidFill>
                  <a:srgbClr val="1A219C"/>
                </a:solidFill>
                <a:effectLst/>
                <a:latin typeface="Manrope" pitchFamily="2" charset="0"/>
              </a:rPr>
              <a:t>Unlocking Purpose</a:t>
            </a:r>
            <a:endParaRPr lang="en-US">
              <a:solidFill>
                <a:srgbClr val="1A219C"/>
              </a:solidFill>
              <a:effectLst/>
              <a:latin typeface="Manrope" pitchFamily="2" charset="0"/>
            </a:endParaRPr>
          </a:p>
        </p:txBody>
      </p:sp>
      <p:sp>
        <p:nvSpPr>
          <p:cNvPr id="25" name="Tijdelijke aanduiding voor tekst 7">
            <a:extLst>
              <a:ext uri="{FF2B5EF4-FFF2-40B4-BE49-F238E27FC236}">
                <a16:creationId xmlns:a16="http://schemas.microsoft.com/office/drawing/2014/main" id="{8BD33017-771D-FDD1-DDC7-5A386A676266}"/>
              </a:ext>
            </a:extLst>
          </p:cNvPr>
          <p:cNvSpPr>
            <a:spLocks noGrp="1"/>
          </p:cNvSpPr>
          <p:nvPr>
            <p:ph type="body" sz="quarter" idx="15" hasCustomPrompt="1"/>
          </p:nvPr>
        </p:nvSpPr>
        <p:spPr>
          <a:xfrm>
            <a:off x="481011" y="2033325"/>
            <a:ext cx="4696468" cy="465112"/>
          </a:xfrm>
          <a:prstGeom prst="rect">
            <a:avLst/>
          </a:prstGeom>
        </p:spPr>
        <p:txBody>
          <a:bodyPr>
            <a:noAutofit/>
          </a:bodyPr>
          <a:lstStyle>
            <a:lvl1pPr>
              <a:defRPr sz="1000" b="0"/>
            </a:lvl1pPr>
          </a:lstStyle>
          <a:p>
            <a:r>
              <a:rPr lang="en-US">
                <a:solidFill>
                  <a:srgbClr val="1A219C"/>
                </a:solidFill>
                <a:effectLst/>
                <a:latin typeface="Manrope" pitchFamily="2" charset="0"/>
              </a:rPr>
              <a:t>Helping </a:t>
            </a:r>
            <a:r>
              <a:rPr lang="en-US" err="1">
                <a:solidFill>
                  <a:srgbClr val="1A219C"/>
                </a:solidFill>
                <a:effectLst/>
                <a:latin typeface="Manrope" pitchFamily="2" charset="0"/>
              </a:rPr>
              <a:t>organisations</a:t>
            </a:r>
            <a:r>
              <a:rPr lang="en-US">
                <a:solidFill>
                  <a:srgbClr val="1A219C"/>
                </a:solidFill>
                <a:effectLst/>
                <a:latin typeface="Manrope" pitchFamily="2" charset="0"/>
              </a:rPr>
              <a:t> to root back to their DNA to define their purpose and role in the world.</a:t>
            </a:r>
          </a:p>
        </p:txBody>
      </p:sp>
      <p:sp>
        <p:nvSpPr>
          <p:cNvPr id="26" name="Tijdelijke aanduiding voor tekst 7">
            <a:extLst>
              <a:ext uri="{FF2B5EF4-FFF2-40B4-BE49-F238E27FC236}">
                <a16:creationId xmlns:a16="http://schemas.microsoft.com/office/drawing/2014/main" id="{AC29EAC5-329C-5705-DC63-A6F7667BB9E3}"/>
              </a:ext>
            </a:extLst>
          </p:cNvPr>
          <p:cNvSpPr>
            <a:spLocks noGrp="1"/>
          </p:cNvSpPr>
          <p:nvPr>
            <p:ph type="body" sz="quarter" idx="16" hasCustomPrompt="1"/>
          </p:nvPr>
        </p:nvSpPr>
        <p:spPr>
          <a:xfrm>
            <a:off x="481011" y="2594841"/>
            <a:ext cx="4696469" cy="280452"/>
          </a:xfrm>
          <a:prstGeom prst="rect">
            <a:avLst/>
          </a:prstGeom>
        </p:spPr>
        <p:txBody>
          <a:bodyPr wrap="square">
            <a:spAutoFit/>
          </a:bodyPr>
          <a:lstStyle>
            <a:lvl1pPr>
              <a:defRPr b="1"/>
            </a:lvl1pPr>
          </a:lstStyle>
          <a:p>
            <a:r>
              <a:rPr lang="en-US" b="1">
                <a:solidFill>
                  <a:srgbClr val="1A219C"/>
                </a:solidFill>
                <a:effectLst/>
                <a:latin typeface="Manrope" pitchFamily="2" charset="0"/>
              </a:rPr>
              <a:t>Envisioning the future</a:t>
            </a:r>
            <a:endParaRPr lang="en-US">
              <a:solidFill>
                <a:srgbClr val="1A219C"/>
              </a:solidFill>
              <a:effectLst/>
              <a:latin typeface="Manrope" pitchFamily="2" charset="0"/>
            </a:endParaRPr>
          </a:p>
        </p:txBody>
      </p:sp>
      <p:sp>
        <p:nvSpPr>
          <p:cNvPr id="27" name="Tijdelijke aanduiding voor tekst 7">
            <a:extLst>
              <a:ext uri="{FF2B5EF4-FFF2-40B4-BE49-F238E27FC236}">
                <a16:creationId xmlns:a16="http://schemas.microsoft.com/office/drawing/2014/main" id="{9C4DF1C0-8D6E-5E6D-29F6-877823A4A699}"/>
              </a:ext>
            </a:extLst>
          </p:cNvPr>
          <p:cNvSpPr>
            <a:spLocks noGrp="1"/>
          </p:cNvSpPr>
          <p:nvPr>
            <p:ph type="body" sz="quarter" idx="17" hasCustomPrompt="1"/>
          </p:nvPr>
        </p:nvSpPr>
        <p:spPr>
          <a:xfrm>
            <a:off x="481011" y="2838877"/>
            <a:ext cx="4696468" cy="436599"/>
          </a:xfrm>
          <a:prstGeom prst="rect">
            <a:avLst/>
          </a:prstGeom>
        </p:spPr>
        <p:txBody>
          <a:bodyPr>
            <a:noAutofit/>
          </a:bodyPr>
          <a:lstStyle>
            <a:lvl1pPr>
              <a:defRPr sz="1000" b="0"/>
            </a:lvl1pPr>
          </a:lstStyle>
          <a:p>
            <a:r>
              <a:rPr lang="en-US">
                <a:solidFill>
                  <a:srgbClr val="1A219C"/>
                </a:solidFill>
                <a:effectLst/>
                <a:latin typeface="Manrope" pitchFamily="2" charset="0"/>
              </a:rPr>
              <a:t>Imagining the future landscape of </a:t>
            </a:r>
            <a:r>
              <a:rPr lang="en-US" err="1">
                <a:solidFill>
                  <a:srgbClr val="1A219C"/>
                </a:solidFill>
                <a:effectLst/>
                <a:latin typeface="Manrope" pitchFamily="2" charset="0"/>
              </a:rPr>
              <a:t>organisations</a:t>
            </a:r>
            <a:r>
              <a:rPr lang="en-US">
                <a:solidFill>
                  <a:srgbClr val="1A219C"/>
                </a:solidFill>
                <a:effectLst/>
                <a:latin typeface="Manrope" pitchFamily="2" charset="0"/>
              </a:rPr>
              <a:t> and determining their long-term impact.</a:t>
            </a:r>
          </a:p>
        </p:txBody>
      </p:sp>
      <p:sp>
        <p:nvSpPr>
          <p:cNvPr id="28" name="Tijdelijke aanduiding voor tekst 7">
            <a:extLst>
              <a:ext uri="{FF2B5EF4-FFF2-40B4-BE49-F238E27FC236}">
                <a16:creationId xmlns:a16="http://schemas.microsoft.com/office/drawing/2014/main" id="{FD36B599-C3AF-1BF2-D1E5-22AB0A68431C}"/>
              </a:ext>
            </a:extLst>
          </p:cNvPr>
          <p:cNvSpPr>
            <a:spLocks noGrp="1"/>
          </p:cNvSpPr>
          <p:nvPr>
            <p:ph type="body" sz="quarter" idx="18" hasCustomPrompt="1"/>
          </p:nvPr>
        </p:nvSpPr>
        <p:spPr>
          <a:xfrm>
            <a:off x="481011" y="3380082"/>
            <a:ext cx="4696468" cy="472813"/>
          </a:xfrm>
          <a:prstGeom prst="rect">
            <a:avLst/>
          </a:prstGeom>
        </p:spPr>
        <p:txBody>
          <a:bodyPr wrap="square">
            <a:spAutoFit/>
          </a:bodyPr>
          <a:lstStyle>
            <a:lvl1pPr rtl="0">
              <a:defRPr b="1"/>
            </a:lvl1pPr>
          </a:lstStyle>
          <a:p>
            <a:r>
              <a:rPr lang="en-US" b="1">
                <a:solidFill>
                  <a:srgbClr val="1A219C"/>
                </a:solidFill>
                <a:effectLst/>
                <a:latin typeface="Manrope" pitchFamily="2" charset="0"/>
              </a:rPr>
              <a:t>Actionable strategies and innovations</a:t>
            </a:r>
            <a:endParaRPr lang="en-US">
              <a:solidFill>
                <a:srgbClr val="1A219C"/>
              </a:solidFill>
              <a:effectLst/>
              <a:latin typeface="Manrope" pitchFamily="2" charset="0"/>
            </a:endParaRPr>
          </a:p>
          <a:p>
            <a:pPr lvl="0"/>
            <a:endParaRPr lang="nl-NL"/>
          </a:p>
        </p:txBody>
      </p:sp>
      <p:sp>
        <p:nvSpPr>
          <p:cNvPr id="29" name="Tijdelijke aanduiding voor tekst 7">
            <a:extLst>
              <a:ext uri="{FF2B5EF4-FFF2-40B4-BE49-F238E27FC236}">
                <a16:creationId xmlns:a16="http://schemas.microsoft.com/office/drawing/2014/main" id="{63A19612-EBE4-C391-EA1D-E9C80C1FD20C}"/>
              </a:ext>
            </a:extLst>
          </p:cNvPr>
          <p:cNvSpPr>
            <a:spLocks noGrp="1"/>
          </p:cNvSpPr>
          <p:nvPr>
            <p:ph type="body" sz="quarter" idx="19" hasCustomPrompt="1"/>
          </p:nvPr>
        </p:nvSpPr>
        <p:spPr>
          <a:xfrm>
            <a:off x="481011" y="3624119"/>
            <a:ext cx="4696468" cy="472813"/>
          </a:xfrm>
          <a:prstGeom prst="rect">
            <a:avLst/>
          </a:prstGeom>
        </p:spPr>
        <p:txBody>
          <a:bodyPr>
            <a:noAutofit/>
          </a:bodyPr>
          <a:lstStyle>
            <a:lvl1pPr rtl="0">
              <a:defRPr sz="1000" b="0"/>
            </a:lvl1pPr>
          </a:lstStyle>
          <a:p>
            <a:r>
              <a:rPr lang="en-US">
                <a:solidFill>
                  <a:srgbClr val="1A219C"/>
                </a:solidFill>
                <a:effectLst/>
                <a:latin typeface="Manrope" pitchFamily="2" charset="0"/>
              </a:rPr>
              <a:t>Translating purpose and vision into actionable strategies and future-proof innovations that guide teams on their journey for impact.</a:t>
            </a:r>
          </a:p>
        </p:txBody>
      </p:sp>
      <p:sp>
        <p:nvSpPr>
          <p:cNvPr id="31" name="Text Placeholder 30">
            <a:extLst>
              <a:ext uri="{FF2B5EF4-FFF2-40B4-BE49-F238E27FC236}">
                <a16:creationId xmlns:a16="http://schemas.microsoft.com/office/drawing/2014/main" id="{4BC7BAD5-37C1-BD79-6118-9CC309B90F12}"/>
              </a:ext>
            </a:extLst>
          </p:cNvPr>
          <p:cNvSpPr>
            <a:spLocks noGrp="1"/>
          </p:cNvSpPr>
          <p:nvPr>
            <p:ph type="body" sz="quarter" idx="21" hasCustomPrompt="1"/>
          </p:nvPr>
        </p:nvSpPr>
        <p:spPr>
          <a:xfrm>
            <a:off x="481013" y="1084263"/>
            <a:ext cx="4695825" cy="420687"/>
          </a:xfrm>
          <a:prstGeom prst="rect">
            <a:avLst/>
          </a:prstGeom>
        </p:spPr>
        <p:txBody>
          <a:bodyPr/>
          <a:lstStyle>
            <a:lvl1pPr>
              <a:defRPr sz="1600"/>
            </a:lvl1pPr>
          </a:lstStyle>
          <a:p>
            <a:pPr lvl="0"/>
            <a:r>
              <a:rPr lang="nl-NL"/>
              <a:t>”We help </a:t>
            </a:r>
            <a:r>
              <a:rPr lang="nl-NL" err="1"/>
              <a:t>organisations</a:t>
            </a:r>
            <a:r>
              <a:rPr lang="nl-NL"/>
              <a:t> </a:t>
            </a:r>
            <a:r>
              <a:rPr lang="nl-NL" err="1"/>
              <a:t>envision</a:t>
            </a:r>
            <a:r>
              <a:rPr lang="nl-NL"/>
              <a:t> the </a:t>
            </a:r>
            <a:r>
              <a:rPr lang="nl-NL" err="1"/>
              <a:t>future</a:t>
            </a:r>
            <a:r>
              <a:rPr lang="nl-NL"/>
              <a:t> </a:t>
            </a:r>
            <a:r>
              <a:rPr lang="nl-NL" err="1"/>
              <a:t>and</a:t>
            </a:r>
            <a:r>
              <a:rPr lang="nl-NL"/>
              <a:t> </a:t>
            </a:r>
            <a:r>
              <a:rPr lang="nl-NL" err="1"/>
              <a:t>their</a:t>
            </a:r>
            <a:r>
              <a:rPr lang="nl-NL"/>
              <a:t> </a:t>
            </a:r>
            <a:r>
              <a:rPr lang="nl-NL" err="1"/>
              <a:t>legacy</a:t>
            </a:r>
            <a:r>
              <a:rPr lang="nl-NL"/>
              <a:t> </a:t>
            </a:r>
            <a:r>
              <a:rPr lang="nl-NL" err="1"/>
              <a:t>within</a:t>
            </a:r>
            <a:r>
              <a:rPr lang="nl-NL"/>
              <a:t> it.”</a:t>
            </a:r>
          </a:p>
        </p:txBody>
      </p:sp>
      <p:sp>
        <p:nvSpPr>
          <p:cNvPr id="4" name="TextBox 3">
            <a:extLst>
              <a:ext uri="{FF2B5EF4-FFF2-40B4-BE49-F238E27FC236}">
                <a16:creationId xmlns:a16="http://schemas.microsoft.com/office/drawing/2014/main" id="{94EDDFCE-D0D3-6430-13CD-C4F06A0A30E4}"/>
              </a:ext>
            </a:extLst>
          </p:cNvPr>
          <p:cNvSpPr txBox="1"/>
          <p:nvPr/>
        </p:nvSpPr>
        <p:spPr>
          <a:xfrm>
            <a:off x="481011" y="543849"/>
            <a:ext cx="702128" cy="461665"/>
          </a:xfrm>
          <a:prstGeom prst="rect">
            <a:avLst/>
          </a:prstGeom>
          <a:noFill/>
          <a:ln>
            <a:noFill/>
          </a:ln>
        </p:spPr>
        <p:txBody>
          <a:bodyPr wrap="square">
            <a:spAutoFit/>
          </a:bodyPr>
          <a:lstStyle/>
          <a:p>
            <a:r>
              <a:rPr lang="en-US" sz="2400" b="0" i="0">
                <a:solidFill>
                  <a:srgbClr val="89E8FE"/>
                </a:solidFill>
                <a:effectLst/>
                <a:latin typeface="Manrope" pitchFamily="2" charset="0"/>
              </a:rPr>
              <a:t>01.</a:t>
            </a:r>
            <a:r>
              <a:rPr lang="en-US" sz="2400" b="0" i="0">
                <a:solidFill>
                  <a:srgbClr val="23E4C4"/>
                </a:solidFill>
                <a:effectLst/>
                <a:latin typeface="Manrope" pitchFamily="2" charset="0"/>
              </a:rPr>
              <a:t> </a:t>
            </a:r>
            <a:endParaRPr lang="nl-NL" sz="2000"/>
          </a:p>
        </p:txBody>
      </p:sp>
      <p:sp>
        <p:nvSpPr>
          <p:cNvPr id="22" name="Titel 1">
            <a:extLst>
              <a:ext uri="{FF2B5EF4-FFF2-40B4-BE49-F238E27FC236}">
                <a16:creationId xmlns:a16="http://schemas.microsoft.com/office/drawing/2014/main" id="{AC1EF58E-7E2C-C61E-35DE-9C04CDC6A66C}"/>
              </a:ext>
            </a:extLst>
          </p:cNvPr>
          <p:cNvSpPr>
            <a:spLocks noGrp="1"/>
          </p:cNvSpPr>
          <p:nvPr>
            <p:ph type="title" hasCustomPrompt="1"/>
          </p:nvPr>
        </p:nvSpPr>
        <p:spPr>
          <a:xfrm>
            <a:off x="481013" y="567279"/>
            <a:ext cx="4696466" cy="481517"/>
          </a:xfrm>
          <a:prstGeom prst="rect">
            <a:avLst/>
          </a:prstGeom>
        </p:spPr>
        <p:txBody>
          <a:bodyPr>
            <a:noAutofit/>
          </a:bodyPr>
          <a:lstStyle>
            <a:lvl1pPr marL="0" indent="457200">
              <a:defRPr sz="2400"/>
            </a:lvl1pPr>
          </a:lstStyle>
          <a:p>
            <a:r>
              <a:rPr lang="en-US" b="1">
                <a:solidFill>
                  <a:srgbClr val="1A219C"/>
                </a:solidFill>
                <a:effectLst/>
                <a:latin typeface="Manrope" pitchFamily="2" charset="0"/>
              </a:rPr>
              <a:t>Strategy &amp; innovation</a:t>
            </a:r>
            <a:endParaRPr lang="en-US">
              <a:solidFill>
                <a:srgbClr val="1A219C"/>
              </a:solidFill>
              <a:effectLst/>
              <a:latin typeface="Manrope" pitchFamily="2" charset="0"/>
            </a:endParaRPr>
          </a:p>
        </p:txBody>
      </p:sp>
      <p:grpSp>
        <p:nvGrpSpPr>
          <p:cNvPr id="2" name="logo">
            <a:extLst>
              <a:ext uri="{FF2B5EF4-FFF2-40B4-BE49-F238E27FC236}">
                <a16:creationId xmlns:a16="http://schemas.microsoft.com/office/drawing/2014/main" id="{393CBC1D-7DC8-2DEE-5F72-8D5C7AB241FD}"/>
              </a:ext>
            </a:extLst>
          </p:cNvPr>
          <p:cNvGrpSpPr/>
          <p:nvPr userDrawn="1"/>
        </p:nvGrpSpPr>
        <p:grpSpPr>
          <a:xfrm>
            <a:off x="8762452" y="4762758"/>
            <a:ext cx="237947" cy="238125"/>
            <a:chOff x="0" y="0"/>
            <a:chExt cx="634999" cy="634999"/>
          </a:xfrm>
          <a:solidFill>
            <a:schemeClr val="tx1"/>
          </a:solidFill>
        </p:grpSpPr>
        <p:sp>
          <p:nvSpPr>
            <p:cNvPr id="7" name="Vorm">
              <a:extLst>
                <a:ext uri="{FF2B5EF4-FFF2-40B4-BE49-F238E27FC236}">
                  <a16:creationId xmlns:a16="http://schemas.microsoft.com/office/drawing/2014/main" id="{6CCF9FBD-4A66-4639-772B-5BAD415EADD3}"/>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0" name="Vorm">
              <a:extLst>
                <a:ext uri="{FF2B5EF4-FFF2-40B4-BE49-F238E27FC236}">
                  <a16:creationId xmlns:a16="http://schemas.microsoft.com/office/drawing/2014/main" id="{EF97F6C4-431F-4C87-8E0D-185D69F11A58}"/>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1" name="Vorm">
              <a:extLst>
                <a:ext uri="{FF2B5EF4-FFF2-40B4-BE49-F238E27FC236}">
                  <a16:creationId xmlns:a16="http://schemas.microsoft.com/office/drawing/2014/main" id="{649EF9F4-4409-091D-80F5-9F7D92B3F9B7}"/>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2" name="Vorm">
              <a:extLst>
                <a:ext uri="{FF2B5EF4-FFF2-40B4-BE49-F238E27FC236}">
                  <a16:creationId xmlns:a16="http://schemas.microsoft.com/office/drawing/2014/main" id="{4D5567A7-A9C2-0E9A-15F4-99158872A34F}"/>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Tree>
    <p:extLst>
      <p:ext uri="{BB962C8B-B14F-4D97-AF65-F5344CB8AC3E}">
        <p14:creationId xmlns:p14="http://schemas.microsoft.com/office/powerpoint/2010/main" val="90704779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image right + tex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EF0DE70D-BAFC-8B62-1CF8-6B7BBD73FEA8}"/>
              </a:ext>
            </a:extLst>
          </p:cNvPr>
          <p:cNvSpPr>
            <a:spLocks noGrp="1"/>
          </p:cNvSpPr>
          <p:nvPr>
            <p:ph type="pic" sz="quarter" idx="11"/>
          </p:nvPr>
        </p:nvSpPr>
        <p:spPr>
          <a:xfrm>
            <a:off x="6057900" y="0"/>
            <a:ext cx="3086100" cy="5143500"/>
          </a:xfrm>
          <a:prstGeom prst="rect">
            <a:avLst/>
          </a:prstGeom>
        </p:spPr>
        <p:txBody>
          <a:bodyPr/>
          <a:lstStyle/>
          <a:p>
            <a:r>
              <a:rPr lang="nl-NL"/>
              <a:t>Klik op het pictogram als u een afbeelding wilt toevoegen</a:t>
            </a:r>
          </a:p>
        </p:txBody>
      </p:sp>
      <p:sp>
        <p:nvSpPr>
          <p:cNvPr id="3" name="Tijdelijke aanduiding voor dianummer 2">
            <a:extLst>
              <a:ext uri="{FF2B5EF4-FFF2-40B4-BE49-F238E27FC236}">
                <a16:creationId xmlns:a16="http://schemas.microsoft.com/office/drawing/2014/main" id="{B11ABDD1-8516-DC53-690A-CCC571C79C9F}"/>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24" name="Tijdelijke aanduiding voor tekst 7">
            <a:extLst>
              <a:ext uri="{FF2B5EF4-FFF2-40B4-BE49-F238E27FC236}">
                <a16:creationId xmlns:a16="http://schemas.microsoft.com/office/drawing/2014/main" id="{2D4EC1E4-181F-CA78-CBE6-AADDDF244BCE}"/>
              </a:ext>
            </a:extLst>
          </p:cNvPr>
          <p:cNvSpPr>
            <a:spLocks noGrp="1"/>
          </p:cNvSpPr>
          <p:nvPr>
            <p:ph type="body" sz="quarter" idx="12" hasCustomPrompt="1"/>
          </p:nvPr>
        </p:nvSpPr>
        <p:spPr>
          <a:xfrm>
            <a:off x="481011" y="1789288"/>
            <a:ext cx="4696468" cy="280452"/>
          </a:xfrm>
          <a:prstGeom prst="rect">
            <a:avLst/>
          </a:prstGeom>
        </p:spPr>
        <p:txBody>
          <a:bodyPr wrap="square">
            <a:spAutoFit/>
          </a:bodyPr>
          <a:lstStyle>
            <a:lvl1pPr>
              <a:defRPr b="1"/>
            </a:lvl1pPr>
          </a:lstStyle>
          <a:p>
            <a:r>
              <a:rPr lang="en-US" b="1">
                <a:solidFill>
                  <a:srgbClr val="1A219C"/>
                </a:solidFill>
                <a:effectLst/>
                <a:latin typeface="Manrope" pitchFamily="2" charset="0"/>
              </a:rPr>
              <a:t>Unlocking Purpose</a:t>
            </a:r>
            <a:endParaRPr lang="en-US">
              <a:solidFill>
                <a:srgbClr val="1A219C"/>
              </a:solidFill>
              <a:effectLst/>
              <a:latin typeface="Manrope" pitchFamily="2" charset="0"/>
            </a:endParaRPr>
          </a:p>
        </p:txBody>
      </p:sp>
      <p:sp>
        <p:nvSpPr>
          <p:cNvPr id="25" name="Tijdelijke aanduiding voor tekst 7">
            <a:extLst>
              <a:ext uri="{FF2B5EF4-FFF2-40B4-BE49-F238E27FC236}">
                <a16:creationId xmlns:a16="http://schemas.microsoft.com/office/drawing/2014/main" id="{8BD33017-771D-FDD1-DDC7-5A386A676266}"/>
              </a:ext>
            </a:extLst>
          </p:cNvPr>
          <p:cNvSpPr>
            <a:spLocks noGrp="1"/>
          </p:cNvSpPr>
          <p:nvPr>
            <p:ph type="body" sz="quarter" idx="15" hasCustomPrompt="1"/>
          </p:nvPr>
        </p:nvSpPr>
        <p:spPr>
          <a:xfrm>
            <a:off x="481011" y="2033325"/>
            <a:ext cx="4696468" cy="465112"/>
          </a:xfrm>
          <a:prstGeom prst="rect">
            <a:avLst/>
          </a:prstGeom>
        </p:spPr>
        <p:txBody>
          <a:bodyPr>
            <a:noAutofit/>
          </a:bodyPr>
          <a:lstStyle>
            <a:lvl1pPr>
              <a:defRPr sz="1000" b="0"/>
            </a:lvl1pPr>
          </a:lstStyle>
          <a:p>
            <a:r>
              <a:rPr lang="en-US">
                <a:solidFill>
                  <a:srgbClr val="1A219C"/>
                </a:solidFill>
                <a:effectLst/>
                <a:latin typeface="Manrope" pitchFamily="2" charset="0"/>
              </a:rPr>
              <a:t>Helping </a:t>
            </a:r>
            <a:r>
              <a:rPr lang="en-US" err="1">
                <a:solidFill>
                  <a:srgbClr val="1A219C"/>
                </a:solidFill>
                <a:effectLst/>
                <a:latin typeface="Manrope" pitchFamily="2" charset="0"/>
              </a:rPr>
              <a:t>organisations</a:t>
            </a:r>
            <a:r>
              <a:rPr lang="en-US">
                <a:solidFill>
                  <a:srgbClr val="1A219C"/>
                </a:solidFill>
                <a:effectLst/>
                <a:latin typeface="Manrope" pitchFamily="2" charset="0"/>
              </a:rPr>
              <a:t> to root back to their DNA to define their purpose and role in the world.</a:t>
            </a:r>
          </a:p>
        </p:txBody>
      </p:sp>
      <p:sp>
        <p:nvSpPr>
          <p:cNvPr id="26" name="Tijdelijke aanduiding voor tekst 7">
            <a:extLst>
              <a:ext uri="{FF2B5EF4-FFF2-40B4-BE49-F238E27FC236}">
                <a16:creationId xmlns:a16="http://schemas.microsoft.com/office/drawing/2014/main" id="{AC29EAC5-329C-5705-DC63-A6F7667BB9E3}"/>
              </a:ext>
            </a:extLst>
          </p:cNvPr>
          <p:cNvSpPr>
            <a:spLocks noGrp="1"/>
          </p:cNvSpPr>
          <p:nvPr>
            <p:ph type="body" sz="quarter" idx="16" hasCustomPrompt="1"/>
          </p:nvPr>
        </p:nvSpPr>
        <p:spPr>
          <a:xfrm>
            <a:off x="481011" y="2594841"/>
            <a:ext cx="4696469" cy="280452"/>
          </a:xfrm>
          <a:prstGeom prst="rect">
            <a:avLst/>
          </a:prstGeom>
        </p:spPr>
        <p:txBody>
          <a:bodyPr wrap="square">
            <a:spAutoFit/>
          </a:bodyPr>
          <a:lstStyle>
            <a:lvl1pPr>
              <a:defRPr b="1"/>
            </a:lvl1pPr>
          </a:lstStyle>
          <a:p>
            <a:r>
              <a:rPr lang="en-US" b="1">
                <a:solidFill>
                  <a:srgbClr val="1A219C"/>
                </a:solidFill>
                <a:effectLst/>
                <a:latin typeface="Manrope" pitchFamily="2" charset="0"/>
              </a:rPr>
              <a:t>Envisioning the future</a:t>
            </a:r>
            <a:endParaRPr lang="en-US">
              <a:solidFill>
                <a:srgbClr val="1A219C"/>
              </a:solidFill>
              <a:effectLst/>
              <a:latin typeface="Manrope" pitchFamily="2" charset="0"/>
            </a:endParaRPr>
          </a:p>
        </p:txBody>
      </p:sp>
      <p:sp>
        <p:nvSpPr>
          <p:cNvPr id="27" name="Tijdelijke aanduiding voor tekst 7">
            <a:extLst>
              <a:ext uri="{FF2B5EF4-FFF2-40B4-BE49-F238E27FC236}">
                <a16:creationId xmlns:a16="http://schemas.microsoft.com/office/drawing/2014/main" id="{9C4DF1C0-8D6E-5E6D-29F6-877823A4A699}"/>
              </a:ext>
            </a:extLst>
          </p:cNvPr>
          <p:cNvSpPr>
            <a:spLocks noGrp="1"/>
          </p:cNvSpPr>
          <p:nvPr>
            <p:ph type="body" sz="quarter" idx="17" hasCustomPrompt="1"/>
          </p:nvPr>
        </p:nvSpPr>
        <p:spPr>
          <a:xfrm>
            <a:off x="481011" y="2838877"/>
            <a:ext cx="4696468" cy="436599"/>
          </a:xfrm>
          <a:prstGeom prst="rect">
            <a:avLst/>
          </a:prstGeom>
        </p:spPr>
        <p:txBody>
          <a:bodyPr>
            <a:noAutofit/>
          </a:bodyPr>
          <a:lstStyle>
            <a:lvl1pPr>
              <a:defRPr sz="1000" b="0"/>
            </a:lvl1pPr>
          </a:lstStyle>
          <a:p>
            <a:r>
              <a:rPr lang="en-US">
                <a:solidFill>
                  <a:srgbClr val="1A219C"/>
                </a:solidFill>
                <a:effectLst/>
                <a:latin typeface="Manrope" pitchFamily="2" charset="0"/>
              </a:rPr>
              <a:t>Imagining the future landscape of </a:t>
            </a:r>
            <a:r>
              <a:rPr lang="en-US" err="1">
                <a:solidFill>
                  <a:srgbClr val="1A219C"/>
                </a:solidFill>
                <a:effectLst/>
                <a:latin typeface="Manrope" pitchFamily="2" charset="0"/>
              </a:rPr>
              <a:t>organisations</a:t>
            </a:r>
            <a:r>
              <a:rPr lang="en-US">
                <a:solidFill>
                  <a:srgbClr val="1A219C"/>
                </a:solidFill>
                <a:effectLst/>
                <a:latin typeface="Manrope" pitchFamily="2" charset="0"/>
              </a:rPr>
              <a:t> and determining their long-term impact.</a:t>
            </a:r>
          </a:p>
        </p:txBody>
      </p:sp>
      <p:sp>
        <p:nvSpPr>
          <p:cNvPr id="28" name="Tijdelijke aanduiding voor tekst 7">
            <a:extLst>
              <a:ext uri="{FF2B5EF4-FFF2-40B4-BE49-F238E27FC236}">
                <a16:creationId xmlns:a16="http://schemas.microsoft.com/office/drawing/2014/main" id="{FD36B599-C3AF-1BF2-D1E5-22AB0A68431C}"/>
              </a:ext>
            </a:extLst>
          </p:cNvPr>
          <p:cNvSpPr>
            <a:spLocks noGrp="1"/>
          </p:cNvSpPr>
          <p:nvPr>
            <p:ph type="body" sz="quarter" idx="18" hasCustomPrompt="1"/>
          </p:nvPr>
        </p:nvSpPr>
        <p:spPr>
          <a:xfrm>
            <a:off x="481011" y="3380082"/>
            <a:ext cx="4696468" cy="472813"/>
          </a:xfrm>
          <a:prstGeom prst="rect">
            <a:avLst/>
          </a:prstGeom>
        </p:spPr>
        <p:txBody>
          <a:bodyPr wrap="square">
            <a:spAutoFit/>
          </a:bodyPr>
          <a:lstStyle>
            <a:lvl1pPr rtl="0">
              <a:defRPr b="1"/>
            </a:lvl1pPr>
          </a:lstStyle>
          <a:p>
            <a:r>
              <a:rPr lang="en-US" b="1">
                <a:solidFill>
                  <a:srgbClr val="1A219C"/>
                </a:solidFill>
                <a:effectLst/>
                <a:latin typeface="Manrope" pitchFamily="2" charset="0"/>
              </a:rPr>
              <a:t>Actionable strategies and innovations</a:t>
            </a:r>
            <a:endParaRPr lang="en-US">
              <a:solidFill>
                <a:srgbClr val="1A219C"/>
              </a:solidFill>
              <a:effectLst/>
              <a:latin typeface="Manrope" pitchFamily="2" charset="0"/>
            </a:endParaRPr>
          </a:p>
          <a:p>
            <a:pPr lvl="0"/>
            <a:endParaRPr lang="nl-NL"/>
          </a:p>
        </p:txBody>
      </p:sp>
      <p:sp>
        <p:nvSpPr>
          <p:cNvPr id="29" name="Tijdelijke aanduiding voor tekst 7">
            <a:extLst>
              <a:ext uri="{FF2B5EF4-FFF2-40B4-BE49-F238E27FC236}">
                <a16:creationId xmlns:a16="http://schemas.microsoft.com/office/drawing/2014/main" id="{63A19612-EBE4-C391-EA1D-E9C80C1FD20C}"/>
              </a:ext>
            </a:extLst>
          </p:cNvPr>
          <p:cNvSpPr>
            <a:spLocks noGrp="1"/>
          </p:cNvSpPr>
          <p:nvPr>
            <p:ph type="body" sz="quarter" idx="19" hasCustomPrompt="1"/>
          </p:nvPr>
        </p:nvSpPr>
        <p:spPr>
          <a:xfrm>
            <a:off x="481011" y="3624119"/>
            <a:ext cx="4696468" cy="472813"/>
          </a:xfrm>
          <a:prstGeom prst="rect">
            <a:avLst/>
          </a:prstGeom>
        </p:spPr>
        <p:txBody>
          <a:bodyPr>
            <a:noAutofit/>
          </a:bodyPr>
          <a:lstStyle>
            <a:lvl1pPr rtl="0">
              <a:defRPr sz="1000" b="0"/>
            </a:lvl1pPr>
          </a:lstStyle>
          <a:p>
            <a:r>
              <a:rPr lang="en-US">
                <a:solidFill>
                  <a:srgbClr val="1A219C"/>
                </a:solidFill>
                <a:effectLst/>
                <a:latin typeface="Manrope" pitchFamily="2" charset="0"/>
              </a:rPr>
              <a:t>Translating purpose and vision into actionable strategies and future-proof innovations that guide teams on their journey for impact.</a:t>
            </a:r>
          </a:p>
        </p:txBody>
      </p:sp>
      <p:sp>
        <p:nvSpPr>
          <p:cNvPr id="31" name="Text Placeholder 30">
            <a:extLst>
              <a:ext uri="{FF2B5EF4-FFF2-40B4-BE49-F238E27FC236}">
                <a16:creationId xmlns:a16="http://schemas.microsoft.com/office/drawing/2014/main" id="{4BC7BAD5-37C1-BD79-6118-9CC309B90F12}"/>
              </a:ext>
            </a:extLst>
          </p:cNvPr>
          <p:cNvSpPr>
            <a:spLocks noGrp="1"/>
          </p:cNvSpPr>
          <p:nvPr>
            <p:ph type="body" sz="quarter" idx="21" hasCustomPrompt="1"/>
          </p:nvPr>
        </p:nvSpPr>
        <p:spPr>
          <a:xfrm>
            <a:off x="481013" y="1084263"/>
            <a:ext cx="4695825" cy="420687"/>
          </a:xfrm>
          <a:prstGeom prst="rect">
            <a:avLst/>
          </a:prstGeom>
        </p:spPr>
        <p:txBody>
          <a:bodyPr/>
          <a:lstStyle>
            <a:lvl1pPr>
              <a:defRPr sz="1600"/>
            </a:lvl1pPr>
          </a:lstStyle>
          <a:p>
            <a:pPr lvl="0"/>
            <a:r>
              <a:rPr lang="nl-NL"/>
              <a:t>”We help </a:t>
            </a:r>
            <a:r>
              <a:rPr lang="nl-NL" err="1"/>
              <a:t>organisations</a:t>
            </a:r>
            <a:r>
              <a:rPr lang="nl-NL"/>
              <a:t> </a:t>
            </a:r>
            <a:r>
              <a:rPr lang="nl-NL" err="1"/>
              <a:t>envision</a:t>
            </a:r>
            <a:r>
              <a:rPr lang="nl-NL"/>
              <a:t> the </a:t>
            </a:r>
            <a:r>
              <a:rPr lang="nl-NL" err="1"/>
              <a:t>future</a:t>
            </a:r>
            <a:r>
              <a:rPr lang="nl-NL"/>
              <a:t> </a:t>
            </a:r>
            <a:r>
              <a:rPr lang="nl-NL" err="1"/>
              <a:t>and</a:t>
            </a:r>
            <a:r>
              <a:rPr lang="nl-NL"/>
              <a:t> </a:t>
            </a:r>
            <a:r>
              <a:rPr lang="nl-NL" err="1"/>
              <a:t>their</a:t>
            </a:r>
            <a:r>
              <a:rPr lang="nl-NL"/>
              <a:t> </a:t>
            </a:r>
            <a:r>
              <a:rPr lang="nl-NL" err="1"/>
              <a:t>legacy</a:t>
            </a:r>
            <a:r>
              <a:rPr lang="nl-NL"/>
              <a:t> </a:t>
            </a:r>
            <a:r>
              <a:rPr lang="nl-NL" err="1"/>
              <a:t>within</a:t>
            </a:r>
            <a:r>
              <a:rPr lang="nl-NL"/>
              <a:t> it.”</a:t>
            </a:r>
          </a:p>
        </p:txBody>
      </p:sp>
      <p:sp>
        <p:nvSpPr>
          <p:cNvPr id="22" name="Titel 1">
            <a:extLst>
              <a:ext uri="{FF2B5EF4-FFF2-40B4-BE49-F238E27FC236}">
                <a16:creationId xmlns:a16="http://schemas.microsoft.com/office/drawing/2014/main" id="{AC1EF58E-7E2C-C61E-35DE-9C04CDC6A66C}"/>
              </a:ext>
            </a:extLst>
          </p:cNvPr>
          <p:cNvSpPr>
            <a:spLocks noGrp="1"/>
          </p:cNvSpPr>
          <p:nvPr>
            <p:ph type="title" hasCustomPrompt="1"/>
          </p:nvPr>
        </p:nvSpPr>
        <p:spPr>
          <a:xfrm>
            <a:off x="481013" y="546497"/>
            <a:ext cx="4696466" cy="481517"/>
          </a:xfrm>
          <a:prstGeom prst="rect">
            <a:avLst/>
          </a:prstGeom>
        </p:spPr>
        <p:txBody>
          <a:bodyPr>
            <a:noAutofit/>
          </a:bodyPr>
          <a:lstStyle>
            <a:lvl1pPr marL="0">
              <a:defRPr sz="2400"/>
            </a:lvl1pPr>
          </a:lstStyle>
          <a:p>
            <a:r>
              <a:rPr lang="en-US" b="1">
                <a:solidFill>
                  <a:srgbClr val="1A219C"/>
                </a:solidFill>
                <a:effectLst/>
                <a:latin typeface="Manrope" pitchFamily="2" charset="0"/>
              </a:rPr>
              <a:t>Strategy &amp; innovation</a:t>
            </a:r>
            <a:endParaRPr lang="en-US">
              <a:solidFill>
                <a:srgbClr val="1A219C"/>
              </a:solidFill>
              <a:effectLst/>
              <a:latin typeface="Manrope" pitchFamily="2" charset="0"/>
            </a:endParaRPr>
          </a:p>
        </p:txBody>
      </p:sp>
      <p:grpSp>
        <p:nvGrpSpPr>
          <p:cNvPr id="2" name="logo">
            <a:extLst>
              <a:ext uri="{FF2B5EF4-FFF2-40B4-BE49-F238E27FC236}">
                <a16:creationId xmlns:a16="http://schemas.microsoft.com/office/drawing/2014/main" id="{393CBC1D-7DC8-2DEE-5F72-8D5C7AB241FD}"/>
              </a:ext>
            </a:extLst>
          </p:cNvPr>
          <p:cNvGrpSpPr/>
          <p:nvPr userDrawn="1"/>
        </p:nvGrpSpPr>
        <p:grpSpPr>
          <a:xfrm>
            <a:off x="8762452" y="4762758"/>
            <a:ext cx="237947" cy="238125"/>
            <a:chOff x="0" y="0"/>
            <a:chExt cx="634999" cy="634999"/>
          </a:xfrm>
          <a:solidFill>
            <a:schemeClr val="tx1"/>
          </a:solidFill>
        </p:grpSpPr>
        <p:sp>
          <p:nvSpPr>
            <p:cNvPr id="7" name="Vorm">
              <a:extLst>
                <a:ext uri="{FF2B5EF4-FFF2-40B4-BE49-F238E27FC236}">
                  <a16:creationId xmlns:a16="http://schemas.microsoft.com/office/drawing/2014/main" id="{6CCF9FBD-4A66-4639-772B-5BAD415EADD3}"/>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0" name="Vorm">
              <a:extLst>
                <a:ext uri="{FF2B5EF4-FFF2-40B4-BE49-F238E27FC236}">
                  <a16:creationId xmlns:a16="http://schemas.microsoft.com/office/drawing/2014/main" id="{EF97F6C4-431F-4C87-8E0D-185D69F11A58}"/>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1" name="Vorm">
              <a:extLst>
                <a:ext uri="{FF2B5EF4-FFF2-40B4-BE49-F238E27FC236}">
                  <a16:creationId xmlns:a16="http://schemas.microsoft.com/office/drawing/2014/main" id="{649EF9F4-4409-091D-80F5-9F7D92B3F9B7}"/>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2" name="Vorm">
              <a:extLst>
                <a:ext uri="{FF2B5EF4-FFF2-40B4-BE49-F238E27FC236}">
                  <a16:creationId xmlns:a16="http://schemas.microsoft.com/office/drawing/2014/main" id="{4D5567A7-A9C2-0E9A-15F4-99158872A34F}"/>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Tree>
    <p:extLst>
      <p:ext uri="{BB962C8B-B14F-4D97-AF65-F5344CB8AC3E}">
        <p14:creationId xmlns:p14="http://schemas.microsoft.com/office/powerpoint/2010/main" val="91933543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 text">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2547B6-013E-1D40-D28B-7BC9C7E54502}"/>
              </a:ext>
            </a:extLst>
          </p:cNvPr>
          <p:cNvSpPr>
            <a:spLocks noGrp="1" noRot="1" noMove="1" noResize="1" noEditPoints="1" noAdjustHandles="1" noChangeArrowheads="1" noChangeShapeType="1"/>
          </p:cNvSpPr>
          <p:nvPr>
            <p:ph type="sldNum" sz="quarter" idx="10"/>
          </p:nvPr>
        </p:nvSpPr>
        <p:spPr/>
        <p:txBody>
          <a:bodyPr/>
          <a:lstStyle/>
          <a:p>
            <a:fld id="{86CB4B4D-7CA3-9044-876B-883B54F8677D}" type="slidenum">
              <a:rPr lang="nl-NL" smtClean="0"/>
              <a:pPr/>
              <a:t>‹#›</a:t>
            </a:fld>
            <a:endParaRPr lang="nl-NL"/>
          </a:p>
        </p:txBody>
      </p:sp>
      <p:sp>
        <p:nvSpPr>
          <p:cNvPr id="5" name="Titel 4">
            <a:extLst>
              <a:ext uri="{FF2B5EF4-FFF2-40B4-BE49-F238E27FC236}">
                <a16:creationId xmlns:a16="http://schemas.microsoft.com/office/drawing/2014/main" id="{9EFD489E-BCDB-D9A1-5D7E-04E99E50906B}"/>
              </a:ext>
            </a:extLst>
          </p:cNvPr>
          <p:cNvSpPr>
            <a:spLocks noGrp="1"/>
          </p:cNvSpPr>
          <p:nvPr>
            <p:ph type="title" hasCustomPrompt="1"/>
          </p:nvPr>
        </p:nvSpPr>
        <p:spPr>
          <a:xfrm>
            <a:off x="481013" y="546497"/>
            <a:ext cx="8181975" cy="607814"/>
          </a:xfrm>
          <a:prstGeom prst="rect">
            <a:avLst/>
          </a:prstGeom>
        </p:spPr>
        <p:txBody>
          <a:bodyPr>
            <a:noAutofit/>
          </a:bodyPr>
          <a:lstStyle>
            <a:lvl1pPr>
              <a:defRPr sz="2400"/>
            </a:lvl1pPr>
          </a:lstStyle>
          <a:p>
            <a:r>
              <a:rPr lang="en-US" b="1">
                <a:solidFill>
                  <a:srgbClr val="1A219C"/>
                </a:solidFill>
                <a:effectLst/>
                <a:latin typeface="Manrope" pitchFamily="2" charset="0"/>
              </a:rPr>
              <a:t>Title</a:t>
            </a:r>
            <a:endParaRPr lang="en-US">
              <a:solidFill>
                <a:srgbClr val="1A219C"/>
              </a:solidFill>
              <a:effectLst/>
              <a:latin typeface="Manrope" pitchFamily="2" charset="0"/>
            </a:endParaRPr>
          </a:p>
        </p:txBody>
      </p:sp>
      <p:sp>
        <p:nvSpPr>
          <p:cNvPr id="15" name="Tijdelijke aanduiding voor tekst 14">
            <a:extLst>
              <a:ext uri="{FF2B5EF4-FFF2-40B4-BE49-F238E27FC236}">
                <a16:creationId xmlns:a16="http://schemas.microsoft.com/office/drawing/2014/main" id="{A7B5C842-1411-69BB-9D37-B684212A6CF5}"/>
              </a:ext>
            </a:extLst>
          </p:cNvPr>
          <p:cNvSpPr>
            <a:spLocks noGrp="1"/>
          </p:cNvSpPr>
          <p:nvPr>
            <p:ph type="body" sz="quarter" idx="11" hasCustomPrompt="1"/>
          </p:nvPr>
        </p:nvSpPr>
        <p:spPr>
          <a:xfrm>
            <a:off x="481013" y="1451372"/>
            <a:ext cx="8181975" cy="3118842"/>
          </a:xfrm>
          <a:prstGeom prst="rect">
            <a:avLst/>
          </a:prstGeom>
        </p:spPr>
        <p:txBody>
          <a:bodyPr numCol="2" spcCol="540000"/>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r>
              <a:rPr lang="en-US" b="1">
                <a:solidFill>
                  <a:srgbClr val="1A219C"/>
                </a:solidFill>
                <a:effectLst/>
                <a:latin typeface="Manrope" pitchFamily="2" charset="0"/>
              </a:rPr>
              <a:t>, </a:t>
            </a:r>
            <a:r>
              <a:rPr lang="en-US" b="1" err="1">
                <a:solidFill>
                  <a:srgbClr val="1A219C"/>
                </a:solidFill>
                <a:effectLst/>
                <a:latin typeface="Manrope" pitchFamily="2" charset="0"/>
              </a:rPr>
              <a:t>consectetur</a:t>
            </a:r>
            <a:r>
              <a:rPr lang="en-US" b="1">
                <a:solidFill>
                  <a:srgbClr val="1A219C"/>
                </a:solidFill>
                <a:effectLst/>
                <a:latin typeface="Manrope" pitchFamily="2" charset="0"/>
              </a:rPr>
              <a:t> </a:t>
            </a:r>
            <a:r>
              <a:rPr lang="en-US" b="1" err="1">
                <a:solidFill>
                  <a:srgbClr val="1A219C"/>
                </a:solidFill>
                <a:effectLst/>
                <a:latin typeface="Manrope" pitchFamily="2" charset="0"/>
              </a:rPr>
              <a:t>adipiscing</a:t>
            </a:r>
            <a:r>
              <a:rPr lang="en-US" b="1">
                <a:solidFill>
                  <a:srgbClr val="1A219C"/>
                </a:solidFill>
                <a:effectLst/>
                <a:latin typeface="Manrope" pitchFamily="2" charset="0"/>
              </a:rPr>
              <a:t> </a:t>
            </a:r>
            <a:r>
              <a:rPr lang="en-US" b="1" err="1">
                <a:solidFill>
                  <a:srgbClr val="1A219C"/>
                </a:solidFill>
                <a:effectLst/>
                <a:latin typeface="Manrope" pitchFamily="2" charset="0"/>
              </a:rPr>
              <a:t>elit</a:t>
            </a:r>
            <a:br>
              <a:rPr lang="en-US" b="1">
                <a:solidFill>
                  <a:srgbClr val="1A219C"/>
                </a:solidFill>
                <a:effectLst/>
                <a:latin typeface="Manrope" pitchFamily="2" charset="0"/>
              </a:rPr>
            </a:br>
            <a:r>
              <a:rPr lang="en-US">
                <a:solidFill>
                  <a:srgbClr val="1A219C"/>
                </a:solidFill>
                <a:effectLst/>
                <a:latin typeface="Manrope" pitchFamily="2" charset="0"/>
              </a:rPr>
              <a:t>Sed do </a:t>
            </a:r>
            <a:r>
              <a:rPr lang="en-US" err="1">
                <a:solidFill>
                  <a:srgbClr val="1A219C"/>
                </a:solidFill>
                <a:effectLst/>
                <a:latin typeface="Manrope" pitchFamily="2" charset="0"/>
              </a:rPr>
              <a:t>eiusmod</a:t>
            </a:r>
            <a:r>
              <a:rPr lang="en-US">
                <a:solidFill>
                  <a:srgbClr val="1A219C"/>
                </a:solidFill>
                <a:effectLst/>
                <a:latin typeface="Manrope" pitchFamily="2" charset="0"/>
              </a:rPr>
              <a:t> </a:t>
            </a:r>
            <a:r>
              <a:rPr lang="en-US" err="1">
                <a:solidFill>
                  <a:srgbClr val="1A219C"/>
                </a:solidFill>
                <a:effectLst/>
                <a:latin typeface="Manrope" pitchFamily="2" charset="0"/>
              </a:rPr>
              <a:t>tempor</a:t>
            </a:r>
            <a:r>
              <a:rPr lang="en-US">
                <a:solidFill>
                  <a:srgbClr val="1A219C"/>
                </a:solidFill>
                <a:effectLst/>
                <a:latin typeface="Manrope" pitchFamily="2" charset="0"/>
              </a:rPr>
              <a:t> </a:t>
            </a:r>
            <a:r>
              <a:rPr lang="en-US" err="1">
                <a:solidFill>
                  <a:srgbClr val="1A219C"/>
                </a:solidFill>
                <a:effectLst/>
                <a:latin typeface="Manrope" pitchFamily="2" charset="0"/>
              </a:rPr>
              <a:t>incididunt</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labore et dolore magna </a:t>
            </a:r>
            <a:r>
              <a:rPr lang="en-US" err="1">
                <a:solidFill>
                  <a:srgbClr val="1A219C"/>
                </a:solidFill>
                <a:effectLst/>
                <a:latin typeface="Manrope" pitchFamily="2" charset="0"/>
              </a:rPr>
              <a:t>aliqua</a:t>
            </a:r>
            <a:r>
              <a:rPr lang="en-US">
                <a:solidFill>
                  <a:srgbClr val="1A219C"/>
                </a:solidFill>
                <a:effectLst/>
                <a:latin typeface="Manrope" pitchFamily="2" charset="0"/>
              </a:rPr>
              <a:t>. Ut </a:t>
            </a:r>
            <a:r>
              <a:rPr lang="en-US" err="1">
                <a:solidFill>
                  <a:srgbClr val="1A219C"/>
                </a:solidFill>
                <a:effectLst/>
                <a:latin typeface="Manrope" pitchFamily="2" charset="0"/>
              </a:rPr>
              <a:t>enim</a:t>
            </a:r>
            <a:r>
              <a:rPr lang="en-US">
                <a:solidFill>
                  <a:srgbClr val="1A219C"/>
                </a:solidFill>
                <a:effectLst/>
                <a:latin typeface="Manrope" pitchFamily="2" charset="0"/>
              </a:rPr>
              <a:t> ad minim </a:t>
            </a:r>
            <a:r>
              <a:rPr lang="en-US" err="1">
                <a:solidFill>
                  <a:srgbClr val="1A219C"/>
                </a:solidFill>
                <a:effectLst/>
                <a:latin typeface="Manrope" pitchFamily="2" charset="0"/>
              </a:rPr>
              <a:t>veniam</a:t>
            </a:r>
            <a:r>
              <a:rPr lang="en-US">
                <a:solidFill>
                  <a:srgbClr val="1A219C"/>
                </a:solidFill>
                <a:effectLst/>
                <a:latin typeface="Manrope" pitchFamily="2" charset="0"/>
              </a:rPr>
              <a:t>, </a:t>
            </a:r>
            <a:r>
              <a:rPr lang="en-US" err="1">
                <a:solidFill>
                  <a:srgbClr val="1A219C"/>
                </a:solidFill>
                <a:effectLst/>
                <a:latin typeface="Manrope" pitchFamily="2" charset="0"/>
              </a:rPr>
              <a:t>quis</a:t>
            </a:r>
            <a:r>
              <a:rPr lang="en-US">
                <a:solidFill>
                  <a:srgbClr val="1A219C"/>
                </a:solidFill>
                <a:effectLst/>
                <a:latin typeface="Manrope" pitchFamily="2" charset="0"/>
              </a:rPr>
              <a:t> </a:t>
            </a:r>
            <a:r>
              <a:rPr lang="en-US" err="1">
                <a:solidFill>
                  <a:srgbClr val="1A219C"/>
                </a:solidFill>
                <a:effectLst/>
                <a:latin typeface="Manrope" pitchFamily="2" charset="0"/>
              </a:rPr>
              <a:t>nostrud</a:t>
            </a:r>
            <a:r>
              <a:rPr lang="en-US">
                <a:solidFill>
                  <a:srgbClr val="1A219C"/>
                </a:solidFill>
                <a:effectLst/>
                <a:latin typeface="Manrope" pitchFamily="2" charset="0"/>
              </a:rPr>
              <a:t> exercitation </a:t>
            </a:r>
            <a:r>
              <a:rPr lang="en-US" err="1">
                <a:solidFill>
                  <a:srgbClr val="1A219C"/>
                </a:solidFill>
                <a:effectLst/>
                <a:latin typeface="Manrope" pitchFamily="2" charset="0"/>
              </a:rPr>
              <a:t>ullamco</a:t>
            </a:r>
            <a:r>
              <a:rPr lang="en-US">
                <a:solidFill>
                  <a:srgbClr val="1A219C"/>
                </a:solidFill>
                <a:effectLst/>
                <a:latin typeface="Manrope" pitchFamily="2" charset="0"/>
              </a:rPr>
              <a:t> </a:t>
            </a:r>
            <a:r>
              <a:rPr lang="en-US" err="1">
                <a:solidFill>
                  <a:srgbClr val="1A219C"/>
                </a:solidFill>
                <a:effectLst/>
                <a:latin typeface="Manrope" pitchFamily="2" charset="0"/>
              </a:rPr>
              <a:t>laboris</a:t>
            </a:r>
            <a:r>
              <a:rPr lang="en-US">
                <a:solidFill>
                  <a:srgbClr val="1A219C"/>
                </a:solidFill>
                <a:effectLst/>
                <a:latin typeface="Manrope" pitchFamily="2" charset="0"/>
              </a:rPr>
              <a:t> nisi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aliquip</a:t>
            </a:r>
            <a:r>
              <a:rPr lang="en-US">
                <a:solidFill>
                  <a:srgbClr val="1A219C"/>
                </a:solidFill>
                <a:effectLst/>
                <a:latin typeface="Manrope" pitchFamily="2" charset="0"/>
              </a:rPr>
              <a:t> ex </a:t>
            </a:r>
            <a:r>
              <a:rPr lang="en-US" err="1">
                <a:solidFill>
                  <a:srgbClr val="1A219C"/>
                </a:solidFill>
                <a:effectLst/>
                <a:latin typeface="Manrope" pitchFamily="2" charset="0"/>
              </a:rPr>
              <a:t>ea</a:t>
            </a:r>
            <a:r>
              <a:rPr lang="en-US">
                <a:solidFill>
                  <a:srgbClr val="1A219C"/>
                </a:solidFill>
                <a:effectLst/>
                <a:latin typeface="Manrope" pitchFamily="2" charset="0"/>
              </a:rPr>
              <a:t> </a:t>
            </a:r>
            <a:r>
              <a:rPr lang="en-US" err="1">
                <a:solidFill>
                  <a:srgbClr val="1A219C"/>
                </a:solidFill>
                <a:effectLst/>
                <a:latin typeface="Manrope" pitchFamily="2" charset="0"/>
              </a:rPr>
              <a:t>commodo</a:t>
            </a:r>
            <a:r>
              <a:rPr lang="en-US">
                <a:solidFill>
                  <a:srgbClr val="1A219C"/>
                </a:solidFill>
                <a:effectLst/>
                <a:latin typeface="Manrope" pitchFamily="2" charset="0"/>
              </a:rPr>
              <a:t> </a:t>
            </a:r>
            <a:r>
              <a:rPr lang="en-US" err="1">
                <a:solidFill>
                  <a:srgbClr val="1A219C"/>
                </a:solidFill>
                <a:effectLst/>
                <a:latin typeface="Manrope" pitchFamily="2" charset="0"/>
              </a:rPr>
              <a:t>consequat</a:t>
            </a:r>
            <a:r>
              <a:rPr lang="en-US">
                <a:solidFill>
                  <a:srgbClr val="1A219C"/>
                </a:solidFill>
                <a:effectLst/>
                <a:latin typeface="Manrope" pitchFamily="2" charset="0"/>
              </a:rPr>
              <a:t>. Duis </a:t>
            </a:r>
            <a:r>
              <a:rPr lang="en-US" err="1">
                <a:solidFill>
                  <a:srgbClr val="1A219C"/>
                </a:solidFill>
                <a:effectLst/>
                <a:latin typeface="Manrope" pitchFamily="2" charset="0"/>
              </a:rPr>
              <a:t>aute</a:t>
            </a:r>
            <a:r>
              <a:rPr lang="en-US">
                <a:solidFill>
                  <a:srgbClr val="1A219C"/>
                </a:solidFill>
                <a:effectLst/>
                <a:latin typeface="Manrope" pitchFamily="2" charset="0"/>
              </a:rPr>
              <a:t> </a:t>
            </a:r>
            <a:r>
              <a:rPr lang="en-US" err="1">
                <a:solidFill>
                  <a:srgbClr val="1A219C"/>
                </a:solidFill>
                <a:effectLst/>
                <a:latin typeface="Manrope" pitchFamily="2" charset="0"/>
              </a:rPr>
              <a:t>irure</a:t>
            </a:r>
            <a:r>
              <a:rPr lang="en-US">
                <a:solidFill>
                  <a:srgbClr val="1A219C"/>
                </a:solidFill>
                <a:effectLst/>
                <a:latin typeface="Manrope" pitchFamily="2" charset="0"/>
              </a:rPr>
              <a:t> dolor in </a:t>
            </a:r>
            <a:r>
              <a:rPr lang="en-US" err="1">
                <a:solidFill>
                  <a:srgbClr val="1A219C"/>
                </a:solidFill>
                <a:effectLst/>
                <a:latin typeface="Manrope" pitchFamily="2" charset="0"/>
              </a:rPr>
              <a:t>reprehenderit</a:t>
            </a:r>
            <a:r>
              <a:rPr lang="en-US">
                <a:solidFill>
                  <a:srgbClr val="1A219C"/>
                </a:solidFill>
                <a:effectLst/>
                <a:latin typeface="Manrope" pitchFamily="2" charset="0"/>
              </a:rPr>
              <a:t> in </a:t>
            </a:r>
            <a:r>
              <a:rPr lang="en-US" err="1">
                <a:solidFill>
                  <a:srgbClr val="1A219C"/>
                </a:solidFill>
                <a:effectLst/>
                <a:latin typeface="Manrope" pitchFamily="2" charset="0"/>
              </a:rPr>
              <a:t>voluptate</a:t>
            </a:r>
            <a:r>
              <a:rPr lang="en-US">
                <a:solidFill>
                  <a:srgbClr val="1A219C"/>
                </a:solidFill>
                <a:effectLst/>
                <a:latin typeface="Manrope" pitchFamily="2" charset="0"/>
              </a:rPr>
              <a:t> </a:t>
            </a:r>
            <a:r>
              <a:rPr lang="en-US" err="1">
                <a:solidFill>
                  <a:srgbClr val="1A219C"/>
                </a:solidFill>
                <a:effectLst/>
                <a:latin typeface="Manrope" pitchFamily="2" charset="0"/>
              </a:rPr>
              <a:t>velit</a:t>
            </a:r>
            <a:r>
              <a:rPr lang="en-US">
                <a:solidFill>
                  <a:srgbClr val="1A219C"/>
                </a:solidFill>
                <a:effectLst/>
                <a:latin typeface="Manrope" pitchFamily="2" charset="0"/>
              </a:rPr>
              <a:t> </a:t>
            </a:r>
            <a:r>
              <a:rPr lang="en-US" err="1">
                <a:solidFill>
                  <a:srgbClr val="1A219C"/>
                </a:solidFill>
                <a:effectLst/>
                <a:latin typeface="Manrope" pitchFamily="2" charset="0"/>
              </a:rPr>
              <a:t>esse</a:t>
            </a:r>
            <a:r>
              <a:rPr lang="en-US">
                <a:solidFill>
                  <a:srgbClr val="1A219C"/>
                </a:solidFill>
                <a:effectLst/>
                <a:latin typeface="Manrope" pitchFamily="2" charset="0"/>
              </a:rPr>
              <a:t> </a:t>
            </a:r>
            <a:r>
              <a:rPr lang="en-US" err="1">
                <a:solidFill>
                  <a:srgbClr val="1A219C"/>
                </a:solidFill>
                <a:effectLst/>
                <a:latin typeface="Manrope" pitchFamily="2" charset="0"/>
              </a:rPr>
              <a:t>cillum</a:t>
            </a:r>
            <a:r>
              <a:rPr lang="en-US">
                <a:solidFill>
                  <a:srgbClr val="1A219C"/>
                </a:solidFill>
                <a:effectLst/>
                <a:latin typeface="Manrope" pitchFamily="2" charset="0"/>
              </a:rPr>
              <a:t> dolore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fugiat</a:t>
            </a:r>
            <a:r>
              <a:rPr lang="en-US">
                <a:solidFill>
                  <a:srgbClr val="1A219C"/>
                </a:solidFill>
                <a:effectLst/>
                <a:latin typeface="Manrope" pitchFamily="2" charset="0"/>
              </a:rPr>
              <a:t> </a:t>
            </a:r>
            <a:r>
              <a:rPr lang="en-US" err="1">
                <a:solidFill>
                  <a:srgbClr val="1A219C"/>
                </a:solidFill>
                <a:effectLst/>
                <a:latin typeface="Manrope" pitchFamily="2" charset="0"/>
              </a:rPr>
              <a:t>nulla</a:t>
            </a:r>
            <a:r>
              <a:rPr lang="en-US">
                <a:solidFill>
                  <a:srgbClr val="1A219C"/>
                </a:solidFill>
                <a:effectLst/>
                <a:latin typeface="Manrope" pitchFamily="2" charset="0"/>
              </a:rPr>
              <a:t> </a:t>
            </a:r>
            <a:r>
              <a:rPr lang="en-US" err="1">
                <a:solidFill>
                  <a:srgbClr val="1A219C"/>
                </a:solidFill>
                <a:effectLst/>
                <a:latin typeface="Manrope" pitchFamily="2" charset="0"/>
              </a:rPr>
              <a:t>pariatur</a:t>
            </a:r>
            <a:r>
              <a:rPr lang="en-US">
                <a:solidFill>
                  <a:srgbClr val="1A219C"/>
                </a:solidFill>
                <a:effectLst/>
                <a:latin typeface="Manrope" pitchFamily="2" charset="0"/>
              </a:rPr>
              <a:t>. </a:t>
            </a:r>
            <a:r>
              <a:rPr lang="en-US" err="1">
                <a:solidFill>
                  <a:srgbClr val="1A219C"/>
                </a:solidFill>
                <a:effectLst/>
                <a:latin typeface="Manrope" pitchFamily="2" charset="0"/>
              </a:rPr>
              <a:t>Excepteur</a:t>
            </a:r>
            <a:r>
              <a:rPr lang="en-US">
                <a:solidFill>
                  <a:srgbClr val="1A219C"/>
                </a:solidFill>
                <a:effectLst/>
                <a:latin typeface="Manrope" pitchFamily="2" charset="0"/>
              </a:rPr>
              <a:t> </a:t>
            </a:r>
            <a:r>
              <a:rPr lang="en-US" err="1">
                <a:solidFill>
                  <a:srgbClr val="1A219C"/>
                </a:solidFill>
                <a:effectLst/>
                <a:latin typeface="Manrope" pitchFamily="2" charset="0"/>
              </a:rPr>
              <a:t>sint</a:t>
            </a:r>
            <a:r>
              <a:rPr lang="en-US">
                <a:solidFill>
                  <a:srgbClr val="1A219C"/>
                </a:solidFill>
                <a:effectLst/>
                <a:latin typeface="Manrope" pitchFamily="2" charset="0"/>
              </a:rPr>
              <a:t> </a:t>
            </a:r>
            <a:r>
              <a:rPr lang="en-US" err="1">
                <a:solidFill>
                  <a:srgbClr val="1A219C"/>
                </a:solidFill>
                <a:effectLst/>
                <a:latin typeface="Manrope" pitchFamily="2" charset="0"/>
              </a:rPr>
              <a:t>occaecat</a:t>
            </a:r>
            <a:r>
              <a:rPr lang="en-US">
                <a:solidFill>
                  <a:srgbClr val="1A219C"/>
                </a:solidFill>
                <a:effectLst/>
                <a:latin typeface="Manrope" pitchFamily="2" charset="0"/>
              </a:rPr>
              <a:t> </a:t>
            </a:r>
            <a:r>
              <a:rPr lang="en-US" err="1">
                <a:solidFill>
                  <a:srgbClr val="1A219C"/>
                </a:solidFill>
                <a:effectLst/>
                <a:latin typeface="Manrope" pitchFamily="2" charset="0"/>
              </a:rPr>
              <a:t>cupidatat</a:t>
            </a:r>
            <a:r>
              <a:rPr lang="en-US">
                <a:solidFill>
                  <a:srgbClr val="1A219C"/>
                </a:solidFill>
                <a:effectLst/>
                <a:latin typeface="Manrope" pitchFamily="2" charset="0"/>
              </a:rPr>
              <a:t> non </a:t>
            </a:r>
            <a:r>
              <a:rPr lang="en-US" err="1">
                <a:solidFill>
                  <a:srgbClr val="1A219C"/>
                </a:solidFill>
                <a:effectLst/>
                <a:latin typeface="Manrope" pitchFamily="2" charset="0"/>
              </a:rPr>
              <a:t>proident</a:t>
            </a:r>
            <a:r>
              <a:rPr lang="en-US">
                <a:solidFill>
                  <a:srgbClr val="1A219C"/>
                </a:solidFill>
                <a:effectLst/>
                <a:latin typeface="Manrope" pitchFamily="2" charset="0"/>
              </a:rPr>
              <a:t>, sunt in culpa qui </a:t>
            </a:r>
            <a:r>
              <a:rPr lang="en-US" err="1">
                <a:solidFill>
                  <a:srgbClr val="1A219C"/>
                </a:solidFill>
                <a:effectLst/>
                <a:latin typeface="Manrope" pitchFamily="2" charset="0"/>
              </a:rPr>
              <a:t>officia</a:t>
            </a:r>
            <a:r>
              <a:rPr lang="en-US">
                <a:solidFill>
                  <a:srgbClr val="1A219C"/>
                </a:solidFill>
                <a:effectLst/>
                <a:latin typeface="Manrope" pitchFamily="2" charset="0"/>
              </a:rPr>
              <a:t> </a:t>
            </a:r>
            <a:r>
              <a:rPr lang="en-US" err="1">
                <a:solidFill>
                  <a:srgbClr val="1A219C"/>
                </a:solidFill>
                <a:effectLst/>
                <a:latin typeface="Manrope" pitchFamily="2" charset="0"/>
              </a:rPr>
              <a:t>deserunt</a:t>
            </a:r>
            <a:r>
              <a:rPr lang="en-US">
                <a:solidFill>
                  <a:srgbClr val="1A219C"/>
                </a:solidFill>
                <a:effectLst/>
                <a:latin typeface="Manrope" pitchFamily="2" charset="0"/>
              </a:rPr>
              <a:t> </a:t>
            </a:r>
            <a:r>
              <a:rPr lang="en-US" err="1">
                <a:solidFill>
                  <a:srgbClr val="1A219C"/>
                </a:solidFill>
                <a:effectLst/>
                <a:latin typeface="Manrope" pitchFamily="2" charset="0"/>
              </a:rPr>
              <a:t>mollit</a:t>
            </a:r>
            <a:r>
              <a:rPr lang="en-US">
                <a:solidFill>
                  <a:srgbClr val="1A219C"/>
                </a:solidFill>
                <a:effectLst/>
                <a:latin typeface="Manrope" pitchFamily="2" charset="0"/>
              </a:rPr>
              <a:t> </a:t>
            </a:r>
            <a:r>
              <a:rPr lang="en-US" err="1">
                <a:solidFill>
                  <a:srgbClr val="1A219C"/>
                </a:solidFill>
                <a:effectLst/>
                <a:latin typeface="Manrope" pitchFamily="2" charset="0"/>
              </a:rPr>
              <a:t>anim</a:t>
            </a:r>
            <a:r>
              <a:rPr lang="en-US">
                <a:solidFill>
                  <a:srgbClr val="1A219C"/>
                </a:solidFill>
                <a:effectLst/>
                <a:latin typeface="Manrope" pitchFamily="2" charset="0"/>
              </a:rPr>
              <a:t> id </a:t>
            </a:r>
            <a:r>
              <a:rPr lang="en-US" err="1">
                <a:solidFill>
                  <a:srgbClr val="1A219C"/>
                </a:solidFill>
                <a:effectLst/>
                <a:latin typeface="Manrope" pitchFamily="2" charset="0"/>
              </a:rPr>
              <a:t>est</a:t>
            </a:r>
            <a:r>
              <a:rPr lang="en-US">
                <a:solidFill>
                  <a:srgbClr val="1A219C"/>
                </a:solidFill>
                <a:effectLst/>
                <a:latin typeface="Manrope" pitchFamily="2" charset="0"/>
              </a:rPr>
              <a:t> </a:t>
            </a:r>
            <a:r>
              <a:rPr lang="en-US" err="1">
                <a:solidFill>
                  <a:srgbClr val="1A219C"/>
                </a:solidFill>
                <a:effectLst/>
                <a:latin typeface="Manrope" pitchFamily="2" charset="0"/>
              </a:rPr>
              <a:t>laborum</a:t>
            </a:r>
            <a:r>
              <a:rPr lang="en-US">
                <a:solidFill>
                  <a:srgbClr val="1A219C"/>
                </a:solidFill>
                <a:effectLst/>
                <a:latin typeface="Manrope" pitchFamily="2" charset="0"/>
              </a:rPr>
              <a:t>.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do </a:t>
            </a:r>
            <a:r>
              <a:rPr lang="en-US" err="1">
                <a:solidFill>
                  <a:srgbClr val="1A219C"/>
                </a:solidFill>
                <a:effectLst/>
                <a:latin typeface="Manrope" pitchFamily="2" charset="0"/>
              </a:rPr>
              <a:t>eiusmod</a:t>
            </a:r>
            <a:r>
              <a:rPr lang="en-US">
                <a:solidFill>
                  <a:srgbClr val="1A219C"/>
                </a:solidFill>
                <a:effectLst/>
                <a:latin typeface="Manrope" pitchFamily="2" charset="0"/>
              </a:rPr>
              <a:t> </a:t>
            </a:r>
            <a:r>
              <a:rPr lang="en-US" err="1">
                <a:solidFill>
                  <a:srgbClr val="1A219C"/>
                </a:solidFill>
                <a:effectLst/>
                <a:latin typeface="Manrope" pitchFamily="2" charset="0"/>
              </a:rPr>
              <a:t>tempor</a:t>
            </a:r>
            <a:r>
              <a:rPr lang="en-US">
                <a:solidFill>
                  <a:srgbClr val="1A219C"/>
                </a:solidFill>
                <a:effectLst/>
                <a:latin typeface="Manrope" pitchFamily="2" charset="0"/>
              </a:rPr>
              <a:t> </a:t>
            </a:r>
            <a:r>
              <a:rPr lang="en-US" err="1">
                <a:solidFill>
                  <a:srgbClr val="1A219C"/>
                </a:solidFill>
                <a:effectLst/>
                <a:latin typeface="Manrope" pitchFamily="2" charset="0"/>
              </a:rPr>
              <a:t>incididunt</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labore et dolore magna </a:t>
            </a:r>
            <a:r>
              <a:rPr lang="en-US" err="1">
                <a:solidFill>
                  <a:srgbClr val="1A219C"/>
                </a:solidFill>
                <a:effectLst/>
                <a:latin typeface="Manrope" pitchFamily="2" charset="0"/>
              </a:rPr>
              <a:t>aliqua</a:t>
            </a:r>
            <a:r>
              <a:rPr lang="en-US">
                <a:solidFill>
                  <a:srgbClr val="1A219C"/>
                </a:solidFill>
                <a:effectLst/>
                <a:latin typeface="Manrope" pitchFamily="2" charset="0"/>
              </a:rPr>
              <a:t>. Ut </a:t>
            </a:r>
            <a:r>
              <a:rPr lang="en-US" err="1">
                <a:solidFill>
                  <a:srgbClr val="1A219C"/>
                </a:solidFill>
                <a:effectLst/>
                <a:latin typeface="Manrope" pitchFamily="2" charset="0"/>
              </a:rPr>
              <a:t>enim</a:t>
            </a:r>
            <a:r>
              <a:rPr lang="en-US">
                <a:solidFill>
                  <a:srgbClr val="1A219C"/>
                </a:solidFill>
                <a:effectLst/>
                <a:latin typeface="Manrope" pitchFamily="2" charset="0"/>
              </a:rPr>
              <a:t> ad minim </a:t>
            </a:r>
            <a:r>
              <a:rPr lang="en-US" err="1">
                <a:solidFill>
                  <a:srgbClr val="1A219C"/>
                </a:solidFill>
                <a:effectLst/>
                <a:latin typeface="Manrope" pitchFamily="2" charset="0"/>
              </a:rPr>
              <a:t>veniam</a:t>
            </a:r>
            <a:r>
              <a:rPr lang="en-US">
                <a:solidFill>
                  <a:srgbClr val="1A219C"/>
                </a:solidFill>
                <a:effectLst/>
                <a:latin typeface="Manrope" pitchFamily="2" charset="0"/>
              </a:rPr>
              <a:t>, </a:t>
            </a:r>
            <a:r>
              <a:rPr lang="en-US" err="1">
                <a:solidFill>
                  <a:srgbClr val="1A219C"/>
                </a:solidFill>
                <a:effectLst/>
                <a:latin typeface="Manrope" pitchFamily="2" charset="0"/>
              </a:rPr>
              <a:t>quis</a:t>
            </a:r>
            <a:r>
              <a:rPr lang="en-US">
                <a:solidFill>
                  <a:srgbClr val="1A219C"/>
                </a:solidFill>
                <a:effectLst/>
                <a:latin typeface="Manrope" pitchFamily="2" charset="0"/>
              </a:rPr>
              <a:t> </a:t>
            </a:r>
            <a:r>
              <a:rPr lang="en-US" err="1">
                <a:solidFill>
                  <a:srgbClr val="1A219C"/>
                </a:solidFill>
                <a:effectLst/>
                <a:latin typeface="Manrope" pitchFamily="2" charset="0"/>
              </a:rPr>
              <a:t>nostrud</a:t>
            </a:r>
            <a:r>
              <a:rPr lang="en-US">
                <a:solidFill>
                  <a:srgbClr val="1A219C"/>
                </a:solidFill>
                <a:effectLst/>
                <a:latin typeface="Manrope" pitchFamily="2" charset="0"/>
              </a:rPr>
              <a:t> exercitation </a:t>
            </a:r>
            <a:r>
              <a:rPr lang="en-US" err="1">
                <a:solidFill>
                  <a:srgbClr val="1A219C"/>
                </a:solidFill>
                <a:effectLst/>
                <a:latin typeface="Manrope" pitchFamily="2" charset="0"/>
              </a:rPr>
              <a:t>ullamco</a:t>
            </a:r>
            <a:r>
              <a:rPr lang="en-US">
                <a:solidFill>
                  <a:srgbClr val="1A219C"/>
                </a:solidFill>
                <a:effectLst/>
                <a:latin typeface="Manrope" pitchFamily="2" charset="0"/>
              </a:rPr>
              <a:t> </a:t>
            </a:r>
            <a:r>
              <a:rPr lang="en-US" err="1">
                <a:solidFill>
                  <a:srgbClr val="1A219C"/>
                </a:solidFill>
                <a:effectLst/>
                <a:latin typeface="Manrope" pitchFamily="2" charset="0"/>
              </a:rPr>
              <a:t>laboris</a:t>
            </a:r>
            <a:r>
              <a:rPr lang="en-US">
                <a:solidFill>
                  <a:srgbClr val="1A219C"/>
                </a:solidFill>
                <a:effectLst/>
                <a:latin typeface="Manrope" pitchFamily="2" charset="0"/>
              </a:rPr>
              <a:t> nisi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aliquip</a:t>
            </a:r>
            <a:r>
              <a:rPr lang="en-US">
                <a:solidFill>
                  <a:srgbClr val="1A219C"/>
                </a:solidFill>
                <a:effectLst/>
                <a:latin typeface="Manrope" pitchFamily="2" charset="0"/>
              </a:rPr>
              <a:t> ex </a:t>
            </a:r>
            <a:r>
              <a:rPr lang="en-US" err="1">
                <a:solidFill>
                  <a:srgbClr val="1A219C"/>
                </a:solidFill>
                <a:effectLst/>
                <a:latin typeface="Manrope" pitchFamily="2" charset="0"/>
              </a:rPr>
              <a:t>ea</a:t>
            </a:r>
            <a:r>
              <a:rPr lang="en-US">
                <a:solidFill>
                  <a:srgbClr val="1A219C"/>
                </a:solidFill>
                <a:effectLst/>
                <a:latin typeface="Manrope" pitchFamily="2" charset="0"/>
              </a:rPr>
              <a:t> </a:t>
            </a:r>
            <a:r>
              <a:rPr lang="en-US" err="1">
                <a:solidFill>
                  <a:srgbClr val="1A219C"/>
                </a:solidFill>
                <a:effectLst/>
                <a:latin typeface="Manrope" pitchFamily="2" charset="0"/>
              </a:rPr>
              <a:t>commodo</a:t>
            </a:r>
            <a:r>
              <a:rPr lang="en-US">
                <a:solidFill>
                  <a:srgbClr val="1A219C"/>
                </a:solidFill>
                <a:effectLst/>
                <a:latin typeface="Manrope" pitchFamily="2" charset="0"/>
              </a:rPr>
              <a:t> </a:t>
            </a:r>
            <a:r>
              <a:rPr lang="en-US" err="1">
                <a:solidFill>
                  <a:srgbClr val="1A219C"/>
                </a:solidFill>
                <a:effectLst/>
                <a:latin typeface="Manrope" pitchFamily="2" charset="0"/>
              </a:rPr>
              <a:t>consequat</a:t>
            </a:r>
            <a:r>
              <a:rPr lang="en-US">
                <a:solidFill>
                  <a:srgbClr val="1A219C"/>
                </a:solidFill>
                <a:effectLst/>
                <a:latin typeface="Manrope" pitchFamily="2" charset="0"/>
              </a:rPr>
              <a:t>.</a:t>
            </a:r>
          </a:p>
          <a:p>
            <a:br>
              <a:rPr lang="en-US">
                <a:solidFill>
                  <a:srgbClr val="1A219C"/>
                </a:solidFill>
                <a:effectLst/>
                <a:latin typeface="Manrope" pitchFamily="2" charset="0"/>
              </a:rPr>
            </a:br>
            <a:endParaRPr lang="en-US">
              <a:solidFill>
                <a:srgbClr val="1A219C"/>
              </a:solidFill>
              <a:effectLst/>
              <a:latin typeface="Manrope" pitchFamily="2" charset="0"/>
            </a:endParaRPr>
          </a:p>
          <a:p>
            <a:r>
              <a:rPr lang="en-US" b="1">
                <a:solidFill>
                  <a:srgbClr val="1A219C"/>
                </a:solidFill>
                <a:effectLst/>
                <a:latin typeface="Manrope" pitchFamily="2" charset="0"/>
              </a:rPr>
              <a:t>Ut </a:t>
            </a:r>
            <a:r>
              <a:rPr lang="en-US" b="1" err="1">
                <a:solidFill>
                  <a:srgbClr val="1A219C"/>
                </a:solidFill>
                <a:effectLst/>
                <a:latin typeface="Manrope" pitchFamily="2" charset="0"/>
              </a:rPr>
              <a:t>enim</a:t>
            </a:r>
            <a:r>
              <a:rPr lang="en-US" b="1">
                <a:solidFill>
                  <a:srgbClr val="1A219C"/>
                </a:solidFill>
                <a:effectLst/>
                <a:latin typeface="Manrope" pitchFamily="2" charset="0"/>
              </a:rPr>
              <a:t> ad minim </a:t>
            </a:r>
            <a:r>
              <a:rPr lang="en-US" b="1" err="1">
                <a:solidFill>
                  <a:srgbClr val="1A219C"/>
                </a:solidFill>
                <a:effectLst/>
                <a:latin typeface="Manrope" pitchFamily="2" charset="0"/>
              </a:rPr>
              <a:t>veniam</a:t>
            </a:r>
            <a:endParaRPr lang="en-US">
              <a:solidFill>
                <a:srgbClr val="1A219C"/>
              </a:solidFill>
              <a:effectLst/>
              <a:latin typeface="Manrope" pitchFamily="2" charset="0"/>
            </a:endParaRPr>
          </a:p>
          <a:p>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do </a:t>
            </a:r>
            <a:r>
              <a:rPr lang="en-US" err="1">
                <a:solidFill>
                  <a:srgbClr val="1A219C"/>
                </a:solidFill>
                <a:effectLst/>
                <a:latin typeface="Manrope" pitchFamily="2" charset="0"/>
              </a:rPr>
              <a:t>eiusmod</a:t>
            </a:r>
            <a:r>
              <a:rPr lang="en-US">
                <a:solidFill>
                  <a:srgbClr val="1A219C"/>
                </a:solidFill>
                <a:effectLst/>
                <a:latin typeface="Manrope" pitchFamily="2" charset="0"/>
              </a:rPr>
              <a:t> </a:t>
            </a:r>
            <a:r>
              <a:rPr lang="en-US" err="1">
                <a:solidFill>
                  <a:srgbClr val="1A219C"/>
                </a:solidFill>
                <a:effectLst/>
                <a:latin typeface="Manrope" pitchFamily="2" charset="0"/>
              </a:rPr>
              <a:t>tempor</a:t>
            </a:r>
            <a:r>
              <a:rPr lang="en-US">
                <a:solidFill>
                  <a:srgbClr val="1A219C"/>
                </a:solidFill>
                <a:effectLst/>
                <a:latin typeface="Manrope" pitchFamily="2" charset="0"/>
              </a:rPr>
              <a:t> </a:t>
            </a:r>
            <a:r>
              <a:rPr lang="en-US" err="1">
                <a:solidFill>
                  <a:srgbClr val="1A219C"/>
                </a:solidFill>
                <a:effectLst/>
                <a:latin typeface="Manrope" pitchFamily="2" charset="0"/>
              </a:rPr>
              <a:t>incididunt</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labore et dolore magna </a:t>
            </a:r>
            <a:r>
              <a:rPr lang="en-US" err="1">
                <a:solidFill>
                  <a:srgbClr val="1A219C"/>
                </a:solidFill>
                <a:effectLst/>
                <a:latin typeface="Manrope" pitchFamily="2" charset="0"/>
              </a:rPr>
              <a:t>aliqua</a:t>
            </a:r>
            <a:r>
              <a:rPr lang="en-US">
                <a:solidFill>
                  <a:srgbClr val="1A219C"/>
                </a:solidFill>
                <a:effectLst/>
                <a:latin typeface="Manrope" pitchFamily="2" charset="0"/>
              </a:rPr>
              <a:t>, </a:t>
            </a:r>
            <a:r>
              <a:rPr lang="en-US" err="1">
                <a:solidFill>
                  <a:srgbClr val="1A219C"/>
                </a:solidFill>
                <a:effectLst/>
                <a:latin typeface="Manrope" pitchFamily="2" charset="0"/>
              </a:rPr>
              <a:t>quis</a:t>
            </a:r>
            <a:r>
              <a:rPr lang="en-US">
                <a:solidFill>
                  <a:srgbClr val="1A219C"/>
                </a:solidFill>
                <a:effectLst/>
                <a:latin typeface="Manrope" pitchFamily="2" charset="0"/>
              </a:rPr>
              <a:t> </a:t>
            </a:r>
            <a:r>
              <a:rPr lang="en-US" err="1">
                <a:solidFill>
                  <a:srgbClr val="1A219C"/>
                </a:solidFill>
                <a:effectLst/>
                <a:latin typeface="Manrope" pitchFamily="2" charset="0"/>
              </a:rPr>
              <a:t>nostrud</a:t>
            </a:r>
            <a:r>
              <a:rPr lang="en-US">
                <a:solidFill>
                  <a:srgbClr val="1A219C"/>
                </a:solidFill>
                <a:effectLst/>
                <a:latin typeface="Manrope" pitchFamily="2" charset="0"/>
              </a:rPr>
              <a:t> exercitation </a:t>
            </a:r>
            <a:r>
              <a:rPr lang="en-US" err="1">
                <a:solidFill>
                  <a:srgbClr val="1A219C"/>
                </a:solidFill>
                <a:effectLst/>
                <a:latin typeface="Manrope" pitchFamily="2" charset="0"/>
              </a:rPr>
              <a:t>ullamco</a:t>
            </a:r>
            <a:r>
              <a:rPr lang="en-US">
                <a:solidFill>
                  <a:srgbClr val="1A219C"/>
                </a:solidFill>
                <a:effectLst/>
                <a:latin typeface="Manrope" pitchFamily="2" charset="0"/>
              </a:rPr>
              <a:t> </a:t>
            </a:r>
            <a:r>
              <a:rPr lang="en-US" err="1">
                <a:solidFill>
                  <a:srgbClr val="1A219C"/>
                </a:solidFill>
                <a:effectLst/>
                <a:latin typeface="Manrope" pitchFamily="2" charset="0"/>
              </a:rPr>
              <a:t>laboris</a:t>
            </a:r>
            <a:r>
              <a:rPr lang="en-US">
                <a:solidFill>
                  <a:srgbClr val="1A219C"/>
                </a:solidFill>
                <a:effectLst/>
                <a:latin typeface="Manrope" pitchFamily="2" charset="0"/>
              </a:rPr>
              <a:t> nisi </a:t>
            </a:r>
            <a:r>
              <a:rPr lang="en-US" err="1">
                <a:solidFill>
                  <a:srgbClr val="1A219C"/>
                </a:solidFill>
                <a:effectLst/>
                <a:latin typeface="Manrope" pitchFamily="2" charset="0"/>
              </a:rPr>
              <a:t>ut</a:t>
            </a:r>
            <a:endParaRPr lang="en-US">
              <a:solidFill>
                <a:srgbClr val="1A219C"/>
              </a:solidFill>
              <a:effectLst/>
              <a:latin typeface="Manrope" pitchFamily="2" charset="0"/>
            </a:endParaRPr>
          </a:p>
          <a:p>
            <a:endParaRPr lang="en-US">
              <a:solidFill>
                <a:srgbClr val="1A219C"/>
              </a:solidFill>
              <a:effectLst/>
              <a:latin typeface="Manrope" pitchFamily="2" charset="0"/>
            </a:endParaRPr>
          </a:p>
          <a:p>
            <a:r>
              <a:rPr lang="en-US" b="1" err="1">
                <a:solidFill>
                  <a:srgbClr val="1A219C"/>
                </a:solidFill>
                <a:effectLst/>
                <a:latin typeface="Manrope" pitchFamily="2" charset="0"/>
              </a:rPr>
              <a:t>Excepteur</a:t>
            </a:r>
            <a:r>
              <a:rPr lang="en-US" b="1">
                <a:solidFill>
                  <a:srgbClr val="1A219C"/>
                </a:solidFill>
                <a:effectLst/>
                <a:latin typeface="Manrope" pitchFamily="2" charset="0"/>
              </a:rPr>
              <a:t> </a:t>
            </a:r>
            <a:r>
              <a:rPr lang="en-US" b="1" err="1">
                <a:solidFill>
                  <a:srgbClr val="1A219C"/>
                </a:solidFill>
                <a:effectLst/>
                <a:latin typeface="Manrope" pitchFamily="2" charset="0"/>
              </a:rPr>
              <a:t>sint</a:t>
            </a:r>
            <a:r>
              <a:rPr lang="en-US" b="1">
                <a:solidFill>
                  <a:srgbClr val="1A219C"/>
                </a:solidFill>
                <a:effectLst/>
                <a:latin typeface="Manrope" pitchFamily="2" charset="0"/>
              </a:rPr>
              <a:t> </a:t>
            </a:r>
            <a:r>
              <a:rPr lang="en-US" b="1" err="1">
                <a:solidFill>
                  <a:srgbClr val="1A219C"/>
                </a:solidFill>
                <a:effectLst/>
                <a:latin typeface="Manrope" pitchFamily="2" charset="0"/>
              </a:rPr>
              <a:t>occaecat</a:t>
            </a:r>
            <a:r>
              <a:rPr lang="en-US" b="1">
                <a:solidFill>
                  <a:srgbClr val="1A219C"/>
                </a:solidFill>
                <a:effectLst/>
                <a:latin typeface="Manrope" pitchFamily="2" charset="0"/>
              </a:rPr>
              <a:t> </a:t>
            </a:r>
            <a:r>
              <a:rPr lang="en-US" b="1" err="1">
                <a:solidFill>
                  <a:srgbClr val="1A219C"/>
                </a:solidFill>
                <a:effectLst/>
                <a:latin typeface="Manrope" pitchFamily="2" charset="0"/>
              </a:rPr>
              <a:t>cupidatat</a:t>
            </a:r>
            <a:r>
              <a:rPr lang="en-US" b="1">
                <a:solidFill>
                  <a:srgbClr val="1A219C"/>
                </a:solidFill>
                <a:effectLst/>
                <a:latin typeface="Manrope" pitchFamily="2" charset="0"/>
              </a:rPr>
              <a:t> non </a:t>
            </a:r>
            <a:r>
              <a:rPr lang="en-US" b="1" err="1">
                <a:solidFill>
                  <a:srgbClr val="1A219C"/>
                </a:solidFill>
                <a:effectLst/>
                <a:latin typeface="Manrope" pitchFamily="2" charset="0"/>
              </a:rPr>
              <a:t>proident</a:t>
            </a:r>
            <a:endParaRPr lang="en-US">
              <a:solidFill>
                <a:srgbClr val="1A219C"/>
              </a:solidFill>
              <a:effectLst/>
              <a:latin typeface="Manrope" pitchFamily="2" charset="0"/>
            </a:endParaRPr>
          </a:p>
          <a:p>
            <a:r>
              <a:rPr lang="en-US">
                <a:solidFill>
                  <a:srgbClr val="1A219C"/>
                </a:solidFill>
                <a:effectLst/>
                <a:latin typeface="Manrope" pitchFamily="2" charset="0"/>
              </a:rPr>
              <a:t>Sunt in culpa qui </a:t>
            </a:r>
            <a:r>
              <a:rPr lang="en-US" err="1">
                <a:solidFill>
                  <a:srgbClr val="1A219C"/>
                </a:solidFill>
                <a:effectLst/>
                <a:latin typeface="Manrope" pitchFamily="2" charset="0"/>
              </a:rPr>
              <a:t>officia</a:t>
            </a:r>
            <a:r>
              <a:rPr lang="en-US">
                <a:solidFill>
                  <a:srgbClr val="1A219C"/>
                </a:solidFill>
                <a:effectLst/>
                <a:latin typeface="Manrope" pitchFamily="2" charset="0"/>
              </a:rPr>
              <a:t> </a:t>
            </a:r>
            <a:r>
              <a:rPr lang="en-US" err="1">
                <a:solidFill>
                  <a:srgbClr val="1A219C"/>
                </a:solidFill>
                <a:effectLst/>
                <a:latin typeface="Manrope" pitchFamily="2" charset="0"/>
              </a:rPr>
              <a:t>deserunt</a:t>
            </a:r>
            <a:r>
              <a:rPr lang="en-US">
                <a:solidFill>
                  <a:srgbClr val="1A219C"/>
                </a:solidFill>
                <a:effectLst/>
                <a:latin typeface="Manrope" pitchFamily="2" charset="0"/>
              </a:rPr>
              <a:t> </a:t>
            </a:r>
            <a:r>
              <a:rPr lang="en-US" err="1">
                <a:solidFill>
                  <a:srgbClr val="1A219C"/>
                </a:solidFill>
                <a:effectLst/>
                <a:latin typeface="Manrope" pitchFamily="2" charset="0"/>
              </a:rPr>
              <a:t>mollit</a:t>
            </a:r>
            <a:r>
              <a:rPr lang="en-US">
                <a:solidFill>
                  <a:srgbClr val="1A219C"/>
                </a:solidFill>
                <a:effectLst/>
                <a:latin typeface="Manrope" pitchFamily="2" charset="0"/>
              </a:rPr>
              <a:t> </a:t>
            </a:r>
            <a:r>
              <a:rPr lang="en-US" err="1">
                <a:solidFill>
                  <a:srgbClr val="1A219C"/>
                </a:solidFill>
                <a:effectLst/>
                <a:latin typeface="Manrope" pitchFamily="2" charset="0"/>
              </a:rPr>
              <a:t>anim</a:t>
            </a:r>
            <a:r>
              <a:rPr lang="en-US">
                <a:solidFill>
                  <a:srgbClr val="1A219C"/>
                </a:solidFill>
                <a:effectLst/>
                <a:latin typeface="Manrope" pitchFamily="2" charset="0"/>
              </a:rPr>
              <a:t> id </a:t>
            </a:r>
            <a:r>
              <a:rPr lang="en-US" err="1">
                <a:solidFill>
                  <a:srgbClr val="1A219C"/>
                </a:solidFill>
                <a:effectLst/>
                <a:latin typeface="Manrope" pitchFamily="2" charset="0"/>
              </a:rPr>
              <a:t>est</a:t>
            </a:r>
            <a:r>
              <a:rPr lang="en-US">
                <a:solidFill>
                  <a:srgbClr val="1A219C"/>
                </a:solidFill>
                <a:effectLst/>
                <a:latin typeface="Manrope" pitchFamily="2" charset="0"/>
              </a:rPr>
              <a:t> </a:t>
            </a:r>
            <a:r>
              <a:rPr lang="en-US" err="1">
                <a:solidFill>
                  <a:srgbClr val="1A219C"/>
                </a:solidFill>
                <a:effectLst/>
                <a:latin typeface="Manrope" pitchFamily="2" charset="0"/>
              </a:rPr>
              <a:t>laborum</a:t>
            </a:r>
            <a:r>
              <a:rPr lang="en-US">
                <a:solidFill>
                  <a:srgbClr val="1A219C"/>
                </a:solidFill>
                <a:effectLst/>
                <a:latin typeface="Manrope" pitchFamily="2" charset="0"/>
              </a:rPr>
              <a:t>.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do </a:t>
            </a:r>
            <a:r>
              <a:rPr lang="en-US" err="1">
                <a:solidFill>
                  <a:srgbClr val="1A219C"/>
                </a:solidFill>
                <a:effectLst/>
                <a:latin typeface="Manrope" pitchFamily="2" charset="0"/>
              </a:rPr>
              <a:t>eiusmod</a:t>
            </a:r>
            <a:r>
              <a:rPr lang="en-US">
                <a:solidFill>
                  <a:srgbClr val="1A219C"/>
                </a:solidFill>
                <a:effectLst/>
                <a:latin typeface="Manrope" pitchFamily="2" charset="0"/>
              </a:rPr>
              <a:t> </a:t>
            </a:r>
            <a:r>
              <a:rPr lang="en-US" err="1">
                <a:solidFill>
                  <a:srgbClr val="1A219C"/>
                </a:solidFill>
                <a:effectLst/>
                <a:latin typeface="Manrope" pitchFamily="2" charset="0"/>
              </a:rPr>
              <a:t>tempor</a:t>
            </a:r>
            <a:r>
              <a:rPr lang="en-US">
                <a:solidFill>
                  <a:srgbClr val="1A219C"/>
                </a:solidFill>
                <a:effectLst/>
                <a:latin typeface="Manrope" pitchFamily="2" charset="0"/>
              </a:rPr>
              <a:t> </a:t>
            </a:r>
            <a:r>
              <a:rPr lang="en-US" err="1">
                <a:solidFill>
                  <a:srgbClr val="1A219C"/>
                </a:solidFill>
                <a:effectLst/>
                <a:latin typeface="Manrope" pitchFamily="2" charset="0"/>
              </a:rPr>
              <a:t>incididunt</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labore et dolore magna </a:t>
            </a:r>
            <a:r>
              <a:rPr lang="en-US" err="1">
                <a:solidFill>
                  <a:srgbClr val="1A219C"/>
                </a:solidFill>
                <a:effectLst/>
                <a:latin typeface="Manrope" pitchFamily="2" charset="0"/>
              </a:rPr>
              <a:t>aliqua</a:t>
            </a:r>
            <a:r>
              <a:rPr lang="en-US">
                <a:solidFill>
                  <a:srgbClr val="1A219C"/>
                </a:solidFill>
                <a:effectLst/>
                <a:latin typeface="Manrope" pitchFamily="2" charset="0"/>
              </a:rPr>
              <a:t>. Ut </a:t>
            </a:r>
            <a:r>
              <a:rPr lang="en-US" err="1">
                <a:solidFill>
                  <a:srgbClr val="1A219C"/>
                </a:solidFill>
                <a:effectLst/>
                <a:latin typeface="Manrope" pitchFamily="2" charset="0"/>
              </a:rPr>
              <a:t>enim</a:t>
            </a:r>
            <a:r>
              <a:rPr lang="en-US">
                <a:solidFill>
                  <a:srgbClr val="1A219C"/>
                </a:solidFill>
                <a:effectLst/>
                <a:latin typeface="Manrope" pitchFamily="2" charset="0"/>
              </a:rPr>
              <a:t> ad minim </a:t>
            </a:r>
            <a:r>
              <a:rPr lang="en-US" err="1">
                <a:solidFill>
                  <a:srgbClr val="1A219C"/>
                </a:solidFill>
                <a:effectLst/>
                <a:latin typeface="Manrope" pitchFamily="2" charset="0"/>
              </a:rPr>
              <a:t>veniam</a:t>
            </a:r>
            <a:r>
              <a:rPr lang="en-US">
                <a:solidFill>
                  <a:srgbClr val="1A219C"/>
                </a:solidFill>
                <a:effectLst/>
                <a:latin typeface="Manrope" pitchFamily="2" charset="0"/>
              </a:rPr>
              <a:t>, </a:t>
            </a:r>
            <a:r>
              <a:rPr lang="en-US" err="1">
                <a:solidFill>
                  <a:srgbClr val="1A219C"/>
                </a:solidFill>
                <a:effectLst/>
                <a:latin typeface="Manrope" pitchFamily="2" charset="0"/>
              </a:rPr>
              <a:t>quis</a:t>
            </a:r>
            <a:r>
              <a:rPr lang="en-US">
                <a:solidFill>
                  <a:srgbClr val="1A219C"/>
                </a:solidFill>
                <a:effectLst/>
                <a:latin typeface="Manrope" pitchFamily="2" charset="0"/>
              </a:rPr>
              <a:t> </a:t>
            </a:r>
            <a:r>
              <a:rPr lang="en-US" err="1">
                <a:solidFill>
                  <a:srgbClr val="1A219C"/>
                </a:solidFill>
                <a:effectLst/>
                <a:latin typeface="Manrope" pitchFamily="2" charset="0"/>
              </a:rPr>
              <a:t>nostrud</a:t>
            </a:r>
            <a:r>
              <a:rPr lang="en-US">
                <a:solidFill>
                  <a:srgbClr val="1A219C"/>
                </a:solidFill>
                <a:effectLst/>
                <a:latin typeface="Manrope" pitchFamily="2" charset="0"/>
              </a:rPr>
              <a:t> exercitation </a:t>
            </a:r>
            <a:r>
              <a:rPr lang="en-US" err="1">
                <a:solidFill>
                  <a:srgbClr val="1A219C"/>
                </a:solidFill>
                <a:effectLst/>
                <a:latin typeface="Manrope" pitchFamily="2" charset="0"/>
              </a:rPr>
              <a:t>ullamco</a:t>
            </a:r>
            <a:r>
              <a:rPr lang="en-US">
                <a:solidFill>
                  <a:srgbClr val="1A219C"/>
                </a:solidFill>
                <a:effectLst/>
                <a:latin typeface="Manrope" pitchFamily="2" charset="0"/>
              </a:rPr>
              <a:t> </a:t>
            </a:r>
            <a:r>
              <a:rPr lang="en-US" err="1">
                <a:solidFill>
                  <a:srgbClr val="1A219C"/>
                </a:solidFill>
                <a:effectLst/>
                <a:latin typeface="Manrope" pitchFamily="2" charset="0"/>
              </a:rPr>
              <a:t>laboris</a:t>
            </a:r>
            <a:r>
              <a:rPr lang="en-US">
                <a:solidFill>
                  <a:srgbClr val="1A219C"/>
                </a:solidFill>
                <a:effectLst/>
                <a:latin typeface="Manrope" pitchFamily="2" charset="0"/>
              </a:rPr>
              <a:t> nisi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aliquip</a:t>
            </a:r>
            <a:r>
              <a:rPr lang="en-US">
                <a:solidFill>
                  <a:srgbClr val="1A219C"/>
                </a:solidFill>
                <a:effectLst/>
                <a:latin typeface="Manrope" pitchFamily="2" charset="0"/>
              </a:rPr>
              <a:t> ex </a:t>
            </a:r>
            <a:r>
              <a:rPr lang="en-US" err="1">
                <a:solidFill>
                  <a:srgbClr val="1A219C"/>
                </a:solidFill>
                <a:effectLst/>
                <a:latin typeface="Manrope" pitchFamily="2" charset="0"/>
              </a:rPr>
              <a:t>ea</a:t>
            </a:r>
            <a:r>
              <a:rPr lang="en-US">
                <a:solidFill>
                  <a:srgbClr val="1A219C"/>
                </a:solidFill>
                <a:effectLst/>
                <a:latin typeface="Manrope" pitchFamily="2" charset="0"/>
              </a:rPr>
              <a:t> </a:t>
            </a:r>
            <a:r>
              <a:rPr lang="en-US" err="1">
                <a:solidFill>
                  <a:srgbClr val="1A219C"/>
                </a:solidFill>
                <a:effectLst/>
                <a:latin typeface="Manrope" pitchFamily="2" charset="0"/>
              </a:rPr>
              <a:t>commodo</a:t>
            </a:r>
            <a:r>
              <a:rPr lang="en-US">
                <a:solidFill>
                  <a:srgbClr val="1A219C"/>
                </a:solidFill>
                <a:effectLst/>
                <a:latin typeface="Manrope" pitchFamily="2" charset="0"/>
              </a:rPr>
              <a:t> </a:t>
            </a:r>
            <a:r>
              <a:rPr lang="en-US" err="1">
                <a:solidFill>
                  <a:srgbClr val="1A219C"/>
                </a:solidFill>
                <a:effectLst/>
                <a:latin typeface="Manrope" pitchFamily="2" charset="0"/>
              </a:rPr>
              <a:t>consequat</a:t>
            </a:r>
            <a:r>
              <a:rPr lang="en-US">
                <a:solidFill>
                  <a:srgbClr val="1A219C"/>
                </a:solidFill>
                <a:effectLst/>
                <a:latin typeface="Manrope" pitchFamily="2" charset="0"/>
              </a:rPr>
              <a:t>.</a:t>
            </a:r>
          </a:p>
          <a:p>
            <a:br>
              <a:rPr lang="en-US">
                <a:solidFill>
                  <a:srgbClr val="1A219C"/>
                </a:solidFill>
                <a:effectLst/>
                <a:latin typeface="Manrope" pitchFamily="2" charset="0"/>
              </a:rPr>
            </a:br>
            <a:endParaRPr lang="en-US">
              <a:solidFill>
                <a:srgbClr val="1A219C"/>
              </a:solidFill>
              <a:effectLst/>
              <a:latin typeface="Manrope" pitchFamily="2" charset="0"/>
            </a:endParaRPr>
          </a:p>
          <a:p>
            <a:r>
              <a:rPr lang="en-US" b="1">
                <a:solidFill>
                  <a:srgbClr val="1A219C"/>
                </a:solidFill>
                <a:effectLst/>
                <a:latin typeface="Manrope" pitchFamily="2" charset="0"/>
              </a:rPr>
              <a:t>Lorem ipsum dolor sit </a:t>
            </a:r>
            <a:r>
              <a:rPr lang="en-US" b="1" err="1">
                <a:solidFill>
                  <a:srgbClr val="1A219C"/>
                </a:solidFill>
                <a:effectLst/>
                <a:latin typeface="Manrope" pitchFamily="2" charset="0"/>
              </a:rPr>
              <a:t>amet</a:t>
            </a:r>
            <a:r>
              <a:rPr lang="en-US" b="1">
                <a:solidFill>
                  <a:srgbClr val="1A219C"/>
                </a:solidFill>
                <a:effectLst/>
                <a:latin typeface="Manrope" pitchFamily="2" charset="0"/>
              </a:rPr>
              <a:t>, </a:t>
            </a:r>
            <a:r>
              <a:rPr lang="en-US" b="1" err="1">
                <a:solidFill>
                  <a:srgbClr val="1A219C"/>
                </a:solidFill>
                <a:effectLst/>
                <a:latin typeface="Manrope" pitchFamily="2" charset="0"/>
              </a:rPr>
              <a:t>consectetur</a:t>
            </a:r>
            <a:r>
              <a:rPr lang="en-US" b="1">
                <a:solidFill>
                  <a:srgbClr val="1A219C"/>
                </a:solidFill>
                <a:effectLst/>
                <a:latin typeface="Manrope" pitchFamily="2" charset="0"/>
              </a:rPr>
              <a:t> </a:t>
            </a:r>
            <a:r>
              <a:rPr lang="en-US" b="1" err="1">
                <a:solidFill>
                  <a:srgbClr val="1A219C"/>
                </a:solidFill>
                <a:effectLst/>
                <a:latin typeface="Manrope" pitchFamily="2" charset="0"/>
              </a:rPr>
              <a:t>adipiscing</a:t>
            </a:r>
            <a:r>
              <a:rPr lang="en-US" b="1">
                <a:solidFill>
                  <a:srgbClr val="1A219C"/>
                </a:solidFill>
                <a:effectLst/>
                <a:latin typeface="Manrope" pitchFamily="2" charset="0"/>
              </a:rPr>
              <a:t> </a:t>
            </a:r>
            <a:r>
              <a:rPr lang="en-US" b="1" err="1">
                <a:solidFill>
                  <a:srgbClr val="1A219C"/>
                </a:solidFill>
                <a:effectLst/>
                <a:latin typeface="Manrope" pitchFamily="2" charset="0"/>
              </a:rPr>
              <a:t>elit</a:t>
            </a:r>
            <a:endParaRPr lang="en-US">
              <a:solidFill>
                <a:srgbClr val="1A219C"/>
              </a:solidFill>
              <a:effectLst/>
              <a:latin typeface="Manrope" pitchFamily="2" charset="0"/>
            </a:endParaRPr>
          </a:p>
          <a:p>
            <a:r>
              <a:rPr lang="en-US" err="1">
                <a:solidFill>
                  <a:srgbClr val="1A219C"/>
                </a:solidFill>
                <a:effectLst/>
                <a:latin typeface="Manrope" pitchFamily="2" charset="0"/>
              </a:rPr>
              <a:t>Excepteur</a:t>
            </a:r>
            <a:r>
              <a:rPr lang="en-US">
                <a:solidFill>
                  <a:srgbClr val="1A219C"/>
                </a:solidFill>
                <a:effectLst/>
                <a:latin typeface="Manrope" pitchFamily="2" charset="0"/>
              </a:rPr>
              <a:t> </a:t>
            </a:r>
            <a:r>
              <a:rPr lang="en-US" err="1">
                <a:solidFill>
                  <a:srgbClr val="1A219C"/>
                </a:solidFill>
                <a:effectLst/>
                <a:latin typeface="Manrope" pitchFamily="2" charset="0"/>
              </a:rPr>
              <a:t>sint</a:t>
            </a:r>
            <a:r>
              <a:rPr lang="en-US">
                <a:solidFill>
                  <a:srgbClr val="1A219C"/>
                </a:solidFill>
                <a:effectLst/>
                <a:latin typeface="Manrope" pitchFamily="2" charset="0"/>
              </a:rPr>
              <a:t> </a:t>
            </a:r>
            <a:r>
              <a:rPr lang="en-US" err="1">
                <a:solidFill>
                  <a:srgbClr val="1A219C"/>
                </a:solidFill>
                <a:effectLst/>
                <a:latin typeface="Manrope" pitchFamily="2" charset="0"/>
              </a:rPr>
              <a:t>occaecat</a:t>
            </a:r>
            <a:r>
              <a:rPr lang="en-US">
                <a:solidFill>
                  <a:srgbClr val="1A219C"/>
                </a:solidFill>
                <a:effectLst/>
                <a:latin typeface="Manrope" pitchFamily="2" charset="0"/>
              </a:rPr>
              <a:t> </a:t>
            </a:r>
            <a:r>
              <a:rPr lang="en-US" err="1">
                <a:solidFill>
                  <a:srgbClr val="1A219C"/>
                </a:solidFill>
                <a:effectLst/>
                <a:latin typeface="Manrope" pitchFamily="2" charset="0"/>
              </a:rPr>
              <a:t>cupidatat</a:t>
            </a:r>
            <a:r>
              <a:rPr lang="en-US">
                <a:solidFill>
                  <a:srgbClr val="1A219C"/>
                </a:solidFill>
                <a:effectLst/>
                <a:latin typeface="Manrope" pitchFamily="2" charset="0"/>
              </a:rPr>
              <a:t> non </a:t>
            </a:r>
            <a:r>
              <a:rPr lang="en-US" err="1">
                <a:solidFill>
                  <a:srgbClr val="1A219C"/>
                </a:solidFill>
                <a:effectLst/>
                <a:latin typeface="Manrope" pitchFamily="2" charset="0"/>
              </a:rPr>
              <a:t>proident</a:t>
            </a:r>
            <a:r>
              <a:rPr lang="en-US">
                <a:solidFill>
                  <a:srgbClr val="1A219C"/>
                </a:solidFill>
                <a:effectLst/>
                <a:latin typeface="Manrope" pitchFamily="2" charset="0"/>
              </a:rPr>
              <a:t>, sunt in culpa qui </a:t>
            </a:r>
            <a:r>
              <a:rPr lang="en-US" err="1">
                <a:solidFill>
                  <a:srgbClr val="1A219C"/>
                </a:solidFill>
                <a:effectLst/>
                <a:latin typeface="Manrope" pitchFamily="2" charset="0"/>
              </a:rPr>
              <a:t>officia</a:t>
            </a:r>
            <a:r>
              <a:rPr lang="en-US">
                <a:solidFill>
                  <a:srgbClr val="1A219C"/>
                </a:solidFill>
                <a:effectLst/>
                <a:latin typeface="Manrope" pitchFamily="2" charset="0"/>
              </a:rPr>
              <a:t> </a:t>
            </a:r>
            <a:r>
              <a:rPr lang="en-US" err="1">
                <a:solidFill>
                  <a:srgbClr val="1A219C"/>
                </a:solidFill>
                <a:effectLst/>
                <a:latin typeface="Manrope" pitchFamily="2" charset="0"/>
              </a:rPr>
              <a:t>deserunt</a:t>
            </a:r>
            <a:r>
              <a:rPr lang="en-US">
                <a:solidFill>
                  <a:srgbClr val="1A219C"/>
                </a:solidFill>
                <a:effectLst/>
                <a:latin typeface="Manrope" pitchFamily="2" charset="0"/>
              </a:rPr>
              <a:t> </a:t>
            </a:r>
            <a:r>
              <a:rPr lang="en-US" err="1">
                <a:solidFill>
                  <a:srgbClr val="1A219C"/>
                </a:solidFill>
                <a:effectLst/>
                <a:latin typeface="Manrope" pitchFamily="2" charset="0"/>
              </a:rPr>
              <a:t>mollit</a:t>
            </a:r>
            <a:r>
              <a:rPr lang="en-US">
                <a:solidFill>
                  <a:srgbClr val="1A219C"/>
                </a:solidFill>
                <a:effectLst/>
                <a:latin typeface="Manrope" pitchFamily="2" charset="0"/>
              </a:rPr>
              <a:t> </a:t>
            </a:r>
            <a:r>
              <a:rPr lang="en-US" err="1">
                <a:solidFill>
                  <a:srgbClr val="1A219C"/>
                </a:solidFill>
                <a:effectLst/>
                <a:latin typeface="Manrope" pitchFamily="2" charset="0"/>
              </a:rPr>
              <a:t>anim</a:t>
            </a:r>
            <a:r>
              <a:rPr lang="en-US">
                <a:solidFill>
                  <a:srgbClr val="1A219C"/>
                </a:solidFill>
                <a:effectLst/>
                <a:latin typeface="Manrope" pitchFamily="2" charset="0"/>
              </a:rPr>
              <a:t> id </a:t>
            </a:r>
            <a:r>
              <a:rPr lang="en-US" err="1">
                <a:solidFill>
                  <a:srgbClr val="1A219C"/>
                </a:solidFill>
                <a:effectLst/>
                <a:latin typeface="Manrope" pitchFamily="2" charset="0"/>
              </a:rPr>
              <a:t>est</a:t>
            </a:r>
            <a:r>
              <a:rPr lang="en-US">
                <a:solidFill>
                  <a:srgbClr val="1A219C"/>
                </a:solidFill>
                <a:effectLst/>
                <a:latin typeface="Manrope" pitchFamily="2" charset="0"/>
              </a:rPr>
              <a:t> </a:t>
            </a:r>
            <a:r>
              <a:rPr lang="en-US" err="1">
                <a:solidFill>
                  <a:srgbClr val="1A219C"/>
                </a:solidFill>
                <a:effectLst/>
                <a:latin typeface="Manrope" pitchFamily="2" charset="0"/>
              </a:rPr>
              <a:t>laborum</a:t>
            </a:r>
            <a:r>
              <a:rPr lang="en-US">
                <a:solidFill>
                  <a:srgbClr val="1A219C"/>
                </a:solidFill>
                <a:effectLst/>
                <a:latin typeface="Manrope" pitchFamily="2" charset="0"/>
              </a:rPr>
              <a:t>.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sed do </a:t>
            </a:r>
            <a:r>
              <a:rPr lang="en-US" err="1">
                <a:solidFill>
                  <a:srgbClr val="1A219C"/>
                </a:solidFill>
                <a:effectLst/>
                <a:latin typeface="Manrope" pitchFamily="2" charset="0"/>
              </a:rPr>
              <a:t>eiusmod</a:t>
            </a:r>
            <a:r>
              <a:rPr lang="en-US">
                <a:solidFill>
                  <a:srgbClr val="1A219C"/>
                </a:solidFill>
                <a:effectLst/>
                <a:latin typeface="Manrope" pitchFamily="2" charset="0"/>
              </a:rPr>
              <a:t> </a:t>
            </a:r>
            <a:r>
              <a:rPr lang="en-US" err="1">
                <a:solidFill>
                  <a:srgbClr val="1A219C"/>
                </a:solidFill>
                <a:effectLst/>
                <a:latin typeface="Manrope" pitchFamily="2" charset="0"/>
              </a:rPr>
              <a:t>tempor</a:t>
            </a:r>
            <a:r>
              <a:rPr lang="en-US">
                <a:solidFill>
                  <a:srgbClr val="1A219C"/>
                </a:solidFill>
                <a:effectLst/>
                <a:latin typeface="Manrope" pitchFamily="2" charset="0"/>
              </a:rPr>
              <a:t> </a:t>
            </a:r>
            <a:r>
              <a:rPr lang="en-US" err="1">
                <a:solidFill>
                  <a:srgbClr val="1A219C"/>
                </a:solidFill>
                <a:effectLst/>
                <a:latin typeface="Manrope" pitchFamily="2" charset="0"/>
              </a:rPr>
              <a:t>incididunt</a:t>
            </a:r>
            <a:r>
              <a:rPr lang="en-US">
                <a:solidFill>
                  <a:srgbClr val="1A219C"/>
                </a:solidFill>
                <a:effectLst/>
                <a:latin typeface="Manrope" pitchFamily="2" charset="0"/>
              </a:rPr>
              <a:t> </a:t>
            </a:r>
            <a:r>
              <a:rPr lang="en-US" err="1">
                <a:solidFill>
                  <a:srgbClr val="1A219C"/>
                </a:solidFill>
                <a:effectLst/>
                <a:latin typeface="Manrope" pitchFamily="2" charset="0"/>
              </a:rPr>
              <a:t>ut</a:t>
            </a:r>
            <a:r>
              <a:rPr lang="en-US">
                <a:solidFill>
                  <a:srgbClr val="1A219C"/>
                </a:solidFill>
                <a:effectLst/>
                <a:latin typeface="Manrope" pitchFamily="2" charset="0"/>
              </a:rPr>
              <a:t> labore et dolore magna </a:t>
            </a:r>
            <a:r>
              <a:rPr lang="en-US" err="1">
                <a:solidFill>
                  <a:srgbClr val="1A219C"/>
                </a:solidFill>
                <a:effectLst/>
                <a:latin typeface="Manrope" pitchFamily="2" charset="0"/>
              </a:rPr>
              <a:t>aliqua</a:t>
            </a:r>
            <a:r>
              <a:rPr lang="en-US">
                <a:solidFill>
                  <a:srgbClr val="1A219C"/>
                </a:solidFill>
                <a:effectLst/>
                <a:latin typeface="Manrope" pitchFamily="2" charset="0"/>
              </a:rPr>
              <a:t>. Ut </a:t>
            </a:r>
            <a:r>
              <a:rPr lang="en-US" err="1">
                <a:solidFill>
                  <a:srgbClr val="1A219C"/>
                </a:solidFill>
                <a:effectLst/>
                <a:latin typeface="Manrope" pitchFamily="2" charset="0"/>
              </a:rPr>
              <a:t>enim</a:t>
            </a:r>
            <a:r>
              <a:rPr lang="en-US">
                <a:solidFill>
                  <a:srgbClr val="1A219C"/>
                </a:solidFill>
                <a:effectLst/>
                <a:latin typeface="Manrope" pitchFamily="2" charset="0"/>
              </a:rPr>
              <a:t> ad minim </a:t>
            </a:r>
            <a:r>
              <a:rPr lang="en-US" err="1">
                <a:solidFill>
                  <a:srgbClr val="1A219C"/>
                </a:solidFill>
                <a:effectLst/>
                <a:latin typeface="Manrope" pitchFamily="2" charset="0"/>
              </a:rPr>
              <a:t>veniam</a:t>
            </a:r>
            <a:r>
              <a:rPr lang="en-US">
                <a:solidFill>
                  <a:srgbClr val="1A219C"/>
                </a:solidFill>
                <a:effectLst/>
                <a:latin typeface="Manrope" pitchFamily="2" charset="0"/>
              </a:rPr>
              <a:t>, </a:t>
            </a:r>
            <a:r>
              <a:rPr lang="en-US" err="1">
                <a:solidFill>
                  <a:srgbClr val="1A219C"/>
                </a:solidFill>
                <a:effectLst/>
                <a:latin typeface="Manrope" pitchFamily="2" charset="0"/>
              </a:rPr>
              <a:t>quis</a:t>
            </a:r>
            <a:r>
              <a:rPr lang="en-US">
                <a:solidFill>
                  <a:srgbClr val="1A219C"/>
                </a:solidFill>
                <a:effectLst/>
                <a:latin typeface="Manrope" pitchFamily="2" charset="0"/>
              </a:rPr>
              <a:t> </a:t>
            </a:r>
            <a:r>
              <a:rPr lang="en-US" err="1">
                <a:solidFill>
                  <a:srgbClr val="1A219C"/>
                </a:solidFill>
                <a:effectLst/>
                <a:latin typeface="Manrope" pitchFamily="2" charset="0"/>
              </a:rPr>
              <a:t>nostrud</a:t>
            </a:r>
            <a:r>
              <a:rPr lang="en-US">
                <a:solidFill>
                  <a:srgbClr val="1A219C"/>
                </a:solidFill>
                <a:effectLst/>
                <a:latin typeface="Manrope" pitchFamily="2" charset="0"/>
              </a:rPr>
              <a:t> exercitation </a:t>
            </a:r>
            <a:r>
              <a:rPr lang="en-US" err="1">
                <a:solidFill>
                  <a:srgbClr val="1A219C"/>
                </a:solidFill>
                <a:effectLst/>
                <a:latin typeface="Manrope" pitchFamily="2" charset="0"/>
              </a:rPr>
              <a:t>ullamco</a:t>
            </a:r>
            <a:r>
              <a:rPr lang="en-US">
                <a:solidFill>
                  <a:srgbClr val="1A219C"/>
                </a:solidFill>
                <a:effectLst/>
                <a:latin typeface="Manrope" pitchFamily="2" charset="0"/>
              </a:rPr>
              <a:t> </a:t>
            </a:r>
            <a:r>
              <a:rPr lang="en-US" err="1">
                <a:solidFill>
                  <a:srgbClr val="1A219C"/>
                </a:solidFill>
                <a:effectLst/>
                <a:latin typeface="Manrope" pitchFamily="2" charset="0"/>
              </a:rPr>
              <a:t>laboris</a:t>
            </a:r>
            <a:r>
              <a:rPr lang="en-US">
                <a:solidFill>
                  <a:srgbClr val="1A219C"/>
                </a:solidFill>
                <a:effectLst/>
                <a:latin typeface="Manrope" pitchFamily="2" charset="0"/>
              </a:rPr>
              <a:t> nisi </a:t>
            </a:r>
            <a:r>
              <a:rPr lang="en-US" err="1">
                <a:solidFill>
                  <a:srgbClr val="1A219C"/>
                </a:solidFill>
                <a:effectLst/>
                <a:latin typeface="Manrope" pitchFamily="2" charset="0"/>
              </a:rPr>
              <a:t>ut</a:t>
            </a:r>
            <a:r>
              <a:rPr lang="en-US">
                <a:solidFill>
                  <a:srgbClr val="1A219C"/>
                </a:solidFill>
                <a:effectLst/>
                <a:latin typeface="Manrope" pitchFamily="2" charset="0"/>
              </a:rPr>
              <a:t> </a:t>
            </a:r>
            <a:r>
              <a:rPr lang="en-US" err="1">
                <a:solidFill>
                  <a:srgbClr val="1A219C"/>
                </a:solidFill>
                <a:effectLst/>
                <a:latin typeface="Manrope" pitchFamily="2" charset="0"/>
              </a:rPr>
              <a:t>aliquip</a:t>
            </a:r>
            <a:r>
              <a:rPr lang="en-US">
                <a:solidFill>
                  <a:srgbClr val="1A219C"/>
                </a:solidFill>
                <a:effectLst/>
                <a:latin typeface="Manrope" pitchFamily="2" charset="0"/>
              </a:rPr>
              <a:t> ex </a:t>
            </a:r>
            <a:r>
              <a:rPr lang="en-US" err="1">
                <a:solidFill>
                  <a:srgbClr val="1A219C"/>
                </a:solidFill>
                <a:effectLst/>
                <a:latin typeface="Manrope" pitchFamily="2" charset="0"/>
              </a:rPr>
              <a:t>ea</a:t>
            </a:r>
            <a:r>
              <a:rPr lang="en-US">
                <a:solidFill>
                  <a:srgbClr val="1A219C"/>
                </a:solidFill>
                <a:effectLst/>
                <a:latin typeface="Manrope" pitchFamily="2" charset="0"/>
              </a:rPr>
              <a:t> </a:t>
            </a:r>
            <a:r>
              <a:rPr lang="en-US" err="1">
                <a:solidFill>
                  <a:srgbClr val="1A219C"/>
                </a:solidFill>
                <a:effectLst/>
                <a:latin typeface="Manrope" pitchFamily="2" charset="0"/>
              </a:rPr>
              <a:t>commodo</a:t>
            </a:r>
            <a:r>
              <a:rPr lang="en-US">
                <a:solidFill>
                  <a:srgbClr val="1A219C"/>
                </a:solidFill>
                <a:effectLst/>
                <a:latin typeface="Manrope" pitchFamily="2" charset="0"/>
              </a:rPr>
              <a:t> </a:t>
            </a:r>
            <a:r>
              <a:rPr lang="en-US" err="1">
                <a:solidFill>
                  <a:srgbClr val="1A219C"/>
                </a:solidFill>
                <a:effectLst/>
                <a:latin typeface="Manrope" pitchFamily="2" charset="0"/>
              </a:rPr>
              <a:t>consequat</a:t>
            </a:r>
            <a:r>
              <a:rPr lang="en-US">
                <a:solidFill>
                  <a:srgbClr val="1A219C"/>
                </a:solidFill>
                <a:effectLst/>
                <a:latin typeface="Manrope" pitchFamily="2" charset="0"/>
              </a:rPr>
              <a:t>.</a:t>
            </a:r>
          </a:p>
        </p:txBody>
      </p:sp>
    </p:spTree>
    <p:extLst>
      <p:ext uri="{BB962C8B-B14F-4D97-AF65-F5344CB8AC3E}">
        <p14:creationId xmlns:p14="http://schemas.microsoft.com/office/powerpoint/2010/main" val="2195906367"/>
      </p:ext>
    </p:extLst>
  </p:cSld>
  <p:clrMapOvr>
    <a:masterClrMapping/>
  </p:clrMapOvr>
  <p:transition spd="med"/>
  <p:extLst>
    <p:ext uri="{DCECCB84-F9BA-43D5-87BE-67443E8EF086}">
      <p15:sldGuideLst xmlns:p15="http://schemas.microsoft.com/office/powerpoint/2012/main">
        <p15:guide id="3" orient="horz" pos="735" userDrawn="1">
          <p15:clr>
            <a:srgbClr val="FBAE40"/>
          </p15:clr>
        </p15:guide>
        <p15:guide id="4" orient="horz" pos="9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arguments Big">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8FE88-9925-E54B-882A-AFF602E4A182}"/>
              </a:ext>
            </a:extLst>
          </p:cNvPr>
          <p:cNvSpPr>
            <a:spLocks noGrp="1"/>
          </p:cNvSpPr>
          <p:nvPr>
            <p:ph type="title" hasCustomPrompt="1"/>
          </p:nvPr>
        </p:nvSpPr>
        <p:spPr>
          <a:xfrm>
            <a:off x="498653" y="546497"/>
            <a:ext cx="8164335" cy="612931"/>
          </a:xfrm>
          <a:prstGeom prst="rect">
            <a:avLst/>
          </a:prstGeom>
        </p:spPr>
        <p:txBody>
          <a:bodyPr>
            <a:noAutofit/>
          </a:bodyPr>
          <a:lstStyle>
            <a:lvl1pPr marL="0" indent="0">
              <a:defRPr sz="2400"/>
            </a:lvl1pPr>
          </a:lstStyle>
          <a:p>
            <a:r>
              <a:rPr lang="en-US" b="1">
                <a:solidFill>
                  <a:srgbClr val="1A219C"/>
                </a:solidFill>
                <a:effectLst/>
                <a:latin typeface="Manrope" pitchFamily="2" charset="0"/>
              </a:rPr>
              <a:t>Therefore, we help </a:t>
            </a:r>
            <a:r>
              <a:rPr lang="en-US" b="1" err="1">
                <a:solidFill>
                  <a:srgbClr val="1A219C"/>
                </a:solidFill>
                <a:effectLst/>
                <a:latin typeface="Manrope" pitchFamily="2" charset="0"/>
              </a:rPr>
              <a:t>organisations</a:t>
            </a:r>
            <a:r>
              <a:rPr lang="en-US" b="1">
                <a:solidFill>
                  <a:srgbClr val="1A219C"/>
                </a:solidFill>
                <a:effectLst/>
                <a:latin typeface="Manrope" pitchFamily="2" charset="0"/>
              </a:rPr>
              <a:t> with …</a:t>
            </a:r>
            <a:endParaRPr lang="nl-NL"/>
          </a:p>
        </p:txBody>
      </p:sp>
      <p:sp>
        <p:nvSpPr>
          <p:cNvPr id="3" name="Tijdelijke aanduiding voor dianummer 2">
            <a:extLst>
              <a:ext uri="{FF2B5EF4-FFF2-40B4-BE49-F238E27FC236}">
                <a16:creationId xmlns:a16="http://schemas.microsoft.com/office/drawing/2014/main" id="{B11ABDD1-8516-DC53-690A-CCC571C79C9F}"/>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498447" y="1700292"/>
            <a:ext cx="2010138" cy="996033"/>
          </a:xfrm>
          <a:prstGeom prst="rect">
            <a:avLst/>
          </a:prstGeom>
        </p:spPr>
        <p:txBody>
          <a:bodyPr wrap="square" anchor="b">
            <a:spAutoFit/>
          </a:bodyPr>
          <a:lstStyle>
            <a:lvl1pPr>
              <a:defRPr sz="2000" b="1"/>
            </a:lvl1pPr>
          </a:lstStyle>
          <a:p>
            <a:pPr marL="0" marR="0" lvl="0" indent="0" algn="l" defTabSz="171450" rtl="0" eaLnBrk="1" fontAlgn="auto" latinLnBrk="0" hangingPunct="1">
              <a:lnSpc>
                <a:spcPct val="100000"/>
              </a:lnSpc>
              <a:spcBef>
                <a:spcPts val="0"/>
              </a:spcBef>
              <a:spcAft>
                <a:spcPts val="0"/>
              </a:spcAft>
              <a:buClrTx/>
              <a:buSzTx/>
              <a:buFontTx/>
              <a:buNone/>
              <a:tabLst/>
              <a:defRPr/>
            </a:pPr>
            <a:br>
              <a:rPr lang="en-US" b="1">
                <a:solidFill>
                  <a:srgbClr val="1A219C"/>
                </a:solidFill>
                <a:effectLst/>
                <a:latin typeface="Manrope" pitchFamily="2" charset="0"/>
              </a:rPr>
            </a:br>
            <a:r>
              <a:rPr lang="en-US" b="1">
                <a:solidFill>
                  <a:srgbClr val="1A219C"/>
                </a:solidFill>
                <a:effectLst/>
                <a:latin typeface="Manrope" pitchFamily="2" charset="0"/>
              </a:rPr>
              <a:t>Strategy &amp; </a:t>
            </a:r>
            <a:br>
              <a:rPr lang="en-US" b="1">
                <a:solidFill>
                  <a:srgbClr val="1A219C"/>
                </a:solidFill>
                <a:effectLst/>
                <a:latin typeface="Manrope" pitchFamily="2" charset="0"/>
              </a:rPr>
            </a:br>
            <a:r>
              <a:rPr lang="en-US" b="1">
                <a:solidFill>
                  <a:srgbClr val="1A219C"/>
                </a:solidFill>
                <a:effectLst/>
                <a:latin typeface="Manrope" pitchFamily="2" charset="0"/>
              </a:rPr>
              <a:t>Innovation</a:t>
            </a:r>
            <a:endParaRPr lang="en-US">
              <a:solidFill>
                <a:srgbClr val="1A219C"/>
              </a:solidFill>
              <a:effectLst/>
              <a:latin typeface="Manrope" pitchFamily="2" charset="0"/>
            </a:endParaRPr>
          </a:p>
        </p:txBody>
      </p:sp>
      <p:sp>
        <p:nvSpPr>
          <p:cNvPr id="7" name="Tijdelijke aanduiding voor tekst 7">
            <a:extLst>
              <a:ext uri="{FF2B5EF4-FFF2-40B4-BE49-F238E27FC236}">
                <a16:creationId xmlns:a16="http://schemas.microsoft.com/office/drawing/2014/main" id="{3AA5BB4F-1263-7A93-B1AC-CF10B07D54EA}"/>
              </a:ext>
            </a:extLst>
          </p:cNvPr>
          <p:cNvSpPr>
            <a:spLocks noGrp="1"/>
          </p:cNvSpPr>
          <p:nvPr>
            <p:ph type="body" sz="quarter" idx="15" hasCustomPrompt="1"/>
          </p:nvPr>
        </p:nvSpPr>
        <p:spPr>
          <a:xfrm>
            <a:off x="498447" y="2948629"/>
            <a:ext cx="2010138" cy="577119"/>
          </a:xfrm>
          <a:prstGeom prst="rect">
            <a:avLst/>
          </a:prstGeom>
        </p:spPr>
        <p:txBody>
          <a:bodyPr>
            <a:noAutofit/>
          </a:bodyPr>
          <a:lstStyle>
            <a:lvl1pPr>
              <a:defRPr sz="1200" b="0"/>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1A219C"/>
                </a:solidFill>
                <a:effectLst/>
                <a:latin typeface="Manrope" pitchFamily="2" charset="0"/>
              </a:rPr>
              <a:t>We help </a:t>
            </a:r>
            <a:r>
              <a:rPr lang="en-US" err="1">
                <a:solidFill>
                  <a:srgbClr val="1A219C"/>
                </a:solidFill>
                <a:effectLst/>
                <a:latin typeface="Manrope" pitchFamily="2" charset="0"/>
              </a:rPr>
              <a:t>organisations</a:t>
            </a:r>
            <a:r>
              <a:rPr lang="en-US">
                <a:solidFill>
                  <a:srgbClr val="1A219C"/>
                </a:solidFill>
                <a:effectLst/>
                <a:latin typeface="Manrope" pitchFamily="2" charset="0"/>
              </a:rPr>
              <a:t> envision the future and their legacy within it.</a:t>
            </a:r>
          </a:p>
        </p:txBody>
      </p:sp>
      <p:sp>
        <p:nvSpPr>
          <p:cNvPr id="10" name="Tijdelijke aanduiding voor tekst 7">
            <a:extLst>
              <a:ext uri="{FF2B5EF4-FFF2-40B4-BE49-F238E27FC236}">
                <a16:creationId xmlns:a16="http://schemas.microsoft.com/office/drawing/2014/main" id="{23D3E8CD-3EF1-7314-702E-34E6F6758591}"/>
              </a:ext>
            </a:extLst>
          </p:cNvPr>
          <p:cNvSpPr>
            <a:spLocks noGrp="1"/>
          </p:cNvSpPr>
          <p:nvPr>
            <p:ph type="body" sz="quarter" idx="16" hasCustomPrompt="1"/>
          </p:nvPr>
        </p:nvSpPr>
        <p:spPr>
          <a:xfrm>
            <a:off x="3179094" y="1700292"/>
            <a:ext cx="2010138" cy="996033"/>
          </a:xfrm>
          <a:prstGeom prst="rect">
            <a:avLst/>
          </a:prstGeom>
        </p:spPr>
        <p:txBody>
          <a:bodyPr wrap="square" anchor="b">
            <a:spAutoFit/>
          </a:bodyPr>
          <a:lstStyle>
            <a:lvl1pPr>
              <a:defRPr sz="2000" b="1"/>
            </a:lvl1pPr>
          </a:lstStyle>
          <a:p>
            <a:br>
              <a:rPr lang="en-US" b="1">
                <a:solidFill>
                  <a:srgbClr val="1A219C"/>
                </a:solidFill>
                <a:effectLst/>
                <a:latin typeface="Manrope" pitchFamily="2" charset="0"/>
              </a:rPr>
            </a:br>
            <a:r>
              <a:rPr lang="en-US" b="1" err="1">
                <a:solidFill>
                  <a:srgbClr val="1A219C"/>
                </a:solidFill>
                <a:effectLst/>
                <a:latin typeface="Manrope" pitchFamily="2" charset="0"/>
              </a:rPr>
              <a:t>Organisation</a:t>
            </a:r>
            <a:r>
              <a:rPr lang="en-US" b="1">
                <a:solidFill>
                  <a:srgbClr val="1A219C"/>
                </a:solidFill>
                <a:effectLst/>
                <a:latin typeface="Manrope" pitchFamily="2" charset="0"/>
              </a:rPr>
              <a:t> &amp; Transformation</a:t>
            </a:r>
            <a:endParaRPr lang="en-US">
              <a:solidFill>
                <a:srgbClr val="1A219C"/>
              </a:solidFill>
              <a:effectLst/>
              <a:latin typeface="Manrope" pitchFamily="2" charset="0"/>
            </a:endParaRPr>
          </a:p>
        </p:txBody>
      </p:sp>
      <p:sp>
        <p:nvSpPr>
          <p:cNvPr id="11" name="Tijdelijke aanduiding voor tekst 7">
            <a:extLst>
              <a:ext uri="{FF2B5EF4-FFF2-40B4-BE49-F238E27FC236}">
                <a16:creationId xmlns:a16="http://schemas.microsoft.com/office/drawing/2014/main" id="{CCCB98E1-E0A2-32EE-31B4-91CDA217A444}"/>
              </a:ext>
            </a:extLst>
          </p:cNvPr>
          <p:cNvSpPr>
            <a:spLocks noGrp="1"/>
          </p:cNvSpPr>
          <p:nvPr>
            <p:ph type="body" sz="quarter" idx="17" hasCustomPrompt="1"/>
          </p:nvPr>
        </p:nvSpPr>
        <p:spPr>
          <a:xfrm>
            <a:off x="3179094" y="2948629"/>
            <a:ext cx="2010138" cy="577119"/>
          </a:xfrm>
          <a:prstGeom prst="rect">
            <a:avLst/>
          </a:prstGeom>
        </p:spPr>
        <p:txBody>
          <a:bodyPr>
            <a:noAutofit/>
          </a:bodyPr>
          <a:lstStyle>
            <a:lvl1pPr>
              <a:defRPr sz="1200" b="0"/>
            </a:lvl1pPr>
          </a:lstStyle>
          <a:p>
            <a:r>
              <a:rPr lang="en-US">
                <a:solidFill>
                  <a:srgbClr val="1A219C"/>
                </a:solidFill>
                <a:effectLst/>
                <a:latin typeface="Manrope" pitchFamily="2" charset="0"/>
              </a:rPr>
              <a:t>We inspire and enable teams to live by their purpose in daily business</a:t>
            </a:r>
          </a:p>
        </p:txBody>
      </p:sp>
      <p:sp>
        <p:nvSpPr>
          <p:cNvPr id="12" name="Tijdelijke aanduiding voor tekst 7">
            <a:extLst>
              <a:ext uri="{FF2B5EF4-FFF2-40B4-BE49-F238E27FC236}">
                <a16:creationId xmlns:a16="http://schemas.microsoft.com/office/drawing/2014/main" id="{121DDF57-FF8D-5670-77CA-1458C0DB48CE}"/>
              </a:ext>
            </a:extLst>
          </p:cNvPr>
          <p:cNvSpPr>
            <a:spLocks noGrp="1"/>
          </p:cNvSpPr>
          <p:nvPr>
            <p:ph type="body" sz="quarter" idx="18" hasCustomPrompt="1"/>
          </p:nvPr>
        </p:nvSpPr>
        <p:spPr>
          <a:xfrm>
            <a:off x="5859741" y="1700292"/>
            <a:ext cx="2010138" cy="996033"/>
          </a:xfrm>
          <a:prstGeom prst="rect">
            <a:avLst/>
          </a:prstGeom>
        </p:spPr>
        <p:txBody>
          <a:bodyPr wrap="square" anchor="b">
            <a:spAutoFit/>
          </a:bodyPr>
          <a:lstStyle>
            <a:lvl1pPr rtl="0">
              <a:defRPr sz="2000" b="1"/>
            </a:lvl1pPr>
          </a:lstStyle>
          <a:p>
            <a:br>
              <a:rPr lang="en-US" b="1">
                <a:solidFill>
                  <a:srgbClr val="1A219C"/>
                </a:solidFill>
                <a:effectLst/>
                <a:latin typeface="Manrope" pitchFamily="2" charset="0"/>
              </a:rPr>
            </a:br>
            <a:r>
              <a:rPr lang="en-US" b="1">
                <a:solidFill>
                  <a:srgbClr val="1A219C"/>
                </a:solidFill>
                <a:effectLst/>
                <a:latin typeface="Manrope" pitchFamily="2" charset="0"/>
              </a:rPr>
              <a:t>Coalitions &amp; Ecosystems</a:t>
            </a:r>
            <a:endParaRPr lang="en-US">
              <a:solidFill>
                <a:srgbClr val="1A219C"/>
              </a:solidFill>
              <a:effectLst/>
              <a:latin typeface="Manrope" pitchFamily="2" charset="0"/>
            </a:endParaRPr>
          </a:p>
        </p:txBody>
      </p:sp>
      <p:sp>
        <p:nvSpPr>
          <p:cNvPr id="13" name="Tijdelijke aanduiding voor tekst 7">
            <a:extLst>
              <a:ext uri="{FF2B5EF4-FFF2-40B4-BE49-F238E27FC236}">
                <a16:creationId xmlns:a16="http://schemas.microsoft.com/office/drawing/2014/main" id="{5E410A6F-AF39-BC71-8521-CF7A335266E1}"/>
              </a:ext>
            </a:extLst>
          </p:cNvPr>
          <p:cNvSpPr>
            <a:spLocks noGrp="1"/>
          </p:cNvSpPr>
          <p:nvPr>
            <p:ph type="body" sz="quarter" idx="19" hasCustomPrompt="1"/>
          </p:nvPr>
        </p:nvSpPr>
        <p:spPr>
          <a:xfrm>
            <a:off x="5859741" y="2948629"/>
            <a:ext cx="2010138" cy="577119"/>
          </a:xfrm>
          <a:prstGeom prst="rect">
            <a:avLst/>
          </a:prstGeom>
        </p:spPr>
        <p:txBody>
          <a:bodyPr>
            <a:noAutofit/>
          </a:bodyPr>
          <a:lstStyle>
            <a:lvl1pPr rtl="0">
              <a:defRPr sz="1200" b="0"/>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1A219C"/>
                </a:solidFill>
                <a:effectLst/>
                <a:latin typeface="Manrope" pitchFamily="2" charset="0"/>
              </a:rPr>
              <a:t>We help </a:t>
            </a:r>
            <a:r>
              <a:rPr lang="en-US" err="1">
                <a:solidFill>
                  <a:srgbClr val="1A219C"/>
                </a:solidFill>
                <a:effectLst/>
                <a:latin typeface="Manrope" pitchFamily="2" charset="0"/>
              </a:rPr>
              <a:t>organisations</a:t>
            </a:r>
            <a:r>
              <a:rPr lang="en-US">
                <a:solidFill>
                  <a:srgbClr val="1A219C"/>
                </a:solidFill>
                <a:effectLst/>
                <a:latin typeface="Manrope" pitchFamily="2" charset="0"/>
              </a:rPr>
              <a:t> break boundaries and drive impact through collaborative action</a:t>
            </a:r>
          </a:p>
          <a:p>
            <a:pPr lvl="0"/>
            <a:endParaRPr lang="nl-NL"/>
          </a:p>
        </p:txBody>
      </p:sp>
      <p:sp>
        <p:nvSpPr>
          <p:cNvPr id="5" name="TextBox 4">
            <a:extLst>
              <a:ext uri="{FF2B5EF4-FFF2-40B4-BE49-F238E27FC236}">
                <a16:creationId xmlns:a16="http://schemas.microsoft.com/office/drawing/2014/main" id="{C9FE754B-3323-3214-45C9-219225603A72}"/>
              </a:ext>
            </a:extLst>
          </p:cNvPr>
          <p:cNvSpPr txBox="1"/>
          <p:nvPr/>
        </p:nvSpPr>
        <p:spPr>
          <a:xfrm>
            <a:off x="1086678" y="4015409"/>
            <a:ext cx="0" cy="0"/>
          </a:xfrm>
          <a:prstGeom prst="rect">
            <a:avLst/>
          </a:prstGeom>
          <a:noFill/>
          <a:ln>
            <a:noFill/>
          </a:ln>
        </p:spPr>
        <p:txBody>
          <a:bodyPr vert="horz" wrap="none" lIns="36000" tIns="36000" rIns="36000" bIns="36000" rtlCol="0">
            <a:noAutofit/>
          </a:bodyPr>
          <a:lstStyle/>
          <a:p>
            <a:pPr algn="l" hangingPunct="1">
              <a:spcAft>
                <a:spcPts val="600"/>
              </a:spcAft>
              <a:buClr>
                <a:schemeClr val="tx1"/>
              </a:buClr>
            </a:pPr>
            <a:endParaRPr lang="nl-NL" b="0" err="1">
              <a:solidFill>
                <a:schemeClr val="bg1"/>
              </a:solidFill>
            </a:endParaRPr>
          </a:p>
        </p:txBody>
      </p:sp>
      <p:sp>
        <p:nvSpPr>
          <p:cNvPr id="6" name="TextBox 5">
            <a:extLst>
              <a:ext uri="{FF2B5EF4-FFF2-40B4-BE49-F238E27FC236}">
                <a16:creationId xmlns:a16="http://schemas.microsoft.com/office/drawing/2014/main" id="{FAD3C42E-CBDB-89AD-12F0-E1488D9CD06C}"/>
              </a:ext>
            </a:extLst>
          </p:cNvPr>
          <p:cNvSpPr txBox="1"/>
          <p:nvPr userDrawn="1"/>
        </p:nvSpPr>
        <p:spPr>
          <a:xfrm>
            <a:off x="1086678" y="4015409"/>
            <a:ext cx="0" cy="0"/>
          </a:xfrm>
          <a:prstGeom prst="rect">
            <a:avLst/>
          </a:prstGeom>
          <a:noFill/>
          <a:ln>
            <a:noFill/>
          </a:ln>
        </p:spPr>
        <p:txBody>
          <a:bodyPr vert="horz" wrap="none" lIns="36000" tIns="36000" rIns="36000" bIns="36000" rtlCol="0">
            <a:noAutofit/>
          </a:bodyPr>
          <a:lstStyle/>
          <a:p>
            <a:pPr algn="l" hangingPunct="1">
              <a:spcAft>
                <a:spcPts val="600"/>
              </a:spcAft>
              <a:buClr>
                <a:schemeClr val="tx1"/>
              </a:buClr>
            </a:pPr>
            <a:endParaRPr lang="nl-NL" b="0" err="1">
              <a:solidFill>
                <a:schemeClr val="bg1"/>
              </a:solidFill>
            </a:endParaRPr>
          </a:p>
        </p:txBody>
      </p:sp>
      <p:sp>
        <p:nvSpPr>
          <p:cNvPr id="16" name="Tijdelijke aanduiding voor tekst 7">
            <a:extLst>
              <a:ext uri="{FF2B5EF4-FFF2-40B4-BE49-F238E27FC236}">
                <a16:creationId xmlns:a16="http://schemas.microsoft.com/office/drawing/2014/main" id="{F81F6A8A-7B90-A252-777E-BF4B87C9CE9D}"/>
              </a:ext>
            </a:extLst>
          </p:cNvPr>
          <p:cNvSpPr>
            <a:spLocks noGrp="1"/>
          </p:cNvSpPr>
          <p:nvPr>
            <p:ph type="body" sz="quarter" idx="25" hasCustomPrompt="1"/>
          </p:nvPr>
        </p:nvSpPr>
        <p:spPr>
          <a:xfrm>
            <a:off x="498447" y="3731044"/>
            <a:ext cx="2010138" cy="656196"/>
          </a:xfrm>
          <a:prstGeom prst="rect">
            <a:avLst/>
          </a:prstGeom>
        </p:spPr>
        <p:txBody>
          <a:bodyPr>
            <a:noAutofit/>
          </a:bodyPr>
          <a:lstStyle>
            <a:lvl1pPr marL="0" indent="0">
              <a:buFont typeface="Arial" panose="020B0604020202020204" pitchFamily="34" charset="0"/>
              <a:buNone/>
              <a:defRPr sz="1000" b="0"/>
            </a:lvl1pPr>
            <a:lvl2pPr marL="171450" indent="12700">
              <a:buFont typeface="Arial" panose="020B0604020202020204" pitchFamily="34" charset="0"/>
              <a:buChar char="•"/>
              <a:tabLst/>
              <a:defRPr/>
            </a:lvl2pPr>
            <a:lvl5pPr marL="0" indent="0">
              <a:buFont typeface="Arial" panose="020B0604020202020204" pitchFamily="34" charset="0"/>
              <a:buNone/>
              <a:defRPr/>
            </a:lvl5pPr>
            <a:lvl6pPr marL="171450" indent="-171450">
              <a:buFont typeface="Arial" panose="020B0604020202020204" pitchFamily="34" charset="0"/>
              <a:buChar char="•"/>
              <a:defRPr b="0"/>
            </a:lvl6pPr>
            <a:lvl7pPr marL="171450" indent="185738">
              <a:buFont typeface="Arial" panose="020B0604020202020204" pitchFamily="34" charset="0"/>
              <a:buChar char="•"/>
              <a:tabLst/>
              <a:defRPr sz="1000" b="0">
                <a:solidFill>
                  <a:schemeClr val="tx1"/>
                </a:solidFill>
              </a:defRPr>
            </a:lvl7pPr>
            <a:lvl8pPr marL="585788" indent="-185738">
              <a:buFont typeface="Arial" panose="020B0604020202020204" pitchFamily="34" charset="0"/>
              <a:buChar char="•"/>
              <a:tabLst/>
              <a:defRPr sz="1000" b="0"/>
            </a:lvl8pPr>
          </a:lstStyle>
          <a:p>
            <a:pPr lvl="4"/>
            <a:r>
              <a:rPr lang="en-US">
                <a:solidFill>
                  <a:srgbClr val="1A219C"/>
                </a:solidFill>
                <a:effectLst/>
                <a:latin typeface="Manrope" pitchFamily="2" charset="0"/>
              </a:rPr>
              <a:t>Normal </a:t>
            </a:r>
          </a:p>
          <a:p>
            <a:pPr lvl="5"/>
            <a:r>
              <a:rPr lang="en-US">
                <a:solidFill>
                  <a:srgbClr val="1A219C"/>
                </a:solidFill>
                <a:effectLst/>
                <a:latin typeface="Manrope" pitchFamily="2" charset="0"/>
              </a:rPr>
              <a:t>First level</a:t>
            </a:r>
          </a:p>
          <a:p>
            <a:pPr lvl="6"/>
            <a:r>
              <a:rPr lang="en-US">
                <a:solidFill>
                  <a:srgbClr val="1A219C"/>
                </a:solidFill>
                <a:effectLst/>
                <a:latin typeface="Manrope" pitchFamily="2" charset="0"/>
              </a:rPr>
              <a:t> Second level </a:t>
            </a:r>
          </a:p>
          <a:p>
            <a:pPr lvl="7"/>
            <a:r>
              <a:rPr lang="en-US">
                <a:solidFill>
                  <a:srgbClr val="1A219C"/>
                </a:solidFill>
                <a:effectLst/>
                <a:latin typeface="Manrope" pitchFamily="2" charset="0"/>
              </a:rPr>
              <a:t>Third level</a:t>
            </a:r>
          </a:p>
        </p:txBody>
      </p:sp>
      <p:sp>
        <p:nvSpPr>
          <p:cNvPr id="17" name="Tijdelijke aanduiding voor tekst 7">
            <a:extLst>
              <a:ext uri="{FF2B5EF4-FFF2-40B4-BE49-F238E27FC236}">
                <a16:creationId xmlns:a16="http://schemas.microsoft.com/office/drawing/2014/main" id="{A1D59B6A-2BC5-32CE-1466-D1400D3BFBD3}"/>
              </a:ext>
            </a:extLst>
          </p:cNvPr>
          <p:cNvSpPr>
            <a:spLocks noGrp="1"/>
          </p:cNvSpPr>
          <p:nvPr>
            <p:ph type="body" sz="quarter" idx="26" hasCustomPrompt="1"/>
          </p:nvPr>
        </p:nvSpPr>
        <p:spPr>
          <a:xfrm>
            <a:off x="3179094" y="3731044"/>
            <a:ext cx="2010138" cy="656196"/>
          </a:xfrm>
          <a:prstGeom prst="rect">
            <a:avLst/>
          </a:prstGeom>
        </p:spPr>
        <p:txBody>
          <a:bodyPr>
            <a:noAutofit/>
          </a:bodyPr>
          <a:lstStyle>
            <a:lvl1pPr marL="0" indent="0">
              <a:buFont typeface="Arial" panose="020B0604020202020204" pitchFamily="34" charset="0"/>
              <a:buNone/>
              <a:defRPr sz="1000" b="0"/>
            </a:lvl1pPr>
            <a:lvl2pPr marL="171450" indent="12700">
              <a:buFont typeface="Arial" panose="020B0604020202020204" pitchFamily="34" charset="0"/>
              <a:buChar char="•"/>
              <a:tabLst/>
              <a:defRPr/>
            </a:lvl2pPr>
            <a:lvl5pPr marL="0" indent="0">
              <a:buFont typeface="Arial" panose="020B0604020202020204" pitchFamily="34" charset="0"/>
              <a:buNone/>
              <a:defRPr/>
            </a:lvl5pPr>
            <a:lvl6pPr marL="171450" indent="-171450">
              <a:buFont typeface="Arial" panose="020B0604020202020204" pitchFamily="34" charset="0"/>
              <a:buChar char="•"/>
              <a:defRPr b="0"/>
            </a:lvl6pPr>
            <a:lvl7pPr marL="171450" indent="185738">
              <a:buFont typeface="Arial" panose="020B0604020202020204" pitchFamily="34" charset="0"/>
              <a:buChar char="•"/>
              <a:tabLst/>
              <a:defRPr sz="1000" b="0">
                <a:solidFill>
                  <a:schemeClr val="tx1"/>
                </a:solidFill>
              </a:defRPr>
            </a:lvl7pPr>
            <a:lvl8pPr marL="585788" indent="-185738">
              <a:buFont typeface="Arial" panose="020B0604020202020204" pitchFamily="34" charset="0"/>
              <a:buChar char="•"/>
              <a:tabLst/>
              <a:defRPr sz="1000" b="0"/>
            </a:lvl8pPr>
          </a:lstStyle>
          <a:p>
            <a:pPr lvl="4"/>
            <a:r>
              <a:rPr lang="en-US">
                <a:solidFill>
                  <a:srgbClr val="1A219C"/>
                </a:solidFill>
                <a:effectLst/>
                <a:latin typeface="Manrope" pitchFamily="2" charset="0"/>
              </a:rPr>
              <a:t>Normal </a:t>
            </a:r>
          </a:p>
          <a:p>
            <a:pPr lvl="5"/>
            <a:r>
              <a:rPr lang="en-US">
                <a:solidFill>
                  <a:srgbClr val="1A219C"/>
                </a:solidFill>
                <a:effectLst/>
                <a:latin typeface="Manrope" pitchFamily="2" charset="0"/>
              </a:rPr>
              <a:t>First level</a:t>
            </a:r>
          </a:p>
          <a:p>
            <a:pPr lvl="6"/>
            <a:r>
              <a:rPr lang="en-US">
                <a:solidFill>
                  <a:srgbClr val="1A219C"/>
                </a:solidFill>
                <a:effectLst/>
                <a:latin typeface="Manrope" pitchFamily="2" charset="0"/>
              </a:rPr>
              <a:t> Second level </a:t>
            </a:r>
          </a:p>
          <a:p>
            <a:pPr lvl="7"/>
            <a:r>
              <a:rPr lang="en-US">
                <a:solidFill>
                  <a:srgbClr val="1A219C"/>
                </a:solidFill>
                <a:effectLst/>
                <a:latin typeface="Manrope" pitchFamily="2" charset="0"/>
              </a:rPr>
              <a:t>Third level</a:t>
            </a:r>
          </a:p>
        </p:txBody>
      </p:sp>
      <p:sp>
        <p:nvSpPr>
          <p:cNvPr id="18" name="Tijdelijke aanduiding voor tekst 7">
            <a:extLst>
              <a:ext uri="{FF2B5EF4-FFF2-40B4-BE49-F238E27FC236}">
                <a16:creationId xmlns:a16="http://schemas.microsoft.com/office/drawing/2014/main" id="{EBC34B0D-B780-5192-52DE-33C6CA92CCED}"/>
              </a:ext>
            </a:extLst>
          </p:cNvPr>
          <p:cNvSpPr>
            <a:spLocks noGrp="1"/>
          </p:cNvSpPr>
          <p:nvPr>
            <p:ph type="body" sz="quarter" idx="27" hasCustomPrompt="1"/>
          </p:nvPr>
        </p:nvSpPr>
        <p:spPr>
          <a:xfrm>
            <a:off x="5859741" y="3731044"/>
            <a:ext cx="2010138" cy="656196"/>
          </a:xfrm>
          <a:prstGeom prst="rect">
            <a:avLst/>
          </a:prstGeom>
        </p:spPr>
        <p:txBody>
          <a:bodyPr>
            <a:noAutofit/>
          </a:bodyPr>
          <a:lstStyle>
            <a:lvl1pPr marL="0" indent="0">
              <a:buFont typeface="Arial" panose="020B0604020202020204" pitchFamily="34" charset="0"/>
              <a:buNone/>
              <a:defRPr sz="1000" b="0"/>
            </a:lvl1pPr>
            <a:lvl2pPr marL="171450" indent="12700">
              <a:buFont typeface="Arial" panose="020B0604020202020204" pitchFamily="34" charset="0"/>
              <a:buChar char="•"/>
              <a:tabLst/>
              <a:defRPr/>
            </a:lvl2pPr>
            <a:lvl5pPr marL="0" indent="0">
              <a:buFont typeface="Arial" panose="020B0604020202020204" pitchFamily="34" charset="0"/>
              <a:buNone/>
              <a:defRPr/>
            </a:lvl5pPr>
            <a:lvl6pPr marL="171450" indent="-171450">
              <a:buFont typeface="Arial" panose="020B0604020202020204" pitchFamily="34" charset="0"/>
              <a:buChar char="•"/>
              <a:defRPr b="0"/>
            </a:lvl6pPr>
            <a:lvl7pPr marL="171450" indent="185738">
              <a:buFont typeface="Arial" panose="020B0604020202020204" pitchFamily="34" charset="0"/>
              <a:buChar char="•"/>
              <a:tabLst/>
              <a:defRPr sz="1000" b="0">
                <a:solidFill>
                  <a:schemeClr val="tx1"/>
                </a:solidFill>
              </a:defRPr>
            </a:lvl7pPr>
            <a:lvl8pPr marL="585788" indent="-185738">
              <a:buFont typeface="Arial" panose="020B0604020202020204" pitchFamily="34" charset="0"/>
              <a:buChar char="•"/>
              <a:tabLst/>
              <a:defRPr sz="1000" b="0"/>
            </a:lvl8pPr>
          </a:lstStyle>
          <a:p>
            <a:pPr lvl="4"/>
            <a:r>
              <a:rPr lang="en-US">
                <a:solidFill>
                  <a:srgbClr val="1A219C"/>
                </a:solidFill>
                <a:effectLst/>
                <a:latin typeface="Manrope" pitchFamily="2" charset="0"/>
              </a:rPr>
              <a:t>Normal </a:t>
            </a:r>
          </a:p>
          <a:p>
            <a:pPr lvl="5"/>
            <a:r>
              <a:rPr lang="en-US">
                <a:solidFill>
                  <a:srgbClr val="1A219C"/>
                </a:solidFill>
                <a:effectLst/>
                <a:latin typeface="Manrope" pitchFamily="2" charset="0"/>
              </a:rPr>
              <a:t>First level</a:t>
            </a:r>
          </a:p>
          <a:p>
            <a:pPr lvl="6"/>
            <a:r>
              <a:rPr lang="en-US">
                <a:solidFill>
                  <a:srgbClr val="1A219C"/>
                </a:solidFill>
                <a:effectLst/>
                <a:latin typeface="Manrope" pitchFamily="2" charset="0"/>
              </a:rPr>
              <a:t> Second level </a:t>
            </a:r>
          </a:p>
          <a:p>
            <a:pPr lvl="7"/>
            <a:r>
              <a:rPr lang="en-US">
                <a:solidFill>
                  <a:srgbClr val="1A219C"/>
                </a:solidFill>
                <a:effectLst/>
                <a:latin typeface="Manrope" pitchFamily="2" charset="0"/>
              </a:rPr>
              <a:t>Third level</a:t>
            </a:r>
          </a:p>
        </p:txBody>
      </p:sp>
    </p:spTree>
    <p:extLst>
      <p:ext uri="{BB962C8B-B14F-4D97-AF65-F5344CB8AC3E}">
        <p14:creationId xmlns:p14="http://schemas.microsoft.com/office/powerpoint/2010/main" val="59840651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arguments blue">
    <p:bg>
      <p:bgRef idx="1001">
        <a:schemeClr val="bg1"/>
      </p:bgRef>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375D24D1-3822-1A6F-1EA3-0097E83689CA}"/>
              </a:ext>
            </a:extLst>
          </p:cNvPr>
          <p:cNvSpPr/>
          <p:nvPr/>
        </p:nvSpPr>
        <p:spPr>
          <a:xfrm>
            <a:off x="3324562" y="1876193"/>
            <a:ext cx="2494875" cy="303536"/>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13" name="Rectangle 10">
            <a:extLst>
              <a:ext uri="{FF2B5EF4-FFF2-40B4-BE49-F238E27FC236}">
                <a16:creationId xmlns:a16="http://schemas.microsoft.com/office/drawing/2014/main" id="{1C0F7931-1A4E-4A9A-504B-883FB747ACB8}"/>
              </a:ext>
            </a:extLst>
          </p:cNvPr>
          <p:cNvSpPr/>
          <p:nvPr userDrawn="1"/>
        </p:nvSpPr>
        <p:spPr>
          <a:xfrm rot="10800000" flipV="1">
            <a:off x="6176092" y="1876193"/>
            <a:ext cx="2494875" cy="303536"/>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6" name="Rectangle 10">
            <a:extLst>
              <a:ext uri="{FF2B5EF4-FFF2-40B4-BE49-F238E27FC236}">
                <a16:creationId xmlns:a16="http://schemas.microsoft.com/office/drawing/2014/main" id="{2D9F0FCC-7E75-E1DE-2D96-C38A966B63ED}"/>
              </a:ext>
            </a:extLst>
          </p:cNvPr>
          <p:cNvSpPr/>
          <p:nvPr userDrawn="1"/>
        </p:nvSpPr>
        <p:spPr>
          <a:xfrm rot="10800000" flipV="1">
            <a:off x="487046" y="1876193"/>
            <a:ext cx="2494875" cy="303536"/>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7" name="Tijdelijke aanduiding voor tekst 7">
            <a:extLst>
              <a:ext uri="{FF2B5EF4-FFF2-40B4-BE49-F238E27FC236}">
                <a16:creationId xmlns:a16="http://schemas.microsoft.com/office/drawing/2014/main" id="{3AA5BB4F-1263-7A93-B1AC-CF10B07D54EA}"/>
              </a:ext>
            </a:extLst>
          </p:cNvPr>
          <p:cNvSpPr>
            <a:spLocks noGrp="1"/>
          </p:cNvSpPr>
          <p:nvPr>
            <p:ph type="body" sz="quarter" idx="15" hasCustomPrompt="1"/>
          </p:nvPr>
        </p:nvSpPr>
        <p:spPr>
          <a:xfrm>
            <a:off x="498447" y="2465049"/>
            <a:ext cx="2483474" cy="1409961"/>
          </a:xfrm>
          <a:prstGeom prst="rect">
            <a:avLst/>
          </a:prstGeom>
        </p:spPr>
        <p:txBody>
          <a:bodyPr>
            <a:noAutofit/>
          </a:bodyPr>
          <a:lstStyle>
            <a:lvl1pPr marL="0" indent="0">
              <a:buFont typeface="Arial" panose="020B0604020202020204" pitchFamily="34" charset="0"/>
              <a:buNone/>
              <a:defRPr sz="1000" b="0">
                <a:solidFill>
                  <a:schemeClr val="tx1"/>
                </a:solidFill>
              </a:defRPr>
            </a:lvl1pPr>
          </a:lstStyle>
          <a:p>
            <a:r>
              <a:rPr lang="en-US">
                <a:solidFill>
                  <a:srgbClr val="FFFFFF"/>
                </a:solidFill>
                <a:effectLst/>
                <a:latin typeface="Manrope" pitchFamily="2" charset="0"/>
              </a:rPr>
              <a:t>Lorem ipsum dolor sit </a:t>
            </a:r>
            <a:r>
              <a:rPr lang="en-US" err="1">
                <a:solidFill>
                  <a:srgbClr val="FFFFFF"/>
                </a:solidFill>
                <a:effectLst/>
                <a:latin typeface="Manrope" pitchFamily="2" charset="0"/>
              </a:rPr>
              <a:t>amet</a:t>
            </a:r>
            <a:r>
              <a:rPr lang="en-US">
                <a:solidFill>
                  <a:srgbClr val="FFFFFF"/>
                </a:solidFill>
                <a:effectLst/>
                <a:latin typeface="Manrope" pitchFamily="2" charset="0"/>
              </a:rPr>
              <a:t>, </a:t>
            </a:r>
            <a:r>
              <a:rPr lang="en-US" err="1">
                <a:solidFill>
                  <a:srgbClr val="FFFFFF"/>
                </a:solidFill>
                <a:effectLst/>
                <a:latin typeface="Manrope" pitchFamily="2" charset="0"/>
              </a:rPr>
              <a:t>consectetur</a:t>
            </a:r>
            <a:r>
              <a:rPr lang="en-US">
                <a:solidFill>
                  <a:srgbClr val="FFFFFF"/>
                </a:solidFill>
                <a:effectLst/>
                <a:latin typeface="Manrope" pitchFamily="2" charset="0"/>
              </a:rPr>
              <a:t> </a:t>
            </a:r>
            <a:r>
              <a:rPr lang="en-US" err="1">
                <a:solidFill>
                  <a:srgbClr val="FFFFFF"/>
                </a:solidFill>
                <a:effectLst/>
                <a:latin typeface="Manrope" pitchFamily="2" charset="0"/>
              </a:rPr>
              <a:t>adipiscing</a:t>
            </a:r>
            <a:r>
              <a:rPr lang="en-US">
                <a:solidFill>
                  <a:srgbClr val="FFFFFF"/>
                </a:solidFill>
                <a:effectLst/>
                <a:latin typeface="Manrope" pitchFamily="2" charset="0"/>
              </a:rPr>
              <a:t> </a:t>
            </a:r>
            <a:r>
              <a:rPr lang="en-US" err="1">
                <a:solidFill>
                  <a:srgbClr val="FFFFFF"/>
                </a:solidFill>
                <a:effectLst/>
                <a:latin typeface="Manrope" pitchFamily="2" charset="0"/>
              </a:rPr>
              <a:t>elit</a:t>
            </a:r>
            <a:r>
              <a:rPr lang="en-US">
                <a:solidFill>
                  <a:srgbClr val="FFFFFF"/>
                </a:solidFill>
                <a:effectLst/>
                <a:latin typeface="Manrope" pitchFamily="2" charset="0"/>
              </a:rPr>
              <a:t>. </a:t>
            </a:r>
            <a:r>
              <a:rPr lang="en-US" err="1">
                <a:solidFill>
                  <a:srgbClr val="FFFFFF"/>
                </a:solidFill>
                <a:effectLst/>
                <a:latin typeface="Manrope" pitchFamily="2" charset="0"/>
              </a:rPr>
              <a:t>Etiam</a:t>
            </a:r>
            <a:r>
              <a:rPr lang="en-US">
                <a:solidFill>
                  <a:srgbClr val="FFFFFF"/>
                </a:solidFill>
                <a:effectLst/>
                <a:latin typeface="Manrope" pitchFamily="2" charset="0"/>
              </a:rPr>
              <a:t> </a:t>
            </a:r>
            <a:r>
              <a:rPr lang="en-US" err="1">
                <a:solidFill>
                  <a:srgbClr val="FFFFFF"/>
                </a:solidFill>
                <a:effectLst/>
                <a:latin typeface="Manrope" pitchFamily="2" charset="0"/>
              </a:rPr>
              <a:t>eu</a:t>
            </a:r>
            <a:r>
              <a:rPr lang="en-US">
                <a:solidFill>
                  <a:srgbClr val="FFFFFF"/>
                </a:solidFill>
                <a:effectLst/>
                <a:latin typeface="Manrope" pitchFamily="2" charset="0"/>
              </a:rPr>
              <a:t> </a:t>
            </a:r>
            <a:r>
              <a:rPr lang="en-US" err="1">
                <a:solidFill>
                  <a:srgbClr val="FFFFFF"/>
                </a:solidFill>
                <a:effectLst/>
                <a:latin typeface="Manrope" pitchFamily="2" charset="0"/>
              </a:rPr>
              <a:t>turpis</a:t>
            </a:r>
            <a:r>
              <a:rPr lang="en-US">
                <a:solidFill>
                  <a:srgbClr val="FFFFFF"/>
                </a:solidFill>
                <a:effectLst/>
                <a:latin typeface="Manrope" pitchFamily="2" charset="0"/>
              </a:rPr>
              <a:t> </a:t>
            </a:r>
            <a:r>
              <a:rPr lang="en-US" err="1">
                <a:solidFill>
                  <a:srgbClr val="FFFFFF"/>
                </a:solidFill>
                <a:effectLst/>
                <a:latin typeface="Manrope" pitchFamily="2" charset="0"/>
              </a:rPr>
              <a:t>molestie</a:t>
            </a:r>
            <a:r>
              <a:rPr lang="en-US">
                <a:solidFill>
                  <a:srgbClr val="FFFFFF"/>
                </a:solidFill>
                <a:effectLst/>
                <a:latin typeface="Manrope" pitchFamily="2" charset="0"/>
              </a:rPr>
              <a:t>, dictum </a:t>
            </a:r>
            <a:r>
              <a:rPr lang="en-US" err="1">
                <a:solidFill>
                  <a:srgbClr val="FFFFFF"/>
                </a:solidFill>
                <a:effectLst/>
                <a:latin typeface="Manrope" pitchFamily="2" charset="0"/>
              </a:rPr>
              <a:t>est</a:t>
            </a:r>
            <a:r>
              <a:rPr lang="en-US">
                <a:solidFill>
                  <a:srgbClr val="FFFFFF"/>
                </a:solidFill>
                <a:effectLst/>
                <a:latin typeface="Manrope" pitchFamily="2" charset="0"/>
              </a:rPr>
              <a:t> a, </a:t>
            </a:r>
            <a:r>
              <a:rPr lang="en-US" err="1">
                <a:solidFill>
                  <a:srgbClr val="FFFFFF"/>
                </a:solidFill>
                <a:effectLst/>
                <a:latin typeface="Manrope" pitchFamily="2" charset="0"/>
              </a:rPr>
              <a:t>mattis</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Sed </a:t>
            </a:r>
            <a:r>
              <a:rPr lang="en-US" err="1">
                <a:solidFill>
                  <a:srgbClr val="FFFFFF"/>
                </a:solidFill>
                <a:effectLst/>
                <a:latin typeface="Manrope" pitchFamily="2" charset="0"/>
              </a:rPr>
              <a:t>dignissim</a:t>
            </a:r>
            <a:r>
              <a:rPr lang="en-US">
                <a:solidFill>
                  <a:srgbClr val="FFFFFF"/>
                </a:solidFill>
                <a:effectLst/>
                <a:latin typeface="Manrope" pitchFamily="2" charset="0"/>
              </a:rPr>
              <a:t>, </a:t>
            </a:r>
            <a:r>
              <a:rPr lang="en-US" err="1">
                <a:solidFill>
                  <a:srgbClr val="FFFFFF"/>
                </a:solidFill>
                <a:effectLst/>
                <a:latin typeface="Manrope" pitchFamily="2" charset="0"/>
              </a:rPr>
              <a:t>metus</a:t>
            </a:r>
            <a:r>
              <a:rPr lang="en-US">
                <a:solidFill>
                  <a:srgbClr val="FFFFFF"/>
                </a:solidFill>
                <a:effectLst/>
                <a:latin typeface="Manrope" pitchFamily="2" charset="0"/>
              </a:rPr>
              <a:t> </a:t>
            </a:r>
            <a:r>
              <a:rPr lang="en-US" err="1">
                <a:solidFill>
                  <a:srgbClr val="FFFFFF"/>
                </a:solidFill>
                <a:effectLst/>
                <a:latin typeface="Manrope" pitchFamily="2" charset="0"/>
              </a:rPr>
              <a:t>nec</a:t>
            </a:r>
            <a:r>
              <a:rPr lang="en-US">
                <a:solidFill>
                  <a:srgbClr val="FFFFFF"/>
                </a:solidFill>
                <a:effectLst/>
                <a:latin typeface="Manrope" pitchFamily="2" charset="0"/>
              </a:rPr>
              <a:t> </a:t>
            </a:r>
            <a:r>
              <a:rPr lang="en-US" err="1">
                <a:solidFill>
                  <a:srgbClr val="FFFFFF"/>
                </a:solidFill>
                <a:effectLst/>
                <a:latin typeface="Manrope" pitchFamily="2" charset="0"/>
              </a:rPr>
              <a:t>fringilla</a:t>
            </a:r>
            <a:r>
              <a:rPr lang="en-US">
                <a:solidFill>
                  <a:srgbClr val="FFFFFF"/>
                </a:solidFill>
                <a:effectLst/>
                <a:latin typeface="Manrope" pitchFamily="2" charset="0"/>
              </a:rPr>
              <a:t> </a:t>
            </a:r>
            <a:r>
              <a:rPr lang="en-US" err="1">
                <a:solidFill>
                  <a:srgbClr val="FFFFFF"/>
                </a:solidFill>
                <a:effectLst/>
                <a:latin typeface="Manrope" pitchFamily="2" charset="0"/>
              </a:rPr>
              <a:t>accumsan</a:t>
            </a:r>
            <a:r>
              <a:rPr lang="en-US">
                <a:solidFill>
                  <a:srgbClr val="FFFFFF"/>
                </a:solidFill>
                <a:effectLst/>
                <a:latin typeface="Manrope" pitchFamily="2" charset="0"/>
              </a:rPr>
              <a:t>,</a:t>
            </a:r>
          </a:p>
          <a:p>
            <a:r>
              <a:rPr lang="en-US" err="1">
                <a:solidFill>
                  <a:srgbClr val="FFFFFF"/>
                </a:solidFill>
                <a:effectLst/>
                <a:latin typeface="Manrope" pitchFamily="2" charset="0"/>
              </a:rPr>
              <a:t>Sdfds</a:t>
            </a:r>
            <a:endParaRPr lang="en-US">
              <a:solidFill>
                <a:srgbClr val="FFFFFF"/>
              </a:solidFill>
              <a:effectLst/>
              <a:latin typeface="Manrope" pitchFamily="2" charset="0"/>
            </a:endParaRPr>
          </a:p>
          <a:p>
            <a:endParaRPr lang="en-US">
              <a:solidFill>
                <a:srgbClr val="FFFFFF"/>
              </a:solidFill>
              <a:effectLst/>
              <a:latin typeface="Manrope" pitchFamily="2" charset="0"/>
            </a:endParaRPr>
          </a:p>
          <a:p>
            <a:r>
              <a:rPr lang="en-US" err="1">
                <a:solidFill>
                  <a:srgbClr val="FFFFFF"/>
                </a:solidFill>
                <a:effectLst/>
                <a:latin typeface="Manrope" pitchFamily="2" charset="0"/>
              </a:rPr>
              <a:t>sdfdf</a:t>
            </a:r>
            <a:endParaRPr lang="en-US">
              <a:solidFill>
                <a:srgbClr val="FFFFFF"/>
              </a:solidFill>
              <a:effectLst/>
              <a:latin typeface="Manrope" pitchFamily="2" charset="0"/>
            </a:endParaRPr>
          </a:p>
        </p:txBody>
      </p:sp>
      <p:sp>
        <p:nvSpPr>
          <p:cNvPr id="2" name="Titel 1">
            <a:extLst>
              <a:ext uri="{FF2B5EF4-FFF2-40B4-BE49-F238E27FC236}">
                <a16:creationId xmlns:a16="http://schemas.microsoft.com/office/drawing/2014/main" id="{D968FE88-9925-E54B-882A-AFF602E4A182}"/>
              </a:ext>
            </a:extLst>
          </p:cNvPr>
          <p:cNvSpPr>
            <a:spLocks noGrp="1"/>
          </p:cNvSpPr>
          <p:nvPr>
            <p:ph type="title" hasCustomPrompt="1"/>
          </p:nvPr>
        </p:nvSpPr>
        <p:spPr>
          <a:xfrm>
            <a:off x="481012" y="551260"/>
            <a:ext cx="7151903" cy="618862"/>
          </a:xfrm>
          <a:prstGeom prst="rect">
            <a:avLst/>
          </a:prstGeom>
        </p:spPr>
        <p:txBody>
          <a:bodyPr anchor="t" anchorCtr="0">
            <a:noAutofit/>
          </a:bodyPr>
          <a:lstStyle>
            <a:lvl1pPr marL="0" indent="0">
              <a:defRPr sz="2400">
                <a:solidFill>
                  <a:schemeClr val="tx1"/>
                </a:solidFill>
              </a:defRPr>
            </a:lvl1pPr>
          </a:lstStyle>
          <a:p>
            <a:r>
              <a:rPr lang="en-US" b="1">
                <a:solidFill>
                  <a:srgbClr val="FFFFFF"/>
                </a:solidFill>
                <a:effectLst/>
                <a:latin typeface="Manrope" pitchFamily="2" charset="0"/>
              </a:rPr>
              <a:t>Presentation Title</a:t>
            </a:r>
            <a:endParaRPr lang="en-US">
              <a:solidFill>
                <a:srgbClr val="FFFFFF"/>
              </a:solidFill>
              <a:effectLst/>
              <a:latin typeface="Manrope" pitchFamily="2" charset="0"/>
            </a:endParaRPr>
          </a:p>
        </p:txBody>
      </p:sp>
      <p:sp>
        <p:nvSpPr>
          <p:cNvPr id="3" name="Tijdelijke aanduiding voor dianummer 2">
            <a:extLst>
              <a:ext uri="{FF2B5EF4-FFF2-40B4-BE49-F238E27FC236}">
                <a16:creationId xmlns:a16="http://schemas.microsoft.com/office/drawing/2014/main" id="{B11ABDD1-8516-DC53-690A-CCC571C79C9F}"/>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798985" y="1896081"/>
            <a:ext cx="1841905" cy="257369"/>
          </a:xfrm>
          <a:prstGeom prst="rect">
            <a:avLst/>
          </a:prstGeom>
        </p:spPr>
        <p:txBody>
          <a:bodyPr wrap="square">
            <a:spAutoFit/>
          </a:bodyPr>
          <a:lstStyle>
            <a:lvl1pPr algn="l">
              <a:defRPr sz="1200" b="1">
                <a:solidFill>
                  <a:schemeClr val="bg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1.0 Lorem ipsum</a:t>
            </a:r>
            <a:endParaRPr lang="en-US">
              <a:solidFill>
                <a:srgbClr val="1A219C"/>
              </a:solidFill>
              <a:effectLst/>
              <a:latin typeface="Manrope" pitchFamily="2" charset="0"/>
            </a:endParaRPr>
          </a:p>
        </p:txBody>
      </p:sp>
      <p:sp>
        <p:nvSpPr>
          <p:cNvPr id="12" name="Tijdelijke aanduiding voor tekst 7">
            <a:extLst>
              <a:ext uri="{FF2B5EF4-FFF2-40B4-BE49-F238E27FC236}">
                <a16:creationId xmlns:a16="http://schemas.microsoft.com/office/drawing/2014/main" id="{121DDF57-FF8D-5670-77CA-1458C0DB48CE}"/>
              </a:ext>
            </a:extLst>
          </p:cNvPr>
          <p:cNvSpPr>
            <a:spLocks noGrp="1"/>
          </p:cNvSpPr>
          <p:nvPr>
            <p:ph type="body" sz="quarter" idx="18" hasCustomPrompt="1"/>
          </p:nvPr>
        </p:nvSpPr>
        <p:spPr>
          <a:xfrm>
            <a:off x="6493327" y="1896081"/>
            <a:ext cx="1860404" cy="257369"/>
          </a:xfrm>
          <a:prstGeom prst="rect">
            <a:avLst/>
          </a:prstGeom>
        </p:spPr>
        <p:txBody>
          <a:bodyPr wrap="square">
            <a:spAutoFit/>
          </a:bodyPr>
          <a:lstStyle>
            <a:lvl1pPr algn="l" rtl="0">
              <a:defRPr sz="1200" b="1">
                <a:solidFill>
                  <a:schemeClr val="bg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3.0 Lorem ipsum</a:t>
            </a:r>
            <a:endParaRPr lang="en-US">
              <a:solidFill>
                <a:srgbClr val="1A219C"/>
              </a:solidFill>
              <a:effectLst/>
              <a:latin typeface="Manrope" pitchFamily="2" charset="0"/>
            </a:endParaRPr>
          </a:p>
        </p:txBody>
      </p:sp>
      <p:sp>
        <p:nvSpPr>
          <p:cNvPr id="18" name="Tijdelijke aanduiding voor tekst 7">
            <a:extLst>
              <a:ext uri="{FF2B5EF4-FFF2-40B4-BE49-F238E27FC236}">
                <a16:creationId xmlns:a16="http://schemas.microsoft.com/office/drawing/2014/main" id="{844960C8-B7F1-EADE-2EB7-29DC834F6D6E}"/>
              </a:ext>
            </a:extLst>
          </p:cNvPr>
          <p:cNvSpPr>
            <a:spLocks noGrp="1"/>
          </p:cNvSpPr>
          <p:nvPr>
            <p:ph type="body" sz="quarter" idx="19" hasCustomPrompt="1"/>
          </p:nvPr>
        </p:nvSpPr>
        <p:spPr>
          <a:xfrm>
            <a:off x="3324562" y="2465049"/>
            <a:ext cx="2494875" cy="1409961"/>
          </a:xfrm>
          <a:prstGeom prst="rect">
            <a:avLst/>
          </a:prstGeom>
        </p:spPr>
        <p:txBody>
          <a:bodyPr>
            <a:noAutofit/>
          </a:bodyPr>
          <a:lstStyle>
            <a:lvl1pPr>
              <a:defRPr sz="1000" b="0">
                <a:solidFill>
                  <a:schemeClr val="tx1"/>
                </a:solidFill>
              </a:defRPr>
            </a:lvl1pPr>
          </a:lstStyle>
          <a:p>
            <a:r>
              <a:rPr lang="en-US">
                <a:solidFill>
                  <a:srgbClr val="FFFFFF"/>
                </a:solidFill>
                <a:effectLst/>
                <a:latin typeface="Manrope" pitchFamily="2" charset="0"/>
              </a:rPr>
              <a:t>Lorem ipsum dolor sit </a:t>
            </a:r>
            <a:r>
              <a:rPr lang="en-US" err="1">
                <a:solidFill>
                  <a:srgbClr val="FFFFFF"/>
                </a:solidFill>
                <a:effectLst/>
                <a:latin typeface="Manrope" pitchFamily="2" charset="0"/>
              </a:rPr>
              <a:t>amet</a:t>
            </a:r>
            <a:r>
              <a:rPr lang="en-US">
                <a:solidFill>
                  <a:srgbClr val="FFFFFF"/>
                </a:solidFill>
                <a:effectLst/>
                <a:latin typeface="Manrope" pitchFamily="2" charset="0"/>
              </a:rPr>
              <a:t>, </a:t>
            </a:r>
            <a:r>
              <a:rPr lang="en-US" err="1">
                <a:solidFill>
                  <a:srgbClr val="FFFFFF"/>
                </a:solidFill>
                <a:effectLst/>
                <a:latin typeface="Manrope" pitchFamily="2" charset="0"/>
              </a:rPr>
              <a:t>consectetur</a:t>
            </a:r>
            <a:r>
              <a:rPr lang="en-US">
                <a:solidFill>
                  <a:srgbClr val="FFFFFF"/>
                </a:solidFill>
                <a:effectLst/>
                <a:latin typeface="Manrope" pitchFamily="2" charset="0"/>
              </a:rPr>
              <a:t> </a:t>
            </a:r>
            <a:r>
              <a:rPr lang="en-US" err="1">
                <a:solidFill>
                  <a:srgbClr val="FFFFFF"/>
                </a:solidFill>
                <a:effectLst/>
                <a:latin typeface="Manrope" pitchFamily="2" charset="0"/>
              </a:rPr>
              <a:t>adipiscing</a:t>
            </a:r>
            <a:r>
              <a:rPr lang="en-US">
                <a:solidFill>
                  <a:srgbClr val="FFFFFF"/>
                </a:solidFill>
                <a:effectLst/>
                <a:latin typeface="Manrope" pitchFamily="2" charset="0"/>
              </a:rPr>
              <a:t> </a:t>
            </a:r>
            <a:r>
              <a:rPr lang="en-US" err="1">
                <a:solidFill>
                  <a:srgbClr val="FFFFFF"/>
                </a:solidFill>
                <a:effectLst/>
                <a:latin typeface="Manrope" pitchFamily="2" charset="0"/>
              </a:rPr>
              <a:t>elit</a:t>
            </a:r>
            <a:r>
              <a:rPr lang="en-US">
                <a:solidFill>
                  <a:srgbClr val="FFFFFF"/>
                </a:solidFill>
                <a:effectLst/>
                <a:latin typeface="Manrope" pitchFamily="2" charset="0"/>
              </a:rPr>
              <a:t>. </a:t>
            </a:r>
            <a:r>
              <a:rPr lang="en-US" err="1">
                <a:solidFill>
                  <a:srgbClr val="FFFFFF"/>
                </a:solidFill>
                <a:effectLst/>
                <a:latin typeface="Manrope" pitchFamily="2" charset="0"/>
              </a:rPr>
              <a:t>Etiam</a:t>
            </a:r>
            <a:r>
              <a:rPr lang="en-US">
                <a:solidFill>
                  <a:srgbClr val="FFFFFF"/>
                </a:solidFill>
                <a:effectLst/>
                <a:latin typeface="Manrope" pitchFamily="2" charset="0"/>
              </a:rPr>
              <a:t> </a:t>
            </a:r>
            <a:r>
              <a:rPr lang="en-US" err="1">
                <a:solidFill>
                  <a:srgbClr val="FFFFFF"/>
                </a:solidFill>
                <a:effectLst/>
                <a:latin typeface="Manrope" pitchFamily="2" charset="0"/>
              </a:rPr>
              <a:t>eu</a:t>
            </a:r>
            <a:r>
              <a:rPr lang="en-US">
                <a:solidFill>
                  <a:srgbClr val="FFFFFF"/>
                </a:solidFill>
                <a:effectLst/>
                <a:latin typeface="Manrope" pitchFamily="2" charset="0"/>
              </a:rPr>
              <a:t> </a:t>
            </a:r>
            <a:r>
              <a:rPr lang="en-US" err="1">
                <a:solidFill>
                  <a:srgbClr val="FFFFFF"/>
                </a:solidFill>
                <a:effectLst/>
                <a:latin typeface="Manrope" pitchFamily="2" charset="0"/>
              </a:rPr>
              <a:t>turpis</a:t>
            </a:r>
            <a:r>
              <a:rPr lang="en-US">
                <a:solidFill>
                  <a:srgbClr val="FFFFFF"/>
                </a:solidFill>
                <a:effectLst/>
                <a:latin typeface="Manrope" pitchFamily="2" charset="0"/>
              </a:rPr>
              <a:t> </a:t>
            </a:r>
            <a:r>
              <a:rPr lang="en-US" err="1">
                <a:solidFill>
                  <a:srgbClr val="FFFFFF"/>
                </a:solidFill>
                <a:effectLst/>
                <a:latin typeface="Manrope" pitchFamily="2" charset="0"/>
              </a:rPr>
              <a:t>molestie</a:t>
            </a:r>
            <a:r>
              <a:rPr lang="en-US">
                <a:solidFill>
                  <a:srgbClr val="FFFFFF"/>
                </a:solidFill>
                <a:effectLst/>
                <a:latin typeface="Manrope" pitchFamily="2" charset="0"/>
              </a:rPr>
              <a:t>, dictum </a:t>
            </a:r>
            <a:r>
              <a:rPr lang="en-US" err="1">
                <a:solidFill>
                  <a:srgbClr val="FFFFFF"/>
                </a:solidFill>
                <a:effectLst/>
                <a:latin typeface="Manrope" pitchFamily="2" charset="0"/>
              </a:rPr>
              <a:t>est</a:t>
            </a:r>
            <a:r>
              <a:rPr lang="en-US">
                <a:solidFill>
                  <a:srgbClr val="FFFFFF"/>
                </a:solidFill>
                <a:effectLst/>
                <a:latin typeface="Manrope" pitchFamily="2" charset="0"/>
              </a:rPr>
              <a:t> a, </a:t>
            </a:r>
            <a:r>
              <a:rPr lang="en-US" err="1">
                <a:solidFill>
                  <a:srgbClr val="FFFFFF"/>
                </a:solidFill>
                <a:effectLst/>
                <a:latin typeface="Manrope" pitchFamily="2" charset="0"/>
              </a:rPr>
              <a:t>mattis</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Sed </a:t>
            </a:r>
            <a:r>
              <a:rPr lang="en-US" err="1">
                <a:solidFill>
                  <a:srgbClr val="FFFFFF"/>
                </a:solidFill>
                <a:effectLst/>
                <a:latin typeface="Manrope" pitchFamily="2" charset="0"/>
              </a:rPr>
              <a:t>dignissim</a:t>
            </a:r>
            <a:r>
              <a:rPr lang="en-US">
                <a:solidFill>
                  <a:srgbClr val="FFFFFF"/>
                </a:solidFill>
                <a:effectLst/>
                <a:latin typeface="Manrope" pitchFamily="2" charset="0"/>
              </a:rPr>
              <a:t>, </a:t>
            </a:r>
            <a:r>
              <a:rPr lang="en-US" err="1">
                <a:solidFill>
                  <a:srgbClr val="FFFFFF"/>
                </a:solidFill>
                <a:effectLst/>
                <a:latin typeface="Manrope" pitchFamily="2" charset="0"/>
              </a:rPr>
              <a:t>metus</a:t>
            </a:r>
            <a:r>
              <a:rPr lang="en-US">
                <a:solidFill>
                  <a:srgbClr val="FFFFFF"/>
                </a:solidFill>
                <a:effectLst/>
                <a:latin typeface="Manrope" pitchFamily="2" charset="0"/>
              </a:rPr>
              <a:t> </a:t>
            </a:r>
            <a:r>
              <a:rPr lang="en-US" err="1">
                <a:solidFill>
                  <a:srgbClr val="FFFFFF"/>
                </a:solidFill>
                <a:effectLst/>
                <a:latin typeface="Manrope" pitchFamily="2" charset="0"/>
              </a:rPr>
              <a:t>nec</a:t>
            </a:r>
            <a:r>
              <a:rPr lang="en-US">
                <a:solidFill>
                  <a:srgbClr val="FFFFFF"/>
                </a:solidFill>
                <a:effectLst/>
                <a:latin typeface="Manrope" pitchFamily="2" charset="0"/>
              </a:rPr>
              <a:t> </a:t>
            </a:r>
            <a:r>
              <a:rPr lang="en-US" err="1">
                <a:solidFill>
                  <a:srgbClr val="FFFFFF"/>
                </a:solidFill>
                <a:effectLst/>
                <a:latin typeface="Manrope" pitchFamily="2" charset="0"/>
              </a:rPr>
              <a:t>fringilla</a:t>
            </a:r>
            <a:r>
              <a:rPr lang="en-US">
                <a:solidFill>
                  <a:srgbClr val="FFFFFF"/>
                </a:solidFill>
                <a:effectLst/>
                <a:latin typeface="Manrope" pitchFamily="2" charset="0"/>
              </a:rPr>
              <a:t> </a:t>
            </a:r>
            <a:r>
              <a:rPr lang="en-US" err="1">
                <a:solidFill>
                  <a:srgbClr val="FFFFFF"/>
                </a:solidFill>
                <a:effectLst/>
                <a:latin typeface="Manrope" pitchFamily="2" charset="0"/>
              </a:rPr>
              <a:t>accumsan</a:t>
            </a:r>
            <a:r>
              <a:rPr lang="en-US">
                <a:solidFill>
                  <a:srgbClr val="FFFFFF"/>
                </a:solidFill>
                <a:effectLst/>
                <a:latin typeface="Manrope" pitchFamily="2" charset="0"/>
              </a:rPr>
              <a:t>,</a:t>
            </a:r>
          </a:p>
        </p:txBody>
      </p:sp>
      <p:sp>
        <p:nvSpPr>
          <p:cNvPr id="19" name="Tijdelijke aanduiding voor tekst 7">
            <a:extLst>
              <a:ext uri="{FF2B5EF4-FFF2-40B4-BE49-F238E27FC236}">
                <a16:creationId xmlns:a16="http://schemas.microsoft.com/office/drawing/2014/main" id="{DFD99257-5426-3D39-AF40-2EE6CD9FE1B2}"/>
              </a:ext>
            </a:extLst>
          </p:cNvPr>
          <p:cNvSpPr>
            <a:spLocks noGrp="1"/>
          </p:cNvSpPr>
          <p:nvPr>
            <p:ph type="body" sz="quarter" idx="20" hasCustomPrompt="1"/>
          </p:nvPr>
        </p:nvSpPr>
        <p:spPr>
          <a:xfrm>
            <a:off x="6176092" y="2455463"/>
            <a:ext cx="2499596" cy="1409961"/>
          </a:xfrm>
          <a:prstGeom prst="rect">
            <a:avLst/>
          </a:prstGeom>
        </p:spPr>
        <p:txBody>
          <a:bodyPr>
            <a:noAutofit/>
          </a:bodyPr>
          <a:lstStyle>
            <a:lvl1pPr>
              <a:defRPr sz="1000" b="0">
                <a:solidFill>
                  <a:schemeClr val="tx1"/>
                </a:solidFill>
              </a:defRPr>
            </a:lvl1pPr>
          </a:lstStyle>
          <a:p>
            <a:r>
              <a:rPr lang="en-US">
                <a:solidFill>
                  <a:srgbClr val="FFFFFF"/>
                </a:solidFill>
                <a:effectLst/>
                <a:latin typeface="Manrope" pitchFamily="2" charset="0"/>
              </a:rPr>
              <a:t>Lorem ipsum dolor sit </a:t>
            </a:r>
            <a:r>
              <a:rPr lang="en-US" err="1">
                <a:solidFill>
                  <a:srgbClr val="FFFFFF"/>
                </a:solidFill>
                <a:effectLst/>
                <a:latin typeface="Manrope" pitchFamily="2" charset="0"/>
              </a:rPr>
              <a:t>amet</a:t>
            </a:r>
            <a:r>
              <a:rPr lang="en-US">
                <a:solidFill>
                  <a:srgbClr val="FFFFFF"/>
                </a:solidFill>
                <a:effectLst/>
                <a:latin typeface="Manrope" pitchFamily="2" charset="0"/>
              </a:rPr>
              <a:t>, </a:t>
            </a:r>
            <a:r>
              <a:rPr lang="en-US" err="1">
                <a:solidFill>
                  <a:srgbClr val="FFFFFF"/>
                </a:solidFill>
                <a:effectLst/>
                <a:latin typeface="Manrope" pitchFamily="2" charset="0"/>
              </a:rPr>
              <a:t>consectetur</a:t>
            </a:r>
            <a:r>
              <a:rPr lang="en-US">
                <a:solidFill>
                  <a:srgbClr val="FFFFFF"/>
                </a:solidFill>
                <a:effectLst/>
                <a:latin typeface="Manrope" pitchFamily="2" charset="0"/>
              </a:rPr>
              <a:t> </a:t>
            </a:r>
            <a:r>
              <a:rPr lang="en-US" err="1">
                <a:solidFill>
                  <a:srgbClr val="FFFFFF"/>
                </a:solidFill>
                <a:effectLst/>
                <a:latin typeface="Manrope" pitchFamily="2" charset="0"/>
              </a:rPr>
              <a:t>adipiscing</a:t>
            </a:r>
            <a:r>
              <a:rPr lang="en-US">
                <a:solidFill>
                  <a:srgbClr val="FFFFFF"/>
                </a:solidFill>
                <a:effectLst/>
                <a:latin typeface="Manrope" pitchFamily="2" charset="0"/>
              </a:rPr>
              <a:t> </a:t>
            </a:r>
            <a:r>
              <a:rPr lang="en-US" err="1">
                <a:solidFill>
                  <a:srgbClr val="FFFFFF"/>
                </a:solidFill>
                <a:effectLst/>
                <a:latin typeface="Manrope" pitchFamily="2" charset="0"/>
              </a:rPr>
              <a:t>elit</a:t>
            </a:r>
            <a:r>
              <a:rPr lang="en-US">
                <a:solidFill>
                  <a:srgbClr val="FFFFFF"/>
                </a:solidFill>
                <a:effectLst/>
                <a:latin typeface="Manrope" pitchFamily="2" charset="0"/>
              </a:rPr>
              <a:t>. </a:t>
            </a:r>
            <a:r>
              <a:rPr lang="en-US" err="1">
                <a:solidFill>
                  <a:srgbClr val="FFFFFF"/>
                </a:solidFill>
                <a:effectLst/>
                <a:latin typeface="Manrope" pitchFamily="2" charset="0"/>
              </a:rPr>
              <a:t>Etiam</a:t>
            </a:r>
            <a:r>
              <a:rPr lang="en-US">
                <a:solidFill>
                  <a:srgbClr val="FFFFFF"/>
                </a:solidFill>
                <a:effectLst/>
                <a:latin typeface="Manrope" pitchFamily="2" charset="0"/>
              </a:rPr>
              <a:t> </a:t>
            </a:r>
            <a:r>
              <a:rPr lang="en-US" err="1">
                <a:solidFill>
                  <a:srgbClr val="FFFFFF"/>
                </a:solidFill>
                <a:effectLst/>
                <a:latin typeface="Manrope" pitchFamily="2" charset="0"/>
              </a:rPr>
              <a:t>eu</a:t>
            </a:r>
            <a:r>
              <a:rPr lang="en-US">
                <a:solidFill>
                  <a:srgbClr val="FFFFFF"/>
                </a:solidFill>
                <a:effectLst/>
                <a:latin typeface="Manrope" pitchFamily="2" charset="0"/>
              </a:rPr>
              <a:t> </a:t>
            </a:r>
            <a:r>
              <a:rPr lang="en-US" err="1">
                <a:solidFill>
                  <a:srgbClr val="FFFFFF"/>
                </a:solidFill>
                <a:effectLst/>
                <a:latin typeface="Manrope" pitchFamily="2" charset="0"/>
              </a:rPr>
              <a:t>turpis</a:t>
            </a:r>
            <a:r>
              <a:rPr lang="en-US">
                <a:solidFill>
                  <a:srgbClr val="FFFFFF"/>
                </a:solidFill>
                <a:effectLst/>
                <a:latin typeface="Manrope" pitchFamily="2" charset="0"/>
              </a:rPr>
              <a:t> </a:t>
            </a:r>
            <a:r>
              <a:rPr lang="en-US" err="1">
                <a:solidFill>
                  <a:srgbClr val="FFFFFF"/>
                </a:solidFill>
                <a:effectLst/>
                <a:latin typeface="Manrope" pitchFamily="2" charset="0"/>
              </a:rPr>
              <a:t>molestie</a:t>
            </a:r>
            <a:r>
              <a:rPr lang="en-US">
                <a:solidFill>
                  <a:srgbClr val="FFFFFF"/>
                </a:solidFill>
                <a:effectLst/>
                <a:latin typeface="Manrope" pitchFamily="2" charset="0"/>
              </a:rPr>
              <a:t>, dictum </a:t>
            </a:r>
            <a:r>
              <a:rPr lang="en-US" err="1">
                <a:solidFill>
                  <a:srgbClr val="FFFFFF"/>
                </a:solidFill>
                <a:effectLst/>
                <a:latin typeface="Manrope" pitchFamily="2" charset="0"/>
              </a:rPr>
              <a:t>est</a:t>
            </a:r>
            <a:r>
              <a:rPr lang="en-US">
                <a:solidFill>
                  <a:srgbClr val="FFFFFF"/>
                </a:solidFill>
                <a:effectLst/>
                <a:latin typeface="Manrope" pitchFamily="2" charset="0"/>
              </a:rPr>
              <a:t> a, </a:t>
            </a:r>
            <a:r>
              <a:rPr lang="en-US" err="1">
                <a:solidFill>
                  <a:srgbClr val="FFFFFF"/>
                </a:solidFill>
                <a:effectLst/>
                <a:latin typeface="Manrope" pitchFamily="2" charset="0"/>
              </a:rPr>
              <a:t>mattis</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Sed </a:t>
            </a:r>
            <a:r>
              <a:rPr lang="en-US" err="1">
                <a:solidFill>
                  <a:srgbClr val="FFFFFF"/>
                </a:solidFill>
                <a:effectLst/>
                <a:latin typeface="Manrope" pitchFamily="2" charset="0"/>
              </a:rPr>
              <a:t>dignissim</a:t>
            </a:r>
            <a:r>
              <a:rPr lang="en-US">
                <a:solidFill>
                  <a:srgbClr val="FFFFFF"/>
                </a:solidFill>
                <a:effectLst/>
                <a:latin typeface="Manrope" pitchFamily="2" charset="0"/>
              </a:rPr>
              <a:t>, </a:t>
            </a:r>
            <a:r>
              <a:rPr lang="en-US" err="1">
                <a:solidFill>
                  <a:srgbClr val="FFFFFF"/>
                </a:solidFill>
                <a:effectLst/>
                <a:latin typeface="Manrope" pitchFamily="2" charset="0"/>
              </a:rPr>
              <a:t>metus</a:t>
            </a:r>
            <a:r>
              <a:rPr lang="en-US">
                <a:solidFill>
                  <a:srgbClr val="FFFFFF"/>
                </a:solidFill>
                <a:effectLst/>
                <a:latin typeface="Manrope" pitchFamily="2" charset="0"/>
              </a:rPr>
              <a:t> </a:t>
            </a:r>
            <a:r>
              <a:rPr lang="en-US" err="1">
                <a:solidFill>
                  <a:srgbClr val="FFFFFF"/>
                </a:solidFill>
                <a:effectLst/>
                <a:latin typeface="Manrope" pitchFamily="2" charset="0"/>
              </a:rPr>
              <a:t>nec</a:t>
            </a:r>
            <a:r>
              <a:rPr lang="en-US">
                <a:solidFill>
                  <a:srgbClr val="FFFFFF"/>
                </a:solidFill>
                <a:effectLst/>
                <a:latin typeface="Manrope" pitchFamily="2" charset="0"/>
              </a:rPr>
              <a:t> </a:t>
            </a:r>
            <a:r>
              <a:rPr lang="en-US" err="1">
                <a:solidFill>
                  <a:srgbClr val="FFFFFF"/>
                </a:solidFill>
                <a:effectLst/>
                <a:latin typeface="Manrope" pitchFamily="2" charset="0"/>
              </a:rPr>
              <a:t>fringilla</a:t>
            </a:r>
            <a:r>
              <a:rPr lang="en-US">
                <a:solidFill>
                  <a:srgbClr val="FFFFFF"/>
                </a:solidFill>
                <a:effectLst/>
                <a:latin typeface="Manrope" pitchFamily="2" charset="0"/>
              </a:rPr>
              <a:t> </a:t>
            </a:r>
            <a:r>
              <a:rPr lang="en-US" err="1">
                <a:solidFill>
                  <a:srgbClr val="FFFFFF"/>
                </a:solidFill>
                <a:effectLst/>
                <a:latin typeface="Manrope" pitchFamily="2" charset="0"/>
              </a:rPr>
              <a:t>accumsan</a:t>
            </a:r>
            <a:r>
              <a:rPr lang="en-US">
                <a:solidFill>
                  <a:srgbClr val="FFFFFF"/>
                </a:solidFill>
                <a:effectLst/>
                <a:latin typeface="Manrope" pitchFamily="2" charset="0"/>
              </a:rPr>
              <a:t>,</a:t>
            </a:r>
          </a:p>
        </p:txBody>
      </p:sp>
      <p:sp>
        <p:nvSpPr>
          <p:cNvPr id="31" name="Tijdelijke aanduiding voor tekst 7">
            <a:extLst>
              <a:ext uri="{FF2B5EF4-FFF2-40B4-BE49-F238E27FC236}">
                <a16:creationId xmlns:a16="http://schemas.microsoft.com/office/drawing/2014/main" id="{FCEA0210-C768-D0A5-75E8-2B37CEF7E87B}"/>
              </a:ext>
            </a:extLst>
          </p:cNvPr>
          <p:cNvSpPr>
            <a:spLocks noGrp="1"/>
          </p:cNvSpPr>
          <p:nvPr>
            <p:ph type="body" sz="quarter" idx="21" hasCustomPrompt="1"/>
          </p:nvPr>
        </p:nvSpPr>
        <p:spPr>
          <a:xfrm>
            <a:off x="3641797" y="1896081"/>
            <a:ext cx="1860404" cy="257369"/>
          </a:xfrm>
          <a:prstGeom prst="rect">
            <a:avLst/>
          </a:prstGeom>
        </p:spPr>
        <p:txBody>
          <a:bodyPr wrap="square">
            <a:spAutoFit/>
          </a:bodyPr>
          <a:lstStyle>
            <a:lvl1pPr algn="l" rtl="0">
              <a:defRPr sz="1200" b="1">
                <a:solidFill>
                  <a:schemeClr val="bg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2.0 Lorem ipsum</a:t>
            </a:r>
            <a:endParaRPr lang="en-US">
              <a:solidFill>
                <a:srgbClr val="1A219C"/>
              </a:solidFill>
              <a:effectLst/>
              <a:latin typeface="Manrope" pitchFamily="2" charset="0"/>
            </a:endParaRPr>
          </a:p>
        </p:txBody>
      </p:sp>
      <p:grpSp>
        <p:nvGrpSpPr>
          <p:cNvPr id="21" name="logo">
            <a:extLst>
              <a:ext uri="{FF2B5EF4-FFF2-40B4-BE49-F238E27FC236}">
                <a16:creationId xmlns:a16="http://schemas.microsoft.com/office/drawing/2014/main" id="{71389D30-0E18-74CC-7803-3CBFA2A23933}"/>
              </a:ext>
            </a:extLst>
          </p:cNvPr>
          <p:cNvGrpSpPr/>
          <p:nvPr userDrawn="1"/>
        </p:nvGrpSpPr>
        <p:grpSpPr>
          <a:xfrm>
            <a:off x="8762452" y="4762758"/>
            <a:ext cx="237947" cy="238125"/>
            <a:chOff x="0" y="0"/>
            <a:chExt cx="634999" cy="634999"/>
          </a:xfrm>
          <a:solidFill>
            <a:schemeClr val="tx1"/>
          </a:solidFill>
        </p:grpSpPr>
        <p:sp>
          <p:nvSpPr>
            <p:cNvPr id="22" name="Vorm">
              <a:extLst>
                <a:ext uri="{FF2B5EF4-FFF2-40B4-BE49-F238E27FC236}">
                  <a16:creationId xmlns:a16="http://schemas.microsoft.com/office/drawing/2014/main" id="{BABDAA3B-0B2B-EB7C-DC11-38C800F41314}"/>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3" name="Vorm">
              <a:extLst>
                <a:ext uri="{FF2B5EF4-FFF2-40B4-BE49-F238E27FC236}">
                  <a16:creationId xmlns:a16="http://schemas.microsoft.com/office/drawing/2014/main" id="{867AA65D-6344-3B2A-0E33-7049AA6D669F}"/>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4" name="Vorm">
              <a:extLst>
                <a:ext uri="{FF2B5EF4-FFF2-40B4-BE49-F238E27FC236}">
                  <a16:creationId xmlns:a16="http://schemas.microsoft.com/office/drawing/2014/main" id="{2C6267AF-3CC6-A4E6-78B5-C1A935D6B7C4}"/>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5" name="Vorm">
              <a:extLst>
                <a:ext uri="{FF2B5EF4-FFF2-40B4-BE49-F238E27FC236}">
                  <a16:creationId xmlns:a16="http://schemas.microsoft.com/office/drawing/2014/main" id="{A16C97AD-9F07-AB96-500B-E250BE1E70CA}"/>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Tree>
    <p:extLst>
      <p:ext uri="{BB962C8B-B14F-4D97-AF65-F5344CB8AC3E}">
        <p14:creationId xmlns:p14="http://schemas.microsoft.com/office/powerpoint/2010/main" val="2833376588"/>
      </p:ext>
    </p:extLst>
  </p:cSld>
  <p:clrMapOvr>
    <a:overrideClrMapping bg1="lt1" tx1="dk1" bg2="lt2" tx2="dk2" accent1="accent1" accent2="accent2" accent3="accent3" accent4="accent4" accent5="accent5" accent6="accent6" hlink="hlink" folHlink="folHlink"/>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arguments blue">
    <p:bg>
      <p:bgRef idx="1001">
        <a:schemeClr val="bg1"/>
      </p:bgRef>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11ABDD1-8516-DC53-690A-CCC571C79C9F}"/>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7" name="Tijdelijke aanduiding voor tekst 7">
            <a:extLst>
              <a:ext uri="{FF2B5EF4-FFF2-40B4-BE49-F238E27FC236}">
                <a16:creationId xmlns:a16="http://schemas.microsoft.com/office/drawing/2014/main" id="{3AA5BB4F-1263-7A93-B1AC-CF10B07D54EA}"/>
              </a:ext>
            </a:extLst>
          </p:cNvPr>
          <p:cNvSpPr>
            <a:spLocks noGrp="1"/>
          </p:cNvSpPr>
          <p:nvPr>
            <p:ph type="body" sz="quarter" idx="15" hasCustomPrompt="1"/>
          </p:nvPr>
        </p:nvSpPr>
        <p:spPr>
          <a:xfrm>
            <a:off x="891582" y="2322411"/>
            <a:ext cx="3171791" cy="726690"/>
          </a:xfrm>
          <a:prstGeom prst="rect">
            <a:avLst/>
          </a:prstGeom>
        </p:spPr>
        <p:txBody>
          <a:bodyPr>
            <a:noAutofit/>
          </a:bodyPr>
          <a:lstStyle>
            <a:lvl1pPr>
              <a:defRPr sz="1000" b="0">
                <a:solidFill>
                  <a:schemeClr val="tx1"/>
                </a:solidFill>
              </a:defRPr>
            </a:lvl1pPr>
          </a:lstStyle>
          <a:p>
            <a:r>
              <a:rPr lang="en-US" b="1">
                <a:solidFill>
                  <a:srgbClr val="FFFFFF"/>
                </a:solidFill>
                <a:effectLst/>
                <a:latin typeface="Manrope" pitchFamily="2" charset="0"/>
              </a:rPr>
              <a:t>Lorem ipsum dolor sit </a:t>
            </a:r>
            <a:r>
              <a:rPr lang="en-US" b="1" err="1">
                <a:solidFill>
                  <a:srgbClr val="FFFFFF"/>
                </a:solidFill>
                <a:effectLst/>
                <a:latin typeface="Manrope" pitchFamily="2" charset="0"/>
              </a:rPr>
              <a:t>amet</a:t>
            </a:r>
            <a:r>
              <a:rPr lang="en-US" b="1">
                <a:solidFill>
                  <a:srgbClr val="FFFFFF"/>
                </a:solidFill>
                <a:effectLst/>
                <a:latin typeface="Manrope" pitchFamily="2" charset="0"/>
              </a:rPr>
              <a:t>, </a:t>
            </a:r>
            <a:r>
              <a:rPr lang="en-US" b="1" err="1">
                <a:solidFill>
                  <a:srgbClr val="FFFFFF"/>
                </a:solidFill>
                <a:effectLst/>
                <a:latin typeface="Manrope" pitchFamily="2" charset="0"/>
              </a:rPr>
              <a:t>consectetur</a:t>
            </a:r>
            <a:r>
              <a:rPr lang="en-US" b="1">
                <a:solidFill>
                  <a:srgbClr val="FFFFFF"/>
                </a:solidFill>
                <a:effectLst/>
                <a:latin typeface="Manrope" pitchFamily="2" charset="0"/>
              </a:rPr>
              <a:t> </a:t>
            </a:r>
            <a:r>
              <a:rPr lang="en-US" b="1" err="1">
                <a:solidFill>
                  <a:srgbClr val="FFFFFF"/>
                </a:solidFill>
                <a:effectLst/>
                <a:latin typeface="Manrope" pitchFamily="2" charset="0"/>
              </a:rPr>
              <a:t>adipiscing</a:t>
            </a:r>
            <a:r>
              <a:rPr lang="en-US" b="1">
                <a:solidFill>
                  <a:srgbClr val="FFFFFF"/>
                </a:solidFill>
                <a:effectLst/>
                <a:latin typeface="Manrope" pitchFamily="2" charset="0"/>
              </a:rPr>
              <a:t> </a:t>
            </a:r>
            <a:r>
              <a:rPr lang="en-US" b="1" err="1">
                <a:solidFill>
                  <a:srgbClr val="FFFFFF"/>
                </a:solidFill>
                <a:effectLst/>
                <a:latin typeface="Manrope" pitchFamily="2" charset="0"/>
              </a:rPr>
              <a:t>elit</a:t>
            </a:r>
            <a:r>
              <a:rPr lang="en-US" b="1">
                <a:solidFill>
                  <a:srgbClr val="FFFFFF"/>
                </a:solidFill>
                <a:effectLst/>
                <a:latin typeface="Manrope" pitchFamily="2" charset="0"/>
              </a:rPr>
              <a:t>. </a:t>
            </a:r>
            <a:r>
              <a:rPr lang="en-US" err="1">
                <a:solidFill>
                  <a:srgbClr val="FFFFFF"/>
                </a:solidFill>
                <a:effectLst/>
                <a:latin typeface="Manrope" pitchFamily="2" charset="0"/>
              </a:rPr>
              <a:t>Etiam</a:t>
            </a:r>
            <a:r>
              <a:rPr lang="en-US">
                <a:solidFill>
                  <a:srgbClr val="FFFFFF"/>
                </a:solidFill>
                <a:effectLst/>
                <a:latin typeface="Manrope" pitchFamily="2" charset="0"/>
              </a:rPr>
              <a:t> </a:t>
            </a:r>
            <a:r>
              <a:rPr lang="en-US" err="1">
                <a:solidFill>
                  <a:srgbClr val="FFFFFF"/>
                </a:solidFill>
                <a:effectLst/>
                <a:latin typeface="Manrope" pitchFamily="2" charset="0"/>
              </a:rPr>
              <a:t>eu</a:t>
            </a:r>
            <a:r>
              <a:rPr lang="en-US">
                <a:solidFill>
                  <a:srgbClr val="FFFFFF"/>
                </a:solidFill>
                <a:effectLst/>
                <a:latin typeface="Manrope" pitchFamily="2" charset="0"/>
              </a:rPr>
              <a:t> </a:t>
            </a:r>
            <a:r>
              <a:rPr lang="en-US" err="1">
                <a:solidFill>
                  <a:srgbClr val="FFFFFF"/>
                </a:solidFill>
                <a:effectLst/>
                <a:latin typeface="Manrope" pitchFamily="2" charset="0"/>
              </a:rPr>
              <a:t>turpis</a:t>
            </a:r>
            <a:r>
              <a:rPr lang="en-US">
                <a:solidFill>
                  <a:srgbClr val="FFFFFF"/>
                </a:solidFill>
                <a:effectLst/>
                <a:latin typeface="Manrope" pitchFamily="2" charset="0"/>
              </a:rPr>
              <a:t> </a:t>
            </a:r>
            <a:r>
              <a:rPr lang="en-US" err="1">
                <a:solidFill>
                  <a:srgbClr val="FFFFFF"/>
                </a:solidFill>
                <a:effectLst/>
                <a:latin typeface="Manrope" pitchFamily="2" charset="0"/>
              </a:rPr>
              <a:t>molestie</a:t>
            </a:r>
            <a:r>
              <a:rPr lang="en-US">
                <a:solidFill>
                  <a:srgbClr val="FFFFFF"/>
                </a:solidFill>
                <a:effectLst/>
                <a:latin typeface="Manrope" pitchFamily="2" charset="0"/>
              </a:rPr>
              <a:t>, dictum </a:t>
            </a:r>
            <a:r>
              <a:rPr lang="en-US" err="1">
                <a:solidFill>
                  <a:srgbClr val="FFFFFF"/>
                </a:solidFill>
                <a:effectLst/>
                <a:latin typeface="Manrope" pitchFamily="2" charset="0"/>
              </a:rPr>
              <a:t>est</a:t>
            </a:r>
            <a:r>
              <a:rPr lang="en-US">
                <a:solidFill>
                  <a:srgbClr val="FFFFFF"/>
                </a:solidFill>
                <a:effectLst/>
                <a:latin typeface="Manrope" pitchFamily="2" charset="0"/>
              </a:rPr>
              <a:t> a, </a:t>
            </a:r>
            <a:r>
              <a:rPr lang="en-US" err="1">
                <a:solidFill>
                  <a:srgbClr val="FFFFFF"/>
                </a:solidFill>
                <a:effectLst/>
                <a:latin typeface="Manrope" pitchFamily="2" charset="0"/>
              </a:rPr>
              <a:t>mattis</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Sed </a:t>
            </a:r>
            <a:r>
              <a:rPr lang="en-US" err="1">
                <a:solidFill>
                  <a:srgbClr val="FFFFFF"/>
                </a:solidFill>
                <a:effectLst/>
                <a:latin typeface="Manrope" pitchFamily="2" charset="0"/>
              </a:rPr>
              <a:t>dignissim</a:t>
            </a:r>
            <a:r>
              <a:rPr lang="en-US">
                <a:solidFill>
                  <a:srgbClr val="FFFFFF"/>
                </a:solidFill>
                <a:effectLst/>
                <a:latin typeface="Manrope" pitchFamily="2" charset="0"/>
              </a:rPr>
              <a:t>, </a:t>
            </a:r>
            <a:r>
              <a:rPr lang="en-US" err="1">
                <a:solidFill>
                  <a:srgbClr val="FFFFFF"/>
                </a:solidFill>
                <a:effectLst/>
                <a:latin typeface="Manrope" pitchFamily="2" charset="0"/>
              </a:rPr>
              <a:t>metus</a:t>
            </a:r>
            <a:r>
              <a:rPr lang="en-US">
                <a:solidFill>
                  <a:srgbClr val="FFFFFF"/>
                </a:solidFill>
                <a:effectLst/>
                <a:latin typeface="Manrope" pitchFamily="2" charset="0"/>
              </a:rPr>
              <a:t> </a:t>
            </a:r>
            <a:r>
              <a:rPr lang="en-US" err="1">
                <a:solidFill>
                  <a:srgbClr val="FFFFFF"/>
                </a:solidFill>
                <a:effectLst/>
                <a:latin typeface="Manrope" pitchFamily="2" charset="0"/>
              </a:rPr>
              <a:t>nec</a:t>
            </a:r>
            <a:r>
              <a:rPr lang="en-US">
                <a:solidFill>
                  <a:srgbClr val="FFFFFF"/>
                </a:solidFill>
                <a:effectLst/>
                <a:latin typeface="Manrope" pitchFamily="2" charset="0"/>
              </a:rPr>
              <a:t> </a:t>
            </a:r>
            <a:r>
              <a:rPr lang="en-US" err="1">
                <a:solidFill>
                  <a:srgbClr val="FFFFFF"/>
                </a:solidFill>
                <a:effectLst/>
                <a:latin typeface="Manrope" pitchFamily="2" charset="0"/>
              </a:rPr>
              <a:t>fringilla</a:t>
            </a:r>
            <a:r>
              <a:rPr lang="en-US">
                <a:solidFill>
                  <a:srgbClr val="FFFFFF"/>
                </a:solidFill>
                <a:effectLst/>
                <a:latin typeface="Manrope" pitchFamily="2" charset="0"/>
              </a:rPr>
              <a:t> </a:t>
            </a:r>
            <a:r>
              <a:rPr lang="en-US" err="1">
                <a:solidFill>
                  <a:srgbClr val="FFFFFF"/>
                </a:solidFill>
                <a:effectLst/>
                <a:latin typeface="Manrope" pitchFamily="2" charset="0"/>
              </a:rPr>
              <a:t>accumsan</a:t>
            </a:r>
            <a:r>
              <a:rPr lang="en-US">
                <a:solidFill>
                  <a:srgbClr val="FFFFFF"/>
                </a:solidFill>
                <a:effectLst/>
                <a:latin typeface="Manrope" pitchFamily="2" charset="0"/>
              </a:rPr>
              <a:t>, </a:t>
            </a:r>
            <a:r>
              <a:rPr lang="en-US" err="1">
                <a:solidFill>
                  <a:srgbClr val="FFFFFF"/>
                </a:solidFill>
                <a:effectLst/>
                <a:latin typeface="Manrope" pitchFamily="2" charset="0"/>
              </a:rPr>
              <a:t>risus</a:t>
            </a:r>
            <a:r>
              <a:rPr lang="en-US">
                <a:solidFill>
                  <a:srgbClr val="FFFFFF"/>
                </a:solidFill>
                <a:effectLst/>
                <a:latin typeface="Manrope" pitchFamily="2" charset="0"/>
              </a:rPr>
              <a:t> </a:t>
            </a:r>
            <a:r>
              <a:rPr lang="en-US" err="1">
                <a:solidFill>
                  <a:srgbClr val="FFFFFF"/>
                </a:solidFill>
                <a:effectLst/>
                <a:latin typeface="Manrope" pitchFamily="2" charset="0"/>
              </a:rPr>
              <a:t>sem</a:t>
            </a:r>
            <a:r>
              <a:rPr lang="en-US">
                <a:solidFill>
                  <a:srgbClr val="FFFFFF"/>
                </a:solidFill>
                <a:effectLst/>
                <a:latin typeface="Manrope" pitchFamily="2" charset="0"/>
              </a:rPr>
              <a:t> </a:t>
            </a:r>
            <a:r>
              <a:rPr lang="en-US" err="1">
                <a:solidFill>
                  <a:srgbClr val="FFFFFF"/>
                </a:solidFill>
                <a:effectLst/>
                <a:latin typeface="Manrope" pitchFamily="2" charset="0"/>
              </a:rPr>
              <a:t>sollicitudin</a:t>
            </a:r>
            <a:r>
              <a:rPr lang="en-US">
                <a:solidFill>
                  <a:srgbClr val="FFFFFF"/>
                </a:solidFill>
                <a:effectLst/>
                <a:latin typeface="Manrope" pitchFamily="2" charset="0"/>
              </a:rPr>
              <a:t> </a:t>
            </a:r>
            <a:r>
              <a:rPr lang="en-US" err="1">
                <a:solidFill>
                  <a:srgbClr val="FFFFFF"/>
                </a:solidFill>
                <a:effectLst/>
                <a:latin typeface="Manrope" pitchFamily="2" charset="0"/>
              </a:rPr>
              <a:t>lacus</a:t>
            </a:r>
            <a:r>
              <a:rPr lang="en-US">
                <a:solidFill>
                  <a:srgbClr val="FFFFFF"/>
                </a:solidFill>
                <a:effectLst/>
                <a:latin typeface="Manrope" pitchFamily="2" charset="0"/>
              </a:rPr>
              <a:t>, </a:t>
            </a:r>
            <a:r>
              <a:rPr lang="en-US" err="1">
                <a:solidFill>
                  <a:srgbClr val="FFFFFF"/>
                </a:solidFill>
                <a:effectLst/>
                <a:latin typeface="Manrope" pitchFamily="2" charset="0"/>
              </a:rPr>
              <a:t>ut</a:t>
            </a:r>
            <a:r>
              <a:rPr lang="en-US">
                <a:solidFill>
                  <a:srgbClr val="FFFFFF"/>
                </a:solidFill>
                <a:effectLst/>
                <a:latin typeface="Manrope" pitchFamily="2" charset="0"/>
              </a:rPr>
              <a:t> </a:t>
            </a:r>
            <a:r>
              <a:rPr lang="en-US" err="1">
                <a:solidFill>
                  <a:srgbClr val="FFFFFF"/>
                </a:solidFill>
                <a:effectLst/>
                <a:latin typeface="Manrope" pitchFamily="2" charset="0"/>
              </a:rPr>
              <a:t>interdum</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a:t>
            </a:r>
            <a:r>
              <a:rPr lang="en-US" err="1">
                <a:solidFill>
                  <a:srgbClr val="FFFFFF"/>
                </a:solidFill>
                <a:effectLst/>
                <a:latin typeface="Manrope" pitchFamily="2" charset="0"/>
              </a:rPr>
              <a:t>elit</a:t>
            </a:r>
            <a:r>
              <a:rPr lang="en-US">
                <a:solidFill>
                  <a:srgbClr val="FFFFFF"/>
                </a:solidFill>
                <a:effectLst/>
                <a:latin typeface="Manrope" pitchFamily="2" charset="0"/>
              </a:rPr>
              <a:t> sed </a:t>
            </a:r>
            <a:r>
              <a:rPr lang="en-US" err="1">
                <a:solidFill>
                  <a:srgbClr val="FFFFFF"/>
                </a:solidFill>
                <a:effectLst/>
                <a:latin typeface="Manrope" pitchFamily="2" charset="0"/>
              </a:rPr>
              <a:t>risus</a:t>
            </a:r>
            <a:r>
              <a:rPr lang="en-US">
                <a:solidFill>
                  <a:srgbClr val="FFFFFF"/>
                </a:solidFill>
                <a:effectLst/>
                <a:latin typeface="Manrope" pitchFamily="2" charset="0"/>
              </a:rPr>
              <a:t>.</a:t>
            </a:r>
          </a:p>
        </p:txBody>
      </p:sp>
      <p:sp>
        <p:nvSpPr>
          <p:cNvPr id="23" name="Rectangle 10">
            <a:extLst>
              <a:ext uri="{FF2B5EF4-FFF2-40B4-BE49-F238E27FC236}">
                <a16:creationId xmlns:a16="http://schemas.microsoft.com/office/drawing/2014/main" id="{7E546A78-52C9-D7FB-01DB-A274C49E6A71}"/>
              </a:ext>
            </a:extLst>
          </p:cNvPr>
          <p:cNvSpPr/>
          <p:nvPr userDrawn="1"/>
        </p:nvSpPr>
        <p:spPr>
          <a:xfrm rot="10800000" flipV="1">
            <a:off x="891583" y="1777542"/>
            <a:ext cx="3171790" cy="38589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1263621" y="1847046"/>
            <a:ext cx="1841905" cy="257369"/>
          </a:xfrm>
          <a:prstGeom prst="rect">
            <a:avLst/>
          </a:prstGeom>
        </p:spPr>
        <p:txBody>
          <a:bodyPr wrap="square">
            <a:spAutoFit/>
          </a:bodyPr>
          <a:lstStyle>
            <a:lvl1pPr algn="l">
              <a:defRPr sz="1200" b="1">
                <a:solidFill>
                  <a:schemeClr val="bg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1. Lorem ipsum</a:t>
            </a:r>
            <a:endParaRPr lang="en-US">
              <a:solidFill>
                <a:srgbClr val="1A219C"/>
              </a:solidFill>
              <a:effectLst/>
              <a:latin typeface="Manrope" pitchFamily="2" charset="0"/>
            </a:endParaRPr>
          </a:p>
        </p:txBody>
      </p:sp>
      <p:sp>
        <p:nvSpPr>
          <p:cNvPr id="25" name="Tijdelijke aanduiding voor tekst 7">
            <a:extLst>
              <a:ext uri="{FF2B5EF4-FFF2-40B4-BE49-F238E27FC236}">
                <a16:creationId xmlns:a16="http://schemas.microsoft.com/office/drawing/2014/main" id="{D2474583-15EF-7EC9-FD02-61F3F469EEA3}"/>
              </a:ext>
            </a:extLst>
          </p:cNvPr>
          <p:cNvSpPr>
            <a:spLocks noGrp="1"/>
          </p:cNvSpPr>
          <p:nvPr>
            <p:ph type="body" sz="quarter" idx="26" hasCustomPrompt="1"/>
          </p:nvPr>
        </p:nvSpPr>
        <p:spPr>
          <a:xfrm>
            <a:off x="891582" y="3850270"/>
            <a:ext cx="3171791" cy="726690"/>
          </a:xfrm>
          <a:prstGeom prst="rect">
            <a:avLst/>
          </a:prstGeom>
        </p:spPr>
        <p:txBody>
          <a:bodyPr>
            <a:noAutofit/>
          </a:bodyPr>
          <a:lstStyle>
            <a:lvl1pPr>
              <a:defRPr sz="1000" b="0">
                <a:solidFill>
                  <a:schemeClr val="tx1"/>
                </a:solidFill>
              </a:defRPr>
            </a:lvl1pPr>
          </a:lstStyle>
          <a:p>
            <a:r>
              <a:rPr lang="en-US" b="1">
                <a:solidFill>
                  <a:srgbClr val="FFFFFF"/>
                </a:solidFill>
                <a:effectLst/>
                <a:latin typeface="Manrope" pitchFamily="2" charset="0"/>
              </a:rPr>
              <a:t>Lorem ipsum dolor sit </a:t>
            </a:r>
            <a:r>
              <a:rPr lang="en-US" b="1" err="1">
                <a:solidFill>
                  <a:srgbClr val="FFFFFF"/>
                </a:solidFill>
                <a:effectLst/>
                <a:latin typeface="Manrope" pitchFamily="2" charset="0"/>
              </a:rPr>
              <a:t>amet</a:t>
            </a:r>
            <a:r>
              <a:rPr lang="en-US" b="1">
                <a:solidFill>
                  <a:srgbClr val="FFFFFF"/>
                </a:solidFill>
                <a:effectLst/>
                <a:latin typeface="Manrope" pitchFamily="2" charset="0"/>
              </a:rPr>
              <a:t>, </a:t>
            </a:r>
            <a:r>
              <a:rPr lang="en-US" b="1" err="1">
                <a:solidFill>
                  <a:srgbClr val="FFFFFF"/>
                </a:solidFill>
                <a:effectLst/>
                <a:latin typeface="Manrope" pitchFamily="2" charset="0"/>
              </a:rPr>
              <a:t>consectetur</a:t>
            </a:r>
            <a:r>
              <a:rPr lang="en-US" b="1">
                <a:solidFill>
                  <a:srgbClr val="FFFFFF"/>
                </a:solidFill>
                <a:effectLst/>
                <a:latin typeface="Manrope" pitchFamily="2" charset="0"/>
              </a:rPr>
              <a:t> </a:t>
            </a:r>
            <a:r>
              <a:rPr lang="en-US" b="1" err="1">
                <a:solidFill>
                  <a:srgbClr val="FFFFFF"/>
                </a:solidFill>
                <a:effectLst/>
                <a:latin typeface="Manrope" pitchFamily="2" charset="0"/>
              </a:rPr>
              <a:t>adipiscing</a:t>
            </a:r>
            <a:r>
              <a:rPr lang="en-US" b="1">
                <a:solidFill>
                  <a:srgbClr val="FFFFFF"/>
                </a:solidFill>
                <a:effectLst/>
                <a:latin typeface="Manrope" pitchFamily="2" charset="0"/>
              </a:rPr>
              <a:t> </a:t>
            </a:r>
            <a:r>
              <a:rPr lang="en-US" b="1" err="1">
                <a:solidFill>
                  <a:srgbClr val="FFFFFF"/>
                </a:solidFill>
                <a:effectLst/>
                <a:latin typeface="Manrope" pitchFamily="2" charset="0"/>
              </a:rPr>
              <a:t>elit</a:t>
            </a:r>
            <a:r>
              <a:rPr lang="en-US" b="1">
                <a:solidFill>
                  <a:srgbClr val="FFFFFF"/>
                </a:solidFill>
                <a:effectLst/>
                <a:latin typeface="Manrope" pitchFamily="2" charset="0"/>
              </a:rPr>
              <a:t>. </a:t>
            </a:r>
            <a:r>
              <a:rPr lang="en-US" err="1">
                <a:solidFill>
                  <a:srgbClr val="FFFFFF"/>
                </a:solidFill>
                <a:effectLst/>
                <a:latin typeface="Manrope" pitchFamily="2" charset="0"/>
              </a:rPr>
              <a:t>Etiam</a:t>
            </a:r>
            <a:r>
              <a:rPr lang="en-US">
                <a:solidFill>
                  <a:srgbClr val="FFFFFF"/>
                </a:solidFill>
                <a:effectLst/>
                <a:latin typeface="Manrope" pitchFamily="2" charset="0"/>
              </a:rPr>
              <a:t> </a:t>
            </a:r>
            <a:r>
              <a:rPr lang="en-US" err="1">
                <a:solidFill>
                  <a:srgbClr val="FFFFFF"/>
                </a:solidFill>
                <a:effectLst/>
                <a:latin typeface="Manrope" pitchFamily="2" charset="0"/>
              </a:rPr>
              <a:t>eu</a:t>
            </a:r>
            <a:r>
              <a:rPr lang="en-US">
                <a:solidFill>
                  <a:srgbClr val="FFFFFF"/>
                </a:solidFill>
                <a:effectLst/>
                <a:latin typeface="Manrope" pitchFamily="2" charset="0"/>
              </a:rPr>
              <a:t> </a:t>
            </a:r>
            <a:r>
              <a:rPr lang="en-US" err="1">
                <a:solidFill>
                  <a:srgbClr val="FFFFFF"/>
                </a:solidFill>
                <a:effectLst/>
                <a:latin typeface="Manrope" pitchFamily="2" charset="0"/>
              </a:rPr>
              <a:t>turpis</a:t>
            </a:r>
            <a:r>
              <a:rPr lang="en-US">
                <a:solidFill>
                  <a:srgbClr val="FFFFFF"/>
                </a:solidFill>
                <a:effectLst/>
                <a:latin typeface="Manrope" pitchFamily="2" charset="0"/>
              </a:rPr>
              <a:t> </a:t>
            </a:r>
            <a:r>
              <a:rPr lang="en-US" err="1">
                <a:solidFill>
                  <a:srgbClr val="FFFFFF"/>
                </a:solidFill>
                <a:effectLst/>
                <a:latin typeface="Manrope" pitchFamily="2" charset="0"/>
              </a:rPr>
              <a:t>molestie</a:t>
            </a:r>
            <a:r>
              <a:rPr lang="en-US">
                <a:solidFill>
                  <a:srgbClr val="FFFFFF"/>
                </a:solidFill>
                <a:effectLst/>
                <a:latin typeface="Manrope" pitchFamily="2" charset="0"/>
              </a:rPr>
              <a:t>, dictum </a:t>
            </a:r>
            <a:r>
              <a:rPr lang="en-US" err="1">
                <a:solidFill>
                  <a:srgbClr val="FFFFFF"/>
                </a:solidFill>
                <a:effectLst/>
                <a:latin typeface="Manrope" pitchFamily="2" charset="0"/>
              </a:rPr>
              <a:t>est</a:t>
            </a:r>
            <a:r>
              <a:rPr lang="en-US">
                <a:solidFill>
                  <a:srgbClr val="FFFFFF"/>
                </a:solidFill>
                <a:effectLst/>
                <a:latin typeface="Manrope" pitchFamily="2" charset="0"/>
              </a:rPr>
              <a:t> a, </a:t>
            </a:r>
            <a:r>
              <a:rPr lang="en-US" err="1">
                <a:solidFill>
                  <a:srgbClr val="FFFFFF"/>
                </a:solidFill>
                <a:effectLst/>
                <a:latin typeface="Manrope" pitchFamily="2" charset="0"/>
              </a:rPr>
              <a:t>mattis</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Sed </a:t>
            </a:r>
            <a:r>
              <a:rPr lang="en-US" err="1">
                <a:solidFill>
                  <a:srgbClr val="FFFFFF"/>
                </a:solidFill>
                <a:effectLst/>
                <a:latin typeface="Manrope" pitchFamily="2" charset="0"/>
              </a:rPr>
              <a:t>dignissim</a:t>
            </a:r>
            <a:r>
              <a:rPr lang="en-US">
                <a:solidFill>
                  <a:srgbClr val="FFFFFF"/>
                </a:solidFill>
                <a:effectLst/>
                <a:latin typeface="Manrope" pitchFamily="2" charset="0"/>
              </a:rPr>
              <a:t>, </a:t>
            </a:r>
            <a:r>
              <a:rPr lang="en-US" err="1">
                <a:solidFill>
                  <a:srgbClr val="FFFFFF"/>
                </a:solidFill>
                <a:effectLst/>
                <a:latin typeface="Manrope" pitchFamily="2" charset="0"/>
              </a:rPr>
              <a:t>metus</a:t>
            </a:r>
            <a:r>
              <a:rPr lang="en-US">
                <a:solidFill>
                  <a:srgbClr val="FFFFFF"/>
                </a:solidFill>
                <a:effectLst/>
                <a:latin typeface="Manrope" pitchFamily="2" charset="0"/>
              </a:rPr>
              <a:t> </a:t>
            </a:r>
            <a:r>
              <a:rPr lang="en-US" err="1">
                <a:solidFill>
                  <a:srgbClr val="FFFFFF"/>
                </a:solidFill>
                <a:effectLst/>
                <a:latin typeface="Manrope" pitchFamily="2" charset="0"/>
              </a:rPr>
              <a:t>nec</a:t>
            </a:r>
            <a:r>
              <a:rPr lang="en-US">
                <a:solidFill>
                  <a:srgbClr val="FFFFFF"/>
                </a:solidFill>
                <a:effectLst/>
                <a:latin typeface="Manrope" pitchFamily="2" charset="0"/>
              </a:rPr>
              <a:t> </a:t>
            </a:r>
            <a:r>
              <a:rPr lang="en-US" err="1">
                <a:solidFill>
                  <a:srgbClr val="FFFFFF"/>
                </a:solidFill>
                <a:effectLst/>
                <a:latin typeface="Manrope" pitchFamily="2" charset="0"/>
              </a:rPr>
              <a:t>fringilla</a:t>
            </a:r>
            <a:r>
              <a:rPr lang="en-US">
                <a:solidFill>
                  <a:srgbClr val="FFFFFF"/>
                </a:solidFill>
                <a:effectLst/>
                <a:latin typeface="Manrope" pitchFamily="2" charset="0"/>
              </a:rPr>
              <a:t> </a:t>
            </a:r>
            <a:r>
              <a:rPr lang="en-US" err="1">
                <a:solidFill>
                  <a:srgbClr val="FFFFFF"/>
                </a:solidFill>
                <a:effectLst/>
                <a:latin typeface="Manrope" pitchFamily="2" charset="0"/>
              </a:rPr>
              <a:t>accumsan</a:t>
            </a:r>
            <a:r>
              <a:rPr lang="en-US">
                <a:solidFill>
                  <a:srgbClr val="FFFFFF"/>
                </a:solidFill>
                <a:effectLst/>
                <a:latin typeface="Manrope" pitchFamily="2" charset="0"/>
              </a:rPr>
              <a:t>, </a:t>
            </a:r>
            <a:r>
              <a:rPr lang="en-US" err="1">
                <a:solidFill>
                  <a:srgbClr val="FFFFFF"/>
                </a:solidFill>
                <a:effectLst/>
                <a:latin typeface="Manrope" pitchFamily="2" charset="0"/>
              </a:rPr>
              <a:t>risus</a:t>
            </a:r>
            <a:r>
              <a:rPr lang="en-US">
                <a:solidFill>
                  <a:srgbClr val="FFFFFF"/>
                </a:solidFill>
                <a:effectLst/>
                <a:latin typeface="Manrope" pitchFamily="2" charset="0"/>
              </a:rPr>
              <a:t> </a:t>
            </a:r>
            <a:r>
              <a:rPr lang="en-US" err="1">
                <a:solidFill>
                  <a:srgbClr val="FFFFFF"/>
                </a:solidFill>
                <a:effectLst/>
                <a:latin typeface="Manrope" pitchFamily="2" charset="0"/>
              </a:rPr>
              <a:t>sem</a:t>
            </a:r>
            <a:r>
              <a:rPr lang="en-US">
                <a:solidFill>
                  <a:srgbClr val="FFFFFF"/>
                </a:solidFill>
                <a:effectLst/>
                <a:latin typeface="Manrope" pitchFamily="2" charset="0"/>
              </a:rPr>
              <a:t> </a:t>
            </a:r>
            <a:r>
              <a:rPr lang="en-US" err="1">
                <a:solidFill>
                  <a:srgbClr val="FFFFFF"/>
                </a:solidFill>
                <a:effectLst/>
                <a:latin typeface="Manrope" pitchFamily="2" charset="0"/>
              </a:rPr>
              <a:t>sollicitudin</a:t>
            </a:r>
            <a:r>
              <a:rPr lang="en-US">
                <a:solidFill>
                  <a:srgbClr val="FFFFFF"/>
                </a:solidFill>
                <a:effectLst/>
                <a:latin typeface="Manrope" pitchFamily="2" charset="0"/>
              </a:rPr>
              <a:t> </a:t>
            </a:r>
            <a:r>
              <a:rPr lang="en-US" err="1">
                <a:solidFill>
                  <a:srgbClr val="FFFFFF"/>
                </a:solidFill>
                <a:effectLst/>
                <a:latin typeface="Manrope" pitchFamily="2" charset="0"/>
              </a:rPr>
              <a:t>lacus</a:t>
            </a:r>
            <a:r>
              <a:rPr lang="en-US">
                <a:solidFill>
                  <a:srgbClr val="FFFFFF"/>
                </a:solidFill>
                <a:effectLst/>
                <a:latin typeface="Manrope" pitchFamily="2" charset="0"/>
              </a:rPr>
              <a:t>, </a:t>
            </a:r>
            <a:r>
              <a:rPr lang="en-US" err="1">
                <a:solidFill>
                  <a:srgbClr val="FFFFFF"/>
                </a:solidFill>
                <a:effectLst/>
                <a:latin typeface="Manrope" pitchFamily="2" charset="0"/>
              </a:rPr>
              <a:t>ut</a:t>
            </a:r>
            <a:r>
              <a:rPr lang="en-US">
                <a:solidFill>
                  <a:srgbClr val="FFFFFF"/>
                </a:solidFill>
                <a:effectLst/>
                <a:latin typeface="Manrope" pitchFamily="2" charset="0"/>
              </a:rPr>
              <a:t> </a:t>
            </a:r>
            <a:r>
              <a:rPr lang="en-US" err="1">
                <a:solidFill>
                  <a:srgbClr val="FFFFFF"/>
                </a:solidFill>
                <a:effectLst/>
                <a:latin typeface="Manrope" pitchFamily="2" charset="0"/>
              </a:rPr>
              <a:t>interdum</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a:t>
            </a:r>
            <a:r>
              <a:rPr lang="en-US" err="1">
                <a:solidFill>
                  <a:srgbClr val="FFFFFF"/>
                </a:solidFill>
                <a:effectLst/>
                <a:latin typeface="Manrope" pitchFamily="2" charset="0"/>
              </a:rPr>
              <a:t>elit</a:t>
            </a:r>
            <a:r>
              <a:rPr lang="en-US">
                <a:solidFill>
                  <a:srgbClr val="FFFFFF"/>
                </a:solidFill>
                <a:effectLst/>
                <a:latin typeface="Manrope" pitchFamily="2" charset="0"/>
              </a:rPr>
              <a:t> sed </a:t>
            </a:r>
            <a:r>
              <a:rPr lang="en-US" err="1">
                <a:solidFill>
                  <a:srgbClr val="FFFFFF"/>
                </a:solidFill>
                <a:effectLst/>
                <a:latin typeface="Manrope" pitchFamily="2" charset="0"/>
              </a:rPr>
              <a:t>risus</a:t>
            </a:r>
            <a:r>
              <a:rPr lang="en-US">
                <a:solidFill>
                  <a:srgbClr val="FFFFFF"/>
                </a:solidFill>
                <a:effectLst/>
                <a:latin typeface="Manrope" pitchFamily="2" charset="0"/>
              </a:rPr>
              <a:t>.</a:t>
            </a:r>
          </a:p>
        </p:txBody>
      </p:sp>
      <p:sp>
        <p:nvSpPr>
          <p:cNvPr id="24" name="Rectangle 10">
            <a:extLst>
              <a:ext uri="{FF2B5EF4-FFF2-40B4-BE49-F238E27FC236}">
                <a16:creationId xmlns:a16="http://schemas.microsoft.com/office/drawing/2014/main" id="{82507B8C-6A94-16D7-A30B-1C087F8EA11B}"/>
              </a:ext>
            </a:extLst>
          </p:cNvPr>
          <p:cNvSpPr/>
          <p:nvPr/>
        </p:nvSpPr>
        <p:spPr>
          <a:xfrm rot="10800000" flipV="1">
            <a:off x="891583" y="3305401"/>
            <a:ext cx="3171790" cy="38589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26" name="Tijdelijke aanduiding voor tekst 7">
            <a:extLst>
              <a:ext uri="{FF2B5EF4-FFF2-40B4-BE49-F238E27FC236}">
                <a16:creationId xmlns:a16="http://schemas.microsoft.com/office/drawing/2014/main" id="{3EA55D72-2F57-D255-B05C-914BAA908912}"/>
              </a:ext>
            </a:extLst>
          </p:cNvPr>
          <p:cNvSpPr>
            <a:spLocks noGrp="1"/>
          </p:cNvSpPr>
          <p:nvPr>
            <p:ph type="body" sz="quarter" idx="27" hasCustomPrompt="1"/>
          </p:nvPr>
        </p:nvSpPr>
        <p:spPr>
          <a:xfrm>
            <a:off x="1263621" y="3374905"/>
            <a:ext cx="1841905" cy="257369"/>
          </a:xfrm>
          <a:prstGeom prst="rect">
            <a:avLst/>
          </a:prstGeom>
        </p:spPr>
        <p:txBody>
          <a:bodyPr wrap="square">
            <a:spAutoFit/>
          </a:bodyPr>
          <a:lstStyle>
            <a:lvl1pPr algn="l">
              <a:defRPr sz="1200" b="1">
                <a:solidFill>
                  <a:schemeClr val="bg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3. Lorem ipsum</a:t>
            </a:r>
            <a:endParaRPr lang="en-US">
              <a:solidFill>
                <a:srgbClr val="1A219C"/>
              </a:solidFill>
              <a:effectLst/>
              <a:latin typeface="Manrope" pitchFamily="2" charset="0"/>
            </a:endParaRPr>
          </a:p>
        </p:txBody>
      </p:sp>
      <p:sp>
        <p:nvSpPr>
          <p:cNvPr id="28" name="Tijdelijke aanduiding voor tekst 7">
            <a:extLst>
              <a:ext uri="{FF2B5EF4-FFF2-40B4-BE49-F238E27FC236}">
                <a16:creationId xmlns:a16="http://schemas.microsoft.com/office/drawing/2014/main" id="{7B6839BC-81EE-5445-EFB2-B3BFE19A8F55}"/>
              </a:ext>
            </a:extLst>
          </p:cNvPr>
          <p:cNvSpPr>
            <a:spLocks noGrp="1"/>
          </p:cNvSpPr>
          <p:nvPr>
            <p:ph type="body" sz="quarter" idx="28" hasCustomPrompt="1"/>
          </p:nvPr>
        </p:nvSpPr>
        <p:spPr>
          <a:xfrm>
            <a:off x="5046893" y="2322411"/>
            <a:ext cx="3171791" cy="726690"/>
          </a:xfrm>
          <a:prstGeom prst="rect">
            <a:avLst/>
          </a:prstGeom>
        </p:spPr>
        <p:txBody>
          <a:bodyPr>
            <a:noAutofit/>
          </a:bodyPr>
          <a:lstStyle>
            <a:lvl1pPr>
              <a:defRPr sz="1000" b="0">
                <a:solidFill>
                  <a:schemeClr val="tx1"/>
                </a:solidFill>
              </a:defRPr>
            </a:lvl1pPr>
          </a:lstStyle>
          <a:p>
            <a:r>
              <a:rPr lang="en-US" b="1">
                <a:solidFill>
                  <a:srgbClr val="FFFFFF"/>
                </a:solidFill>
                <a:effectLst/>
                <a:latin typeface="Manrope" pitchFamily="2" charset="0"/>
              </a:rPr>
              <a:t>Lorem ipsum dolor sit </a:t>
            </a:r>
            <a:r>
              <a:rPr lang="en-US" b="1" err="1">
                <a:solidFill>
                  <a:srgbClr val="FFFFFF"/>
                </a:solidFill>
                <a:effectLst/>
                <a:latin typeface="Manrope" pitchFamily="2" charset="0"/>
              </a:rPr>
              <a:t>amet</a:t>
            </a:r>
            <a:r>
              <a:rPr lang="en-US" b="1">
                <a:solidFill>
                  <a:srgbClr val="FFFFFF"/>
                </a:solidFill>
                <a:effectLst/>
                <a:latin typeface="Manrope" pitchFamily="2" charset="0"/>
              </a:rPr>
              <a:t>, </a:t>
            </a:r>
            <a:r>
              <a:rPr lang="en-US" b="1" err="1">
                <a:solidFill>
                  <a:srgbClr val="FFFFFF"/>
                </a:solidFill>
                <a:effectLst/>
                <a:latin typeface="Manrope" pitchFamily="2" charset="0"/>
              </a:rPr>
              <a:t>consectetur</a:t>
            </a:r>
            <a:r>
              <a:rPr lang="en-US" b="1">
                <a:solidFill>
                  <a:srgbClr val="FFFFFF"/>
                </a:solidFill>
                <a:effectLst/>
                <a:latin typeface="Manrope" pitchFamily="2" charset="0"/>
              </a:rPr>
              <a:t> </a:t>
            </a:r>
            <a:r>
              <a:rPr lang="en-US" b="1" err="1">
                <a:solidFill>
                  <a:srgbClr val="FFFFFF"/>
                </a:solidFill>
                <a:effectLst/>
                <a:latin typeface="Manrope" pitchFamily="2" charset="0"/>
              </a:rPr>
              <a:t>adipiscing</a:t>
            </a:r>
            <a:r>
              <a:rPr lang="en-US" b="1">
                <a:solidFill>
                  <a:srgbClr val="FFFFFF"/>
                </a:solidFill>
                <a:effectLst/>
                <a:latin typeface="Manrope" pitchFamily="2" charset="0"/>
              </a:rPr>
              <a:t> </a:t>
            </a:r>
            <a:r>
              <a:rPr lang="en-US" b="1" err="1">
                <a:solidFill>
                  <a:srgbClr val="FFFFFF"/>
                </a:solidFill>
                <a:effectLst/>
                <a:latin typeface="Manrope" pitchFamily="2" charset="0"/>
              </a:rPr>
              <a:t>elit</a:t>
            </a:r>
            <a:r>
              <a:rPr lang="en-US" b="1">
                <a:solidFill>
                  <a:srgbClr val="FFFFFF"/>
                </a:solidFill>
                <a:effectLst/>
                <a:latin typeface="Manrope" pitchFamily="2" charset="0"/>
              </a:rPr>
              <a:t>. </a:t>
            </a:r>
            <a:r>
              <a:rPr lang="en-US" err="1">
                <a:solidFill>
                  <a:srgbClr val="FFFFFF"/>
                </a:solidFill>
                <a:effectLst/>
                <a:latin typeface="Manrope" pitchFamily="2" charset="0"/>
              </a:rPr>
              <a:t>Etiam</a:t>
            </a:r>
            <a:r>
              <a:rPr lang="en-US">
                <a:solidFill>
                  <a:srgbClr val="FFFFFF"/>
                </a:solidFill>
                <a:effectLst/>
                <a:latin typeface="Manrope" pitchFamily="2" charset="0"/>
              </a:rPr>
              <a:t> </a:t>
            </a:r>
            <a:r>
              <a:rPr lang="en-US" err="1">
                <a:solidFill>
                  <a:srgbClr val="FFFFFF"/>
                </a:solidFill>
                <a:effectLst/>
                <a:latin typeface="Manrope" pitchFamily="2" charset="0"/>
              </a:rPr>
              <a:t>eu</a:t>
            </a:r>
            <a:r>
              <a:rPr lang="en-US">
                <a:solidFill>
                  <a:srgbClr val="FFFFFF"/>
                </a:solidFill>
                <a:effectLst/>
                <a:latin typeface="Manrope" pitchFamily="2" charset="0"/>
              </a:rPr>
              <a:t> </a:t>
            </a:r>
            <a:r>
              <a:rPr lang="en-US" err="1">
                <a:solidFill>
                  <a:srgbClr val="FFFFFF"/>
                </a:solidFill>
                <a:effectLst/>
                <a:latin typeface="Manrope" pitchFamily="2" charset="0"/>
              </a:rPr>
              <a:t>turpis</a:t>
            </a:r>
            <a:r>
              <a:rPr lang="en-US">
                <a:solidFill>
                  <a:srgbClr val="FFFFFF"/>
                </a:solidFill>
                <a:effectLst/>
                <a:latin typeface="Manrope" pitchFamily="2" charset="0"/>
              </a:rPr>
              <a:t> </a:t>
            </a:r>
            <a:r>
              <a:rPr lang="en-US" err="1">
                <a:solidFill>
                  <a:srgbClr val="FFFFFF"/>
                </a:solidFill>
                <a:effectLst/>
                <a:latin typeface="Manrope" pitchFamily="2" charset="0"/>
              </a:rPr>
              <a:t>molestie</a:t>
            </a:r>
            <a:r>
              <a:rPr lang="en-US">
                <a:solidFill>
                  <a:srgbClr val="FFFFFF"/>
                </a:solidFill>
                <a:effectLst/>
                <a:latin typeface="Manrope" pitchFamily="2" charset="0"/>
              </a:rPr>
              <a:t>, dictum </a:t>
            </a:r>
            <a:r>
              <a:rPr lang="en-US" err="1">
                <a:solidFill>
                  <a:srgbClr val="FFFFFF"/>
                </a:solidFill>
                <a:effectLst/>
                <a:latin typeface="Manrope" pitchFamily="2" charset="0"/>
              </a:rPr>
              <a:t>est</a:t>
            </a:r>
            <a:r>
              <a:rPr lang="en-US">
                <a:solidFill>
                  <a:srgbClr val="FFFFFF"/>
                </a:solidFill>
                <a:effectLst/>
                <a:latin typeface="Manrope" pitchFamily="2" charset="0"/>
              </a:rPr>
              <a:t> a, </a:t>
            </a:r>
            <a:r>
              <a:rPr lang="en-US" err="1">
                <a:solidFill>
                  <a:srgbClr val="FFFFFF"/>
                </a:solidFill>
                <a:effectLst/>
                <a:latin typeface="Manrope" pitchFamily="2" charset="0"/>
              </a:rPr>
              <a:t>mattis</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Sed </a:t>
            </a:r>
            <a:r>
              <a:rPr lang="en-US" err="1">
                <a:solidFill>
                  <a:srgbClr val="FFFFFF"/>
                </a:solidFill>
                <a:effectLst/>
                <a:latin typeface="Manrope" pitchFamily="2" charset="0"/>
              </a:rPr>
              <a:t>dignissim</a:t>
            </a:r>
            <a:r>
              <a:rPr lang="en-US">
                <a:solidFill>
                  <a:srgbClr val="FFFFFF"/>
                </a:solidFill>
                <a:effectLst/>
                <a:latin typeface="Manrope" pitchFamily="2" charset="0"/>
              </a:rPr>
              <a:t>, </a:t>
            </a:r>
            <a:r>
              <a:rPr lang="en-US" err="1">
                <a:solidFill>
                  <a:srgbClr val="FFFFFF"/>
                </a:solidFill>
                <a:effectLst/>
                <a:latin typeface="Manrope" pitchFamily="2" charset="0"/>
              </a:rPr>
              <a:t>metus</a:t>
            </a:r>
            <a:r>
              <a:rPr lang="en-US">
                <a:solidFill>
                  <a:srgbClr val="FFFFFF"/>
                </a:solidFill>
                <a:effectLst/>
                <a:latin typeface="Manrope" pitchFamily="2" charset="0"/>
              </a:rPr>
              <a:t> </a:t>
            </a:r>
            <a:r>
              <a:rPr lang="en-US" err="1">
                <a:solidFill>
                  <a:srgbClr val="FFFFFF"/>
                </a:solidFill>
                <a:effectLst/>
                <a:latin typeface="Manrope" pitchFamily="2" charset="0"/>
              </a:rPr>
              <a:t>nec</a:t>
            </a:r>
            <a:r>
              <a:rPr lang="en-US">
                <a:solidFill>
                  <a:srgbClr val="FFFFFF"/>
                </a:solidFill>
                <a:effectLst/>
                <a:latin typeface="Manrope" pitchFamily="2" charset="0"/>
              </a:rPr>
              <a:t> </a:t>
            </a:r>
            <a:r>
              <a:rPr lang="en-US" err="1">
                <a:solidFill>
                  <a:srgbClr val="FFFFFF"/>
                </a:solidFill>
                <a:effectLst/>
                <a:latin typeface="Manrope" pitchFamily="2" charset="0"/>
              </a:rPr>
              <a:t>fringilla</a:t>
            </a:r>
            <a:r>
              <a:rPr lang="en-US">
                <a:solidFill>
                  <a:srgbClr val="FFFFFF"/>
                </a:solidFill>
                <a:effectLst/>
                <a:latin typeface="Manrope" pitchFamily="2" charset="0"/>
              </a:rPr>
              <a:t> </a:t>
            </a:r>
            <a:r>
              <a:rPr lang="en-US" err="1">
                <a:solidFill>
                  <a:srgbClr val="FFFFFF"/>
                </a:solidFill>
                <a:effectLst/>
                <a:latin typeface="Manrope" pitchFamily="2" charset="0"/>
              </a:rPr>
              <a:t>accumsan</a:t>
            </a:r>
            <a:r>
              <a:rPr lang="en-US">
                <a:solidFill>
                  <a:srgbClr val="FFFFFF"/>
                </a:solidFill>
                <a:effectLst/>
                <a:latin typeface="Manrope" pitchFamily="2" charset="0"/>
              </a:rPr>
              <a:t>, </a:t>
            </a:r>
            <a:r>
              <a:rPr lang="en-US" err="1">
                <a:solidFill>
                  <a:srgbClr val="FFFFFF"/>
                </a:solidFill>
                <a:effectLst/>
                <a:latin typeface="Manrope" pitchFamily="2" charset="0"/>
              </a:rPr>
              <a:t>risus</a:t>
            </a:r>
            <a:r>
              <a:rPr lang="en-US">
                <a:solidFill>
                  <a:srgbClr val="FFFFFF"/>
                </a:solidFill>
                <a:effectLst/>
                <a:latin typeface="Manrope" pitchFamily="2" charset="0"/>
              </a:rPr>
              <a:t> </a:t>
            </a:r>
            <a:r>
              <a:rPr lang="en-US" err="1">
                <a:solidFill>
                  <a:srgbClr val="FFFFFF"/>
                </a:solidFill>
                <a:effectLst/>
                <a:latin typeface="Manrope" pitchFamily="2" charset="0"/>
              </a:rPr>
              <a:t>sem</a:t>
            </a:r>
            <a:r>
              <a:rPr lang="en-US">
                <a:solidFill>
                  <a:srgbClr val="FFFFFF"/>
                </a:solidFill>
                <a:effectLst/>
                <a:latin typeface="Manrope" pitchFamily="2" charset="0"/>
              </a:rPr>
              <a:t> </a:t>
            </a:r>
            <a:r>
              <a:rPr lang="en-US" err="1">
                <a:solidFill>
                  <a:srgbClr val="FFFFFF"/>
                </a:solidFill>
                <a:effectLst/>
                <a:latin typeface="Manrope" pitchFamily="2" charset="0"/>
              </a:rPr>
              <a:t>sollicitudin</a:t>
            </a:r>
            <a:r>
              <a:rPr lang="en-US">
                <a:solidFill>
                  <a:srgbClr val="FFFFFF"/>
                </a:solidFill>
                <a:effectLst/>
                <a:latin typeface="Manrope" pitchFamily="2" charset="0"/>
              </a:rPr>
              <a:t> </a:t>
            </a:r>
            <a:r>
              <a:rPr lang="en-US" err="1">
                <a:solidFill>
                  <a:srgbClr val="FFFFFF"/>
                </a:solidFill>
                <a:effectLst/>
                <a:latin typeface="Manrope" pitchFamily="2" charset="0"/>
              </a:rPr>
              <a:t>lacus</a:t>
            </a:r>
            <a:r>
              <a:rPr lang="en-US">
                <a:solidFill>
                  <a:srgbClr val="FFFFFF"/>
                </a:solidFill>
                <a:effectLst/>
                <a:latin typeface="Manrope" pitchFamily="2" charset="0"/>
              </a:rPr>
              <a:t>, </a:t>
            </a:r>
            <a:r>
              <a:rPr lang="en-US" err="1">
                <a:solidFill>
                  <a:srgbClr val="FFFFFF"/>
                </a:solidFill>
                <a:effectLst/>
                <a:latin typeface="Manrope" pitchFamily="2" charset="0"/>
              </a:rPr>
              <a:t>ut</a:t>
            </a:r>
            <a:r>
              <a:rPr lang="en-US">
                <a:solidFill>
                  <a:srgbClr val="FFFFFF"/>
                </a:solidFill>
                <a:effectLst/>
                <a:latin typeface="Manrope" pitchFamily="2" charset="0"/>
              </a:rPr>
              <a:t> </a:t>
            </a:r>
            <a:r>
              <a:rPr lang="en-US" err="1">
                <a:solidFill>
                  <a:srgbClr val="FFFFFF"/>
                </a:solidFill>
                <a:effectLst/>
                <a:latin typeface="Manrope" pitchFamily="2" charset="0"/>
              </a:rPr>
              <a:t>interdum</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a:t>
            </a:r>
            <a:r>
              <a:rPr lang="en-US" err="1">
                <a:solidFill>
                  <a:srgbClr val="FFFFFF"/>
                </a:solidFill>
                <a:effectLst/>
                <a:latin typeface="Manrope" pitchFamily="2" charset="0"/>
              </a:rPr>
              <a:t>elit</a:t>
            </a:r>
            <a:r>
              <a:rPr lang="en-US">
                <a:solidFill>
                  <a:srgbClr val="FFFFFF"/>
                </a:solidFill>
                <a:effectLst/>
                <a:latin typeface="Manrope" pitchFamily="2" charset="0"/>
              </a:rPr>
              <a:t> sed </a:t>
            </a:r>
            <a:r>
              <a:rPr lang="en-US" err="1">
                <a:solidFill>
                  <a:srgbClr val="FFFFFF"/>
                </a:solidFill>
                <a:effectLst/>
                <a:latin typeface="Manrope" pitchFamily="2" charset="0"/>
              </a:rPr>
              <a:t>risus</a:t>
            </a:r>
            <a:r>
              <a:rPr lang="en-US">
                <a:solidFill>
                  <a:srgbClr val="FFFFFF"/>
                </a:solidFill>
                <a:effectLst/>
                <a:latin typeface="Manrope" pitchFamily="2" charset="0"/>
              </a:rPr>
              <a:t>.</a:t>
            </a:r>
          </a:p>
        </p:txBody>
      </p:sp>
      <p:sp>
        <p:nvSpPr>
          <p:cNvPr id="27" name="Rectangle 10">
            <a:extLst>
              <a:ext uri="{FF2B5EF4-FFF2-40B4-BE49-F238E27FC236}">
                <a16:creationId xmlns:a16="http://schemas.microsoft.com/office/drawing/2014/main" id="{299048EC-AC29-39C8-A93F-B0F6604F675E}"/>
              </a:ext>
            </a:extLst>
          </p:cNvPr>
          <p:cNvSpPr/>
          <p:nvPr/>
        </p:nvSpPr>
        <p:spPr>
          <a:xfrm rot="10800000" flipV="1">
            <a:off x="5046894" y="1777542"/>
            <a:ext cx="3171790" cy="38589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29" name="Tijdelijke aanduiding voor tekst 7">
            <a:extLst>
              <a:ext uri="{FF2B5EF4-FFF2-40B4-BE49-F238E27FC236}">
                <a16:creationId xmlns:a16="http://schemas.microsoft.com/office/drawing/2014/main" id="{D9808439-1791-372E-4FB1-0882B5F42030}"/>
              </a:ext>
            </a:extLst>
          </p:cNvPr>
          <p:cNvSpPr>
            <a:spLocks noGrp="1"/>
          </p:cNvSpPr>
          <p:nvPr>
            <p:ph type="body" sz="quarter" idx="29" hasCustomPrompt="1"/>
          </p:nvPr>
        </p:nvSpPr>
        <p:spPr>
          <a:xfrm>
            <a:off x="5418932" y="1847046"/>
            <a:ext cx="1841905" cy="257369"/>
          </a:xfrm>
          <a:prstGeom prst="rect">
            <a:avLst/>
          </a:prstGeom>
        </p:spPr>
        <p:txBody>
          <a:bodyPr wrap="square">
            <a:spAutoFit/>
          </a:bodyPr>
          <a:lstStyle>
            <a:lvl1pPr algn="l">
              <a:defRPr sz="1200" b="1">
                <a:solidFill>
                  <a:schemeClr val="bg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2. Lorem ipsum</a:t>
            </a:r>
            <a:endParaRPr lang="en-US">
              <a:solidFill>
                <a:srgbClr val="1A219C"/>
              </a:solidFill>
              <a:effectLst/>
              <a:latin typeface="Manrope" pitchFamily="2" charset="0"/>
            </a:endParaRPr>
          </a:p>
        </p:txBody>
      </p:sp>
      <p:sp>
        <p:nvSpPr>
          <p:cNvPr id="31" name="Tijdelijke aanduiding voor tekst 7">
            <a:extLst>
              <a:ext uri="{FF2B5EF4-FFF2-40B4-BE49-F238E27FC236}">
                <a16:creationId xmlns:a16="http://schemas.microsoft.com/office/drawing/2014/main" id="{C195F90C-8F36-7AF9-9418-0762B473D45A}"/>
              </a:ext>
            </a:extLst>
          </p:cNvPr>
          <p:cNvSpPr>
            <a:spLocks noGrp="1"/>
          </p:cNvSpPr>
          <p:nvPr>
            <p:ph type="body" sz="quarter" idx="30" hasCustomPrompt="1"/>
          </p:nvPr>
        </p:nvSpPr>
        <p:spPr>
          <a:xfrm>
            <a:off x="5046893" y="3850270"/>
            <a:ext cx="3171791" cy="726690"/>
          </a:xfrm>
          <a:prstGeom prst="rect">
            <a:avLst/>
          </a:prstGeom>
        </p:spPr>
        <p:txBody>
          <a:bodyPr>
            <a:noAutofit/>
          </a:bodyPr>
          <a:lstStyle>
            <a:lvl1pPr>
              <a:defRPr sz="1000" b="0">
                <a:solidFill>
                  <a:schemeClr val="tx1"/>
                </a:solidFill>
              </a:defRPr>
            </a:lvl1pPr>
          </a:lstStyle>
          <a:p>
            <a:r>
              <a:rPr lang="en-US" b="1">
                <a:solidFill>
                  <a:srgbClr val="FFFFFF"/>
                </a:solidFill>
                <a:effectLst/>
                <a:latin typeface="Manrope" pitchFamily="2" charset="0"/>
              </a:rPr>
              <a:t>Lorem ipsum dolor sit </a:t>
            </a:r>
            <a:r>
              <a:rPr lang="en-US" b="1" err="1">
                <a:solidFill>
                  <a:srgbClr val="FFFFFF"/>
                </a:solidFill>
                <a:effectLst/>
                <a:latin typeface="Manrope" pitchFamily="2" charset="0"/>
              </a:rPr>
              <a:t>amet</a:t>
            </a:r>
            <a:r>
              <a:rPr lang="en-US" b="1">
                <a:solidFill>
                  <a:srgbClr val="FFFFFF"/>
                </a:solidFill>
                <a:effectLst/>
                <a:latin typeface="Manrope" pitchFamily="2" charset="0"/>
              </a:rPr>
              <a:t>, </a:t>
            </a:r>
            <a:r>
              <a:rPr lang="en-US" b="1" err="1">
                <a:solidFill>
                  <a:srgbClr val="FFFFFF"/>
                </a:solidFill>
                <a:effectLst/>
                <a:latin typeface="Manrope" pitchFamily="2" charset="0"/>
              </a:rPr>
              <a:t>consectetur</a:t>
            </a:r>
            <a:r>
              <a:rPr lang="en-US" b="1">
                <a:solidFill>
                  <a:srgbClr val="FFFFFF"/>
                </a:solidFill>
                <a:effectLst/>
                <a:latin typeface="Manrope" pitchFamily="2" charset="0"/>
              </a:rPr>
              <a:t> </a:t>
            </a:r>
            <a:r>
              <a:rPr lang="en-US" b="1" err="1">
                <a:solidFill>
                  <a:srgbClr val="FFFFFF"/>
                </a:solidFill>
                <a:effectLst/>
                <a:latin typeface="Manrope" pitchFamily="2" charset="0"/>
              </a:rPr>
              <a:t>adipiscing</a:t>
            </a:r>
            <a:r>
              <a:rPr lang="en-US" b="1">
                <a:solidFill>
                  <a:srgbClr val="FFFFFF"/>
                </a:solidFill>
                <a:effectLst/>
                <a:latin typeface="Manrope" pitchFamily="2" charset="0"/>
              </a:rPr>
              <a:t> </a:t>
            </a:r>
            <a:r>
              <a:rPr lang="en-US" b="1" err="1">
                <a:solidFill>
                  <a:srgbClr val="FFFFFF"/>
                </a:solidFill>
                <a:effectLst/>
                <a:latin typeface="Manrope" pitchFamily="2" charset="0"/>
              </a:rPr>
              <a:t>elit</a:t>
            </a:r>
            <a:r>
              <a:rPr lang="en-US" b="1">
                <a:solidFill>
                  <a:srgbClr val="FFFFFF"/>
                </a:solidFill>
                <a:effectLst/>
                <a:latin typeface="Manrope" pitchFamily="2" charset="0"/>
              </a:rPr>
              <a:t>. </a:t>
            </a:r>
            <a:r>
              <a:rPr lang="en-US" err="1">
                <a:solidFill>
                  <a:srgbClr val="FFFFFF"/>
                </a:solidFill>
                <a:effectLst/>
                <a:latin typeface="Manrope" pitchFamily="2" charset="0"/>
              </a:rPr>
              <a:t>Etiam</a:t>
            </a:r>
            <a:r>
              <a:rPr lang="en-US">
                <a:solidFill>
                  <a:srgbClr val="FFFFFF"/>
                </a:solidFill>
                <a:effectLst/>
                <a:latin typeface="Manrope" pitchFamily="2" charset="0"/>
              </a:rPr>
              <a:t> </a:t>
            </a:r>
            <a:r>
              <a:rPr lang="en-US" err="1">
                <a:solidFill>
                  <a:srgbClr val="FFFFFF"/>
                </a:solidFill>
                <a:effectLst/>
                <a:latin typeface="Manrope" pitchFamily="2" charset="0"/>
              </a:rPr>
              <a:t>eu</a:t>
            </a:r>
            <a:r>
              <a:rPr lang="en-US">
                <a:solidFill>
                  <a:srgbClr val="FFFFFF"/>
                </a:solidFill>
                <a:effectLst/>
                <a:latin typeface="Manrope" pitchFamily="2" charset="0"/>
              </a:rPr>
              <a:t> </a:t>
            </a:r>
            <a:r>
              <a:rPr lang="en-US" err="1">
                <a:solidFill>
                  <a:srgbClr val="FFFFFF"/>
                </a:solidFill>
                <a:effectLst/>
                <a:latin typeface="Manrope" pitchFamily="2" charset="0"/>
              </a:rPr>
              <a:t>turpis</a:t>
            </a:r>
            <a:r>
              <a:rPr lang="en-US">
                <a:solidFill>
                  <a:srgbClr val="FFFFFF"/>
                </a:solidFill>
                <a:effectLst/>
                <a:latin typeface="Manrope" pitchFamily="2" charset="0"/>
              </a:rPr>
              <a:t> </a:t>
            </a:r>
            <a:r>
              <a:rPr lang="en-US" err="1">
                <a:solidFill>
                  <a:srgbClr val="FFFFFF"/>
                </a:solidFill>
                <a:effectLst/>
                <a:latin typeface="Manrope" pitchFamily="2" charset="0"/>
              </a:rPr>
              <a:t>molestie</a:t>
            </a:r>
            <a:r>
              <a:rPr lang="en-US">
                <a:solidFill>
                  <a:srgbClr val="FFFFFF"/>
                </a:solidFill>
                <a:effectLst/>
                <a:latin typeface="Manrope" pitchFamily="2" charset="0"/>
              </a:rPr>
              <a:t>, dictum </a:t>
            </a:r>
            <a:r>
              <a:rPr lang="en-US" err="1">
                <a:solidFill>
                  <a:srgbClr val="FFFFFF"/>
                </a:solidFill>
                <a:effectLst/>
                <a:latin typeface="Manrope" pitchFamily="2" charset="0"/>
              </a:rPr>
              <a:t>est</a:t>
            </a:r>
            <a:r>
              <a:rPr lang="en-US">
                <a:solidFill>
                  <a:srgbClr val="FFFFFF"/>
                </a:solidFill>
                <a:effectLst/>
                <a:latin typeface="Manrope" pitchFamily="2" charset="0"/>
              </a:rPr>
              <a:t> a, </a:t>
            </a:r>
            <a:r>
              <a:rPr lang="en-US" err="1">
                <a:solidFill>
                  <a:srgbClr val="FFFFFF"/>
                </a:solidFill>
                <a:effectLst/>
                <a:latin typeface="Manrope" pitchFamily="2" charset="0"/>
              </a:rPr>
              <a:t>mattis</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Sed </a:t>
            </a:r>
            <a:r>
              <a:rPr lang="en-US" err="1">
                <a:solidFill>
                  <a:srgbClr val="FFFFFF"/>
                </a:solidFill>
                <a:effectLst/>
                <a:latin typeface="Manrope" pitchFamily="2" charset="0"/>
              </a:rPr>
              <a:t>dignissim</a:t>
            </a:r>
            <a:r>
              <a:rPr lang="en-US">
                <a:solidFill>
                  <a:srgbClr val="FFFFFF"/>
                </a:solidFill>
                <a:effectLst/>
                <a:latin typeface="Manrope" pitchFamily="2" charset="0"/>
              </a:rPr>
              <a:t>, </a:t>
            </a:r>
            <a:r>
              <a:rPr lang="en-US" err="1">
                <a:solidFill>
                  <a:srgbClr val="FFFFFF"/>
                </a:solidFill>
                <a:effectLst/>
                <a:latin typeface="Manrope" pitchFamily="2" charset="0"/>
              </a:rPr>
              <a:t>metus</a:t>
            </a:r>
            <a:r>
              <a:rPr lang="en-US">
                <a:solidFill>
                  <a:srgbClr val="FFFFFF"/>
                </a:solidFill>
                <a:effectLst/>
                <a:latin typeface="Manrope" pitchFamily="2" charset="0"/>
              </a:rPr>
              <a:t> </a:t>
            </a:r>
            <a:r>
              <a:rPr lang="en-US" err="1">
                <a:solidFill>
                  <a:srgbClr val="FFFFFF"/>
                </a:solidFill>
                <a:effectLst/>
                <a:latin typeface="Manrope" pitchFamily="2" charset="0"/>
              </a:rPr>
              <a:t>nec</a:t>
            </a:r>
            <a:r>
              <a:rPr lang="en-US">
                <a:solidFill>
                  <a:srgbClr val="FFFFFF"/>
                </a:solidFill>
                <a:effectLst/>
                <a:latin typeface="Manrope" pitchFamily="2" charset="0"/>
              </a:rPr>
              <a:t> </a:t>
            </a:r>
            <a:r>
              <a:rPr lang="en-US" err="1">
                <a:solidFill>
                  <a:srgbClr val="FFFFFF"/>
                </a:solidFill>
                <a:effectLst/>
                <a:latin typeface="Manrope" pitchFamily="2" charset="0"/>
              </a:rPr>
              <a:t>fringilla</a:t>
            </a:r>
            <a:r>
              <a:rPr lang="en-US">
                <a:solidFill>
                  <a:srgbClr val="FFFFFF"/>
                </a:solidFill>
                <a:effectLst/>
                <a:latin typeface="Manrope" pitchFamily="2" charset="0"/>
              </a:rPr>
              <a:t> </a:t>
            </a:r>
            <a:r>
              <a:rPr lang="en-US" err="1">
                <a:solidFill>
                  <a:srgbClr val="FFFFFF"/>
                </a:solidFill>
                <a:effectLst/>
                <a:latin typeface="Manrope" pitchFamily="2" charset="0"/>
              </a:rPr>
              <a:t>accumsan</a:t>
            </a:r>
            <a:r>
              <a:rPr lang="en-US">
                <a:solidFill>
                  <a:srgbClr val="FFFFFF"/>
                </a:solidFill>
                <a:effectLst/>
                <a:latin typeface="Manrope" pitchFamily="2" charset="0"/>
              </a:rPr>
              <a:t>, </a:t>
            </a:r>
            <a:r>
              <a:rPr lang="en-US" err="1">
                <a:solidFill>
                  <a:srgbClr val="FFFFFF"/>
                </a:solidFill>
                <a:effectLst/>
                <a:latin typeface="Manrope" pitchFamily="2" charset="0"/>
              </a:rPr>
              <a:t>risus</a:t>
            </a:r>
            <a:r>
              <a:rPr lang="en-US">
                <a:solidFill>
                  <a:srgbClr val="FFFFFF"/>
                </a:solidFill>
                <a:effectLst/>
                <a:latin typeface="Manrope" pitchFamily="2" charset="0"/>
              </a:rPr>
              <a:t> </a:t>
            </a:r>
            <a:r>
              <a:rPr lang="en-US" err="1">
                <a:solidFill>
                  <a:srgbClr val="FFFFFF"/>
                </a:solidFill>
                <a:effectLst/>
                <a:latin typeface="Manrope" pitchFamily="2" charset="0"/>
              </a:rPr>
              <a:t>sem</a:t>
            </a:r>
            <a:r>
              <a:rPr lang="en-US">
                <a:solidFill>
                  <a:srgbClr val="FFFFFF"/>
                </a:solidFill>
                <a:effectLst/>
                <a:latin typeface="Manrope" pitchFamily="2" charset="0"/>
              </a:rPr>
              <a:t> </a:t>
            </a:r>
            <a:r>
              <a:rPr lang="en-US" err="1">
                <a:solidFill>
                  <a:srgbClr val="FFFFFF"/>
                </a:solidFill>
                <a:effectLst/>
                <a:latin typeface="Manrope" pitchFamily="2" charset="0"/>
              </a:rPr>
              <a:t>sollicitudin</a:t>
            </a:r>
            <a:r>
              <a:rPr lang="en-US">
                <a:solidFill>
                  <a:srgbClr val="FFFFFF"/>
                </a:solidFill>
                <a:effectLst/>
                <a:latin typeface="Manrope" pitchFamily="2" charset="0"/>
              </a:rPr>
              <a:t> </a:t>
            </a:r>
            <a:r>
              <a:rPr lang="en-US" err="1">
                <a:solidFill>
                  <a:srgbClr val="FFFFFF"/>
                </a:solidFill>
                <a:effectLst/>
                <a:latin typeface="Manrope" pitchFamily="2" charset="0"/>
              </a:rPr>
              <a:t>lacus</a:t>
            </a:r>
            <a:r>
              <a:rPr lang="en-US">
                <a:solidFill>
                  <a:srgbClr val="FFFFFF"/>
                </a:solidFill>
                <a:effectLst/>
                <a:latin typeface="Manrope" pitchFamily="2" charset="0"/>
              </a:rPr>
              <a:t>, </a:t>
            </a:r>
            <a:r>
              <a:rPr lang="en-US" err="1">
                <a:solidFill>
                  <a:srgbClr val="FFFFFF"/>
                </a:solidFill>
                <a:effectLst/>
                <a:latin typeface="Manrope" pitchFamily="2" charset="0"/>
              </a:rPr>
              <a:t>ut</a:t>
            </a:r>
            <a:r>
              <a:rPr lang="en-US">
                <a:solidFill>
                  <a:srgbClr val="FFFFFF"/>
                </a:solidFill>
                <a:effectLst/>
                <a:latin typeface="Manrope" pitchFamily="2" charset="0"/>
              </a:rPr>
              <a:t> </a:t>
            </a:r>
            <a:r>
              <a:rPr lang="en-US" err="1">
                <a:solidFill>
                  <a:srgbClr val="FFFFFF"/>
                </a:solidFill>
                <a:effectLst/>
                <a:latin typeface="Manrope" pitchFamily="2" charset="0"/>
              </a:rPr>
              <a:t>interdum</a:t>
            </a:r>
            <a:r>
              <a:rPr lang="en-US">
                <a:solidFill>
                  <a:srgbClr val="FFFFFF"/>
                </a:solidFill>
                <a:effectLst/>
                <a:latin typeface="Manrope" pitchFamily="2" charset="0"/>
              </a:rPr>
              <a:t> </a:t>
            </a:r>
            <a:r>
              <a:rPr lang="en-US" err="1">
                <a:solidFill>
                  <a:srgbClr val="FFFFFF"/>
                </a:solidFill>
                <a:effectLst/>
                <a:latin typeface="Manrope" pitchFamily="2" charset="0"/>
              </a:rPr>
              <a:t>tellus</a:t>
            </a:r>
            <a:r>
              <a:rPr lang="en-US">
                <a:solidFill>
                  <a:srgbClr val="FFFFFF"/>
                </a:solidFill>
                <a:effectLst/>
                <a:latin typeface="Manrope" pitchFamily="2" charset="0"/>
              </a:rPr>
              <a:t> </a:t>
            </a:r>
            <a:r>
              <a:rPr lang="en-US" err="1">
                <a:solidFill>
                  <a:srgbClr val="FFFFFF"/>
                </a:solidFill>
                <a:effectLst/>
                <a:latin typeface="Manrope" pitchFamily="2" charset="0"/>
              </a:rPr>
              <a:t>elit</a:t>
            </a:r>
            <a:r>
              <a:rPr lang="en-US">
                <a:solidFill>
                  <a:srgbClr val="FFFFFF"/>
                </a:solidFill>
                <a:effectLst/>
                <a:latin typeface="Manrope" pitchFamily="2" charset="0"/>
              </a:rPr>
              <a:t> sed </a:t>
            </a:r>
            <a:r>
              <a:rPr lang="en-US" err="1">
                <a:solidFill>
                  <a:srgbClr val="FFFFFF"/>
                </a:solidFill>
                <a:effectLst/>
                <a:latin typeface="Manrope" pitchFamily="2" charset="0"/>
              </a:rPr>
              <a:t>risus</a:t>
            </a:r>
            <a:r>
              <a:rPr lang="en-US">
                <a:solidFill>
                  <a:srgbClr val="FFFFFF"/>
                </a:solidFill>
                <a:effectLst/>
                <a:latin typeface="Manrope" pitchFamily="2" charset="0"/>
              </a:rPr>
              <a:t>.</a:t>
            </a:r>
          </a:p>
        </p:txBody>
      </p:sp>
      <p:sp>
        <p:nvSpPr>
          <p:cNvPr id="30" name="Rectangle 10">
            <a:extLst>
              <a:ext uri="{FF2B5EF4-FFF2-40B4-BE49-F238E27FC236}">
                <a16:creationId xmlns:a16="http://schemas.microsoft.com/office/drawing/2014/main" id="{5C1A3707-8AC4-3BC9-E58A-FB060311F82B}"/>
              </a:ext>
            </a:extLst>
          </p:cNvPr>
          <p:cNvSpPr/>
          <p:nvPr/>
        </p:nvSpPr>
        <p:spPr>
          <a:xfrm rot="10800000" flipV="1">
            <a:off x="5046894" y="3305401"/>
            <a:ext cx="3171790" cy="38589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32" name="Tijdelijke aanduiding voor tekst 7">
            <a:extLst>
              <a:ext uri="{FF2B5EF4-FFF2-40B4-BE49-F238E27FC236}">
                <a16:creationId xmlns:a16="http://schemas.microsoft.com/office/drawing/2014/main" id="{494E610E-65B1-C8E0-7372-10195324D97A}"/>
              </a:ext>
            </a:extLst>
          </p:cNvPr>
          <p:cNvSpPr>
            <a:spLocks noGrp="1"/>
          </p:cNvSpPr>
          <p:nvPr>
            <p:ph type="body" sz="quarter" idx="31" hasCustomPrompt="1"/>
          </p:nvPr>
        </p:nvSpPr>
        <p:spPr>
          <a:xfrm>
            <a:off x="5418932" y="3374905"/>
            <a:ext cx="1841905" cy="257369"/>
          </a:xfrm>
          <a:prstGeom prst="rect">
            <a:avLst/>
          </a:prstGeom>
        </p:spPr>
        <p:txBody>
          <a:bodyPr wrap="square">
            <a:spAutoFit/>
          </a:bodyPr>
          <a:lstStyle>
            <a:lvl1pPr algn="l">
              <a:defRPr sz="1200" b="1">
                <a:solidFill>
                  <a:schemeClr val="bg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b="1">
                <a:solidFill>
                  <a:srgbClr val="1A219C"/>
                </a:solidFill>
                <a:effectLst/>
                <a:latin typeface="Manrope" pitchFamily="2" charset="0"/>
              </a:rPr>
              <a:t>4. Lorem ipsum</a:t>
            </a:r>
            <a:endParaRPr lang="en-US">
              <a:solidFill>
                <a:srgbClr val="1A219C"/>
              </a:solidFill>
              <a:effectLst/>
              <a:latin typeface="Manrope" pitchFamily="2" charset="0"/>
            </a:endParaRPr>
          </a:p>
        </p:txBody>
      </p:sp>
      <p:sp>
        <p:nvSpPr>
          <p:cNvPr id="2" name="Titel 1">
            <a:extLst>
              <a:ext uri="{FF2B5EF4-FFF2-40B4-BE49-F238E27FC236}">
                <a16:creationId xmlns:a16="http://schemas.microsoft.com/office/drawing/2014/main" id="{D968FE88-9925-E54B-882A-AFF602E4A182}"/>
              </a:ext>
            </a:extLst>
          </p:cNvPr>
          <p:cNvSpPr>
            <a:spLocks noGrp="1"/>
          </p:cNvSpPr>
          <p:nvPr>
            <p:ph type="title" hasCustomPrompt="1"/>
          </p:nvPr>
        </p:nvSpPr>
        <p:spPr>
          <a:xfrm>
            <a:off x="481012" y="551260"/>
            <a:ext cx="5249027" cy="994172"/>
          </a:xfrm>
          <a:prstGeom prst="rect">
            <a:avLst/>
          </a:prstGeom>
        </p:spPr>
        <p:txBody>
          <a:bodyPr anchor="t" anchorCtr="0">
            <a:noAutofit/>
          </a:bodyPr>
          <a:lstStyle>
            <a:lvl1pPr marL="0" indent="0">
              <a:defRPr sz="2400">
                <a:solidFill>
                  <a:schemeClr val="tx1"/>
                </a:solidFill>
              </a:defRPr>
            </a:lvl1pPr>
          </a:lstStyle>
          <a:p>
            <a:r>
              <a:rPr lang="en-US" b="1">
                <a:solidFill>
                  <a:srgbClr val="FFFFFF"/>
                </a:solidFill>
                <a:effectLst/>
                <a:latin typeface="Manrope" pitchFamily="2" charset="0"/>
              </a:rPr>
              <a:t>4 key </a:t>
            </a:r>
            <a:r>
              <a:rPr lang="en-US" b="1">
                <a:solidFill>
                  <a:srgbClr val="FFFFFF"/>
                </a:solidFill>
                <a:effectLst/>
                <a:latin typeface="Noto Serif Display" panose="02020502080505090204" pitchFamily="18" charset="0"/>
              </a:rPr>
              <a:t>arguments</a:t>
            </a:r>
            <a:endParaRPr lang="en-US">
              <a:solidFill>
                <a:srgbClr val="FFFFFF"/>
              </a:solidFill>
              <a:effectLst/>
              <a:latin typeface="Noto Serif Display" panose="02020502080505090204" pitchFamily="18" charset="0"/>
            </a:endParaRPr>
          </a:p>
        </p:txBody>
      </p:sp>
      <p:grpSp>
        <p:nvGrpSpPr>
          <p:cNvPr id="12" name="logo">
            <a:extLst>
              <a:ext uri="{FF2B5EF4-FFF2-40B4-BE49-F238E27FC236}">
                <a16:creationId xmlns:a16="http://schemas.microsoft.com/office/drawing/2014/main" id="{903C3574-7121-A570-E6F9-6D5D75A1D765}"/>
              </a:ext>
            </a:extLst>
          </p:cNvPr>
          <p:cNvGrpSpPr/>
          <p:nvPr userDrawn="1"/>
        </p:nvGrpSpPr>
        <p:grpSpPr>
          <a:xfrm>
            <a:off x="8762452" y="4762758"/>
            <a:ext cx="237947" cy="238125"/>
            <a:chOff x="0" y="0"/>
            <a:chExt cx="634999" cy="634999"/>
          </a:xfrm>
          <a:solidFill>
            <a:schemeClr val="tx1"/>
          </a:solidFill>
        </p:grpSpPr>
        <p:sp>
          <p:nvSpPr>
            <p:cNvPr id="16" name="Vorm">
              <a:extLst>
                <a:ext uri="{FF2B5EF4-FFF2-40B4-BE49-F238E27FC236}">
                  <a16:creationId xmlns:a16="http://schemas.microsoft.com/office/drawing/2014/main" id="{FF50E47E-7C75-E05A-CD61-5E6474AD21DE}"/>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7" name="Vorm">
              <a:extLst>
                <a:ext uri="{FF2B5EF4-FFF2-40B4-BE49-F238E27FC236}">
                  <a16:creationId xmlns:a16="http://schemas.microsoft.com/office/drawing/2014/main" id="{831E629A-10FC-4085-B8F8-B22AC52B5E76}"/>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8" name="Vorm">
              <a:extLst>
                <a:ext uri="{FF2B5EF4-FFF2-40B4-BE49-F238E27FC236}">
                  <a16:creationId xmlns:a16="http://schemas.microsoft.com/office/drawing/2014/main" id="{F98C1403-D94A-7205-59C1-529634E35918}"/>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9" name="Vorm">
              <a:extLst>
                <a:ext uri="{FF2B5EF4-FFF2-40B4-BE49-F238E27FC236}">
                  <a16:creationId xmlns:a16="http://schemas.microsoft.com/office/drawing/2014/main" id="{D326C6E0-E01D-A0A1-D6EE-D806C2A76982}"/>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Tree>
    <p:extLst>
      <p:ext uri="{BB962C8B-B14F-4D97-AF65-F5344CB8AC3E}">
        <p14:creationId xmlns:p14="http://schemas.microsoft.com/office/powerpoint/2010/main" val="2425183457"/>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p:bg>
      <p:bgPr>
        <a:solidFill>
          <a:srgbClr val="D2C7BC"/>
        </a:solidFill>
        <a:effectLst/>
      </p:bgPr>
    </p:bg>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DBE146E1-6C2D-3924-DC88-4A64E6A2017B}"/>
              </a:ext>
            </a:extLst>
          </p:cNvPr>
          <p:cNvSpPr/>
          <p:nvPr/>
        </p:nvSpPr>
        <p:spPr>
          <a:xfrm>
            <a:off x="0" y="4693903"/>
            <a:ext cx="9144000" cy="476250"/>
          </a:xfrm>
          <a:prstGeom prst="rect">
            <a:avLst/>
          </a:prstGeom>
          <a:solidFill>
            <a:srgbClr val="1F262B"/>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a:p>
        </p:txBody>
      </p:sp>
      <p:pic>
        <p:nvPicPr>
          <p:cNvPr id="3" name="Image" descr="Image">
            <a:extLst>
              <a:ext uri="{FF2B5EF4-FFF2-40B4-BE49-F238E27FC236}">
                <a16:creationId xmlns:a16="http://schemas.microsoft.com/office/drawing/2014/main" id="{9487566F-1265-A9BA-EA9C-233FA08A1AE6}"/>
              </a:ext>
            </a:extLst>
          </p:cNvPr>
          <p:cNvPicPr>
            <a:picLocks noChangeAspect="1"/>
          </p:cNvPicPr>
          <p:nvPr/>
        </p:nvPicPr>
        <p:blipFill>
          <a:blip r:embed="rId2"/>
          <a:stretch>
            <a:fillRect/>
          </a:stretch>
        </p:blipFill>
        <p:spPr>
          <a:xfrm>
            <a:off x="8265644" y="4729622"/>
            <a:ext cx="809625" cy="404813"/>
          </a:xfrm>
          <a:prstGeom prst="rect">
            <a:avLst/>
          </a:prstGeom>
          <a:ln w="12700">
            <a:miter lim="400000"/>
          </a:ln>
        </p:spPr>
      </p:pic>
      <p:sp>
        <p:nvSpPr>
          <p:cNvPr id="4" name="Slide Number">
            <a:extLst>
              <a:ext uri="{FF2B5EF4-FFF2-40B4-BE49-F238E27FC236}">
                <a16:creationId xmlns:a16="http://schemas.microsoft.com/office/drawing/2014/main" id="{8B18FD60-521E-0C79-D4CF-6EE82E675525}"/>
              </a:ext>
            </a:extLst>
          </p:cNvPr>
          <p:cNvSpPr txBox="1">
            <a:spLocks noGrp="1"/>
          </p:cNvSpPr>
          <p:nvPr>
            <p:ph type="sldNum" sz="quarter" idx="4294967295"/>
          </p:nvPr>
        </p:nvSpPr>
        <p:spPr>
          <a:xfrm>
            <a:off x="189703" y="4784258"/>
            <a:ext cx="666818" cy="2180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lvl1pPr algn="l">
              <a:defRPr sz="750">
                <a:solidFill>
                  <a:srgbClr val="FFFFFF"/>
                </a:solidFill>
                <a:latin typeface="Work Sans SemiBold"/>
                <a:ea typeface="Work Sans SemiBold"/>
                <a:cs typeface="Work Sans SemiBold"/>
                <a:sym typeface="Work Sans SemiBold"/>
              </a:defRPr>
            </a:lvl1pPr>
          </a:lstStyle>
          <a:p>
            <a:fld id="{86CB4B4D-7CA3-9044-876B-883B54F8677D}" type="slidenum">
              <a:rPr lang="nl-NL" smtClean="0"/>
              <a:pPr/>
              <a:t>‹#›</a:t>
            </a:fld>
            <a:endParaRPr lang="nl-NL"/>
          </a:p>
        </p:txBody>
      </p:sp>
      <p:sp>
        <p:nvSpPr>
          <p:cNvPr id="11" name="Text Placeholder 10">
            <a:extLst>
              <a:ext uri="{FF2B5EF4-FFF2-40B4-BE49-F238E27FC236}">
                <a16:creationId xmlns:a16="http://schemas.microsoft.com/office/drawing/2014/main" id="{E7F91393-ABA7-5750-B677-9E66D92BF236}"/>
              </a:ext>
            </a:extLst>
          </p:cNvPr>
          <p:cNvSpPr>
            <a:spLocks noGrp="1"/>
          </p:cNvSpPr>
          <p:nvPr>
            <p:ph type="body" sz="quarter" idx="10" hasCustomPrompt="1"/>
          </p:nvPr>
        </p:nvSpPr>
        <p:spPr>
          <a:xfrm>
            <a:off x="123690" y="285750"/>
            <a:ext cx="3247700" cy="1076325"/>
          </a:xfrm>
        </p:spPr>
        <p:txBody>
          <a:bodyPr>
            <a:noAutofit/>
          </a:bodyPr>
          <a:lstStyle>
            <a:lvl1pPr marL="0" indent="0">
              <a:buNone/>
              <a:defRPr sz="9375" b="0" i="0">
                <a:solidFill>
                  <a:srgbClr val="1F262B"/>
                </a:solidFill>
                <a:latin typeface="Space Grotesk Light" pitchFamily="2" charset="77"/>
                <a:cs typeface="Space Grotesk Light" pitchFamily="2" charset="77"/>
              </a:defRPr>
            </a:lvl1pPr>
          </a:lstStyle>
          <a:p>
            <a:pPr lvl="0"/>
            <a:r>
              <a:rPr lang="en-GB"/>
              <a:t>01</a:t>
            </a:r>
            <a:endParaRPr lang="en-NL"/>
          </a:p>
        </p:txBody>
      </p:sp>
      <p:sp>
        <p:nvSpPr>
          <p:cNvPr id="12" name="Title 11">
            <a:extLst>
              <a:ext uri="{FF2B5EF4-FFF2-40B4-BE49-F238E27FC236}">
                <a16:creationId xmlns:a16="http://schemas.microsoft.com/office/drawing/2014/main" id="{D444E4D1-A9A7-6977-0B9F-238785D6049E}"/>
              </a:ext>
            </a:extLst>
          </p:cNvPr>
          <p:cNvSpPr>
            <a:spLocks noGrp="1"/>
          </p:cNvSpPr>
          <p:nvPr>
            <p:ph type="title" hasCustomPrompt="1"/>
          </p:nvPr>
        </p:nvSpPr>
        <p:spPr>
          <a:xfrm>
            <a:off x="199229" y="1397794"/>
            <a:ext cx="8239125" cy="537436"/>
          </a:xfrm>
        </p:spPr>
        <p:txBody>
          <a:bodyPr/>
          <a:lstStyle>
            <a:lvl1pPr>
              <a:defRPr b="0" i="0">
                <a:solidFill>
                  <a:srgbClr val="1F262B"/>
                </a:solidFill>
                <a:latin typeface="Space Grotesk Light" pitchFamily="2" charset="77"/>
                <a:cs typeface="Space Grotesk Light" pitchFamily="2" charset="77"/>
              </a:defRPr>
            </a:lvl1pPr>
          </a:lstStyle>
          <a:p>
            <a:r>
              <a:rPr lang="en-GB"/>
              <a:t>Chapter title</a:t>
            </a:r>
            <a:endParaRPr lang="en-NL"/>
          </a:p>
        </p:txBody>
      </p:sp>
      <p:sp>
        <p:nvSpPr>
          <p:cNvPr id="14" name="Text Placeholder 13">
            <a:extLst>
              <a:ext uri="{FF2B5EF4-FFF2-40B4-BE49-F238E27FC236}">
                <a16:creationId xmlns:a16="http://schemas.microsoft.com/office/drawing/2014/main" id="{B6D3D480-536C-EDF8-966B-E9EA39F0B78E}"/>
              </a:ext>
            </a:extLst>
          </p:cNvPr>
          <p:cNvSpPr>
            <a:spLocks noGrp="1"/>
          </p:cNvSpPr>
          <p:nvPr>
            <p:ph type="body" sz="quarter" idx="11" hasCustomPrompt="1"/>
          </p:nvPr>
        </p:nvSpPr>
        <p:spPr>
          <a:xfrm>
            <a:off x="733363" y="4850011"/>
            <a:ext cx="4058245" cy="152400"/>
          </a:xfrm>
        </p:spPr>
        <p:txBody>
          <a:bodyPr>
            <a:normAutofit/>
          </a:bodyPr>
          <a:lstStyle>
            <a:lvl1pPr marL="0" indent="0">
              <a:buNone/>
              <a:defRPr sz="750" b="0" i="0">
                <a:solidFill>
                  <a:schemeClr val="bg1"/>
                </a:solidFill>
                <a:latin typeface="Work Sans" pitchFamily="2" charset="77"/>
              </a:defRPr>
            </a:lvl1pPr>
          </a:lstStyle>
          <a:p>
            <a:r>
              <a:rPr lang="en-GB"/>
              <a:t>EHA congress perspectives on emerging technologies in </a:t>
            </a:r>
            <a:r>
              <a:rPr lang="en-GB" err="1"/>
              <a:t>hematology</a:t>
            </a:r>
            <a:endParaRPr lang="en-GB"/>
          </a:p>
        </p:txBody>
      </p:sp>
    </p:spTree>
    <p:extLst>
      <p:ext uri="{BB962C8B-B14F-4D97-AF65-F5344CB8AC3E}">
        <p14:creationId xmlns:p14="http://schemas.microsoft.com/office/powerpoint/2010/main" val="27584120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Big title + text green">
    <p:bg>
      <p:bgPr>
        <a:solidFill>
          <a:schemeClr val="accent1"/>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2547B6-013E-1D40-D28B-7BC9C7E54502}"/>
              </a:ext>
            </a:extLst>
          </p:cNvPr>
          <p:cNvSpPr>
            <a:spLocks noGrp="1" noRot="1" noMove="1" noResize="1" noEditPoints="1" noAdjustHandles="1" noChangeArrowheads="1" noChangeShapeType="1"/>
          </p:cNvSpPr>
          <p:nvPr>
            <p:ph type="sldNum" sz="quarter" idx="10"/>
          </p:nvPr>
        </p:nvSpPr>
        <p:spPr/>
        <p:txBody>
          <a:bodyPr/>
          <a:lstStyle>
            <a:lvl1pPr>
              <a:defRPr>
                <a:solidFill>
                  <a:schemeClr val="bg1"/>
                </a:solidFill>
              </a:defRPr>
            </a:lvl1pPr>
          </a:lstStyle>
          <a:p>
            <a:fld id="{86CB4B4D-7CA3-9044-876B-883B54F8677D}" type="slidenum">
              <a:rPr lang="nl-NL" smtClean="0"/>
              <a:pPr/>
              <a:t>‹#›</a:t>
            </a:fld>
            <a:endParaRPr lang="nl-NL"/>
          </a:p>
        </p:txBody>
      </p:sp>
      <p:sp>
        <p:nvSpPr>
          <p:cNvPr id="5" name="Titel 4">
            <a:extLst>
              <a:ext uri="{FF2B5EF4-FFF2-40B4-BE49-F238E27FC236}">
                <a16:creationId xmlns:a16="http://schemas.microsoft.com/office/drawing/2014/main" id="{9EFD489E-BCDB-D9A1-5D7E-04E99E50906B}"/>
              </a:ext>
            </a:extLst>
          </p:cNvPr>
          <p:cNvSpPr>
            <a:spLocks noGrp="1"/>
          </p:cNvSpPr>
          <p:nvPr>
            <p:ph type="title" hasCustomPrompt="1"/>
          </p:nvPr>
        </p:nvSpPr>
        <p:spPr>
          <a:xfrm>
            <a:off x="481013" y="546497"/>
            <a:ext cx="8181975" cy="607814"/>
          </a:xfrm>
          <a:prstGeom prst="rect">
            <a:avLst/>
          </a:prstGeom>
        </p:spPr>
        <p:txBody>
          <a:bodyPr>
            <a:noAutofit/>
          </a:bodyPr>
          <a:lstStyle>
            <a:lvl1pPr>
              <a:defRPr sz="2400">
                <a:solidFill>
                  <a:schemeClr val="bg1"/>
                </a:solidFill>
              </a:defRPr>
            </a:lvl1pPr>
          </a:lstStyle>
          <a:p>
            <a:r>
              <a:rPr lang="en-GB" b="1">
                <a:solidFill>
                  <a:srgbClr val="FFFFFF"/>
                </a:solidFill>
                <a:effectLst/>
                <a:latin typeface="Manrope" pitchFamily="2" charset="0"/>
              </a:rPr>
              <a:t>Meer impact op de </a:t>
            </a:r>
            <a:r>
              <a:rPr lang="en-GB" b="1" err="1">
                <a:solidFill>
                  <a:srgbClr val="FFFFFF"/>
                </a:solidFill>
                <a:effectLst/>
                <a:latin typeface="Manrope" pitchFamily="2" charset="0"/>
              </a:rPr>
              <a:t>strategiefabriek</a:t>
            </a:r>
            <a:endParaRPr lang="en-GB">
              <a:solidFill>
                <a:srgbClr val="FFFFFF"/>
              </a:solidFill>
              <a:effectLst/>
              <a:latin typeface="Manrope" pitchFamily="2" charset="0"/>
            </a:endParaRPr>
          </a:p>
        </p:txBody>
      </p:sp>
      <p:sp>
        <p:nvSpPr>
          <p:cNvPr id="15" name="Tijdelijke aanduiding voor tekst 14">
            <a:extLst>
              <a:ext uri="{FF2B5EF4-FFF2-40B4-BE49-F238E27FC236}">
                <a16:creationId xmlns:a16="http://schemas.microsoft.com/office/drawing/2014/main" id="{A7B5C842-1411-69BB-9D37-B684212A6CF5}"/>
              </a:ext>
            </a:extLst>
          </p:cNvPr>
          <p:cNvSpPr>
            <a:spLocks noGrp="1"/>
          </p:cNvSpPr>
          <p:nvPr>
            <p:ph type="body" sz="quarter" idx="11" hasCustomPrompt="1"/>
          </p:nvPr>
        </p:nvSpPr>
        <p:spPr>
          <a:xfrm>
            <a:off x="5502030" y="1665862"/>
            <a:ext cx="3290455" cy="2487245"/>
          </a:xfrm>
          <a:prstGeom prst="rect">
            <a:avLst/>
          </a:prstGeom>
        </p:spPr>
        <p:txBody>
          <a:bodyPr/>
          <a:lstStyle>
            <a:lvl1pPr marL="285750" indent="-285750">
              <a:lnSpc>
                <a:spcPct val="100000"/>
              </a:lnSpc>
              <a:buFont typeface="Arial" panose="020B0604020202020204" pitchFamily="34" charset="0"/>
              <a:buChar char="•"/>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a:buFont typeface="Arial" panose="020B0604020202020204" pitchFamily="34" charset="0"/>
              <a:buChar char="•"/>
            </a:pPr>
            <a:r>
              <a:rPr lang="en-GB" err="1">
                <a:solidFill>
                  <a:srgbClr val="FFFFFF"/>
                </a:solidFill>
                <a:effectLst/>
                <a:latin typeface="Manrope" pitchFamily="2" charset="0"/>
              </a:rPr>
              <a:t>Voor</a:t>
            </a:r>
            <a:r>
              <a:rPr lang="en-GB">
                <a:solidFill>
                  <a:srgbClr val="FFFFFF"/>
                </a:solidFill>
                <a:effectLst/>
                <a:latin typeface="Manrope" pitchFamily="2" charset="0"/>
              </a:rPr>
              <a:t> meetings </a:t>
            </a:r>
            <a:r>
              <a:rPr lang="en-GB" err="1">
                <a:solidFill>
                  <a:srgbClr val="FFFFFF"/>
                </a:solidFill>
                <a:effectLst/>
                <a:latin typeface="Manrope" pitchFamily="2" charset="0"/>
              </a:rPr>
              <a:t>en</a:t>
            </a:r>
            <a:r>
              <a:rPr lang="en-GB">
                <a:solidFill>
                  <a:srgbClr val="FFFFFF"/>
                </a:solidFill>
                <a:effectLst/>
                <a:latin typeface="Manrope" pitchFamily="2" charset="0"/>
              </a:rPr>
              <a:t> events tot 150 </a:t>
            </a:r>
            <a:r>
              <a:rPr lang="en-GB" err="1">
                <a:solidFill>
                  <a:srgbClr val="FFFFFF"/>
                </a:solidFill>
                <a:effectLst/>
                <a:latin typeface="Manrope" pitchFamily="2" charset="0"/>
              </a:rPr>
              <a:t>personen</a:t>
            </a:r>
            <a:endParaRPr lang="en-GB">
              <a:solidFill>
                <a:srgbClr val="FFFFFF"/>
              </a:solidFill>
              <a:effectLst/>
              <a:latin typeface="Manrope" pitchFamily="2" charset="0"/>
            </a:endParaRPr>
          </a:p>
          <a:p>
            <a:pPr>
              <a:buFont typeface="Arial" panose="020B0604020202020204" pitchFamily="34" charset="0"/>
              <a:buChar char="•"/>
            </a:pPr>
            <a:r>
              <a:rPr lang="en-GB">
                <a:solidFill>
                  <a:srgbClr val="FFFFFF"/>
                </a:solidFill>
                <a:effectLst/>
                <a:latin typeface="Manrope" pitchFamily="2" charset="0"/>
              </a:rPr>
              <a:t>14 </a:t>
            </a:r>
            <a:r>
              <a:rPr lang="en-GB" err="1">
                <a:solidFill>
                  <a:srgbClr val="FFFFFF"/>
                </a:solidFill>
                <a:effectLst/>
                <a:latin typeface="Manrope" pitchFamily="2" charset="0"/>
              </a:rPr>
              <a:t>ruimtes</a:t>
            </a:r>
            <a:r>
              <a:rPr lang="en-GB">
                <a:solidFill>
                  <a:srgbClr val="FFFFFF"/>
                </a:solidFill>
                <a:effectLst/>
                <a:latin typeface="Manrope" pitchFamily="2" charset="0"/>
              </a:rPr>
              <a:t> </a:t>
            </a:r>
            <a:r>
              <a:rPr lang="en-GB" err="1">
                <a:solidFill>
                  <a:srgbClr val="FFFFFF"/>
                </a:solidFill>
                <a:effectLst/>
                <a:latin typeface="Manrope" pitchFamily="2" charset="0"/>
              </a:rPr>
              <a:t>en</a:t>
            </a:r>
            <a:r>
              <a:rPr lang="en-GB">
                <a:solidFill>
                  <a:srgbClr val="FFFFFF"/>
                </a:solidFill>
                <a:effectLst/>
                <a:latin typeface="Manrope" pitchFamily="2" charset="0"/>
              </a:rPr>
              <a:t>  </a:t>
            </a:r>
            <a:r>
              <a:rPr lang="en-GB" err="1">
                <a:solidFill>
                  <a:srgbClr val="FFFFFF"/>
                </a:solidFill>
                <a:effectLst/>
                <a:latin typeface="Manrope" pitchFamily="2" charset="0"/>
              </a:rPr>
              <a:t>ook</a:t>
            </a:r>
            <a:r>
              <a:rPr lang="en-GB">
                <a:solidFill>
                  <a:srgbClr val="FFFFFF"/>
                </a:solidFill>
                <a:effectLst/>
                <a:latin typeface="Manrope" pitchFamily="2" charset="0"/>
              </a:rPr>
              <a:t> break-out </a:t>
            </a:r>
            <a:r>
              <a:rPr lang="en-GB" err="1">
                <a:solidFill>
                  <a:srgbClr val="FFFFFF"/>
                </a:solidFill>
                <a:effectLst/>
                <a:latin typeface="Manrope" pitchFamily="2" charset="0"/>
              </a:rPr>
              <a:t>ruimtes</a:t>
            </a:r>
            <a:endParaRPr lang="en-GB">
              <a:solidFill>
                <a:srgbClr val="FFFFFF"/>
              </a:solidFill>
              <a:effectLst/>
              <a:latin typeface="Manrope" pitchFamily="2" charset="0"/>
            </a:endParaRPr>
          </a:p>
          <a:p>
            <a:pPr>
              <a:buFont typeface="Arial" panose="020B0604020202020204" pitchFamily="34" charset="0"/>
              <a:buChar char="•"/>
            </a:pPr>
            <a:r>
              <a:rPr lang="en-GB" err="1">
                <a:solidFill>
                  <a:srgbClr val="FFFFFF"/>
                </a:solidFill>
                <a:effectLst/>
                <a:latin typeface="Manrope" pitchFamily="2" charset="0"/>
              </a:rPr>
              <a:t>Goed</a:t>
            </a:r>
            <a:r>
              <a:rPr lang="en-GB">
                <a:solidFill>
                  <a:srgbClr val="FFFFFF"/>
                </a:solidFill>
                <a:effectLst/>
                <a:latin typeface="Manrope" pitchFamily="2" charset="0"/>
              </a:rPr>
              <a:t> </a:t>
            </a:r>
            <a:r>
              <a:rPr lang="en-GB" err="1">
                <a:solidFill>
                  <a:srgbClr val="FFFFFF"/>
                </a:solidFill>
                <a:effectLst/>
                <a:latin typeface="Manrope" pitchFamily="2" charset="0"/>
              </a:rPr>
              <a:t>bereikbaar</a:t>
            </a:r>
            <a:r>
              <a:rPr lang="en-GB">
                <a:solidFill>
                  <a:srgbClr val="FFFFFF"/>
                </a:solidFill>
                <a:effectLst/>
                <a:latin typeface="Manrope" pitchFamily="2" charset="0"/>
              </a:rPr>
              <a:t> met OV </a:t>
            </a:r>
            <a:r>
              <a:rPr lang="en-GB" err="1">
                <a:solidFill>
                  <a:srgbClr val="FFFFFF"/>
                </a:solidFill>
                <a:effectLst/>
                <a:latin typeface="Manrope" pitchFamily="2" charset="0"/>
              </a:rPr>
              <a:t>en</a:t>
            </a:r>
            <a:r>
              <a:rPr lang="en-GB">
                <a:solidFill>
                  <a:srgbClr val="FFFFFF"/>
                </a:solidFill>
                <a:effectLst/>
                <a:latin typeface="Manrope" pitchFamily="2" charset="0"/>
              </a:rPr>
              <a:t> auto</a:t>
            </a:r>
          </a:p>
          <a:p>
            <a:pPr>
              <a:buFont typeface="Arial" panose="020B0604020202020204" pitchFamily="34" charset="0"/>
              <a:buChar char="•"/>
            </a:pPr>
            <a:r>
              <a:rPr lang="en-GB" err="1">
                <a:solidFill>
                  <a:srgbClr val="FFFFFF"/>
                </a:solidFill>
                <a:effectLst/>
                <a:latin typeface="Manrope" pitchFamily="2" charset="0"/>
              </a:rPr>
              <a:t>Persoonlijke</a:t>
            </a:r>
            <a:r>
              <a:rPr lang="en-GB">
                <a:solidFill>
                  <a:srgbClr val="FFFFFF"/>
                </a:solidFill>
                <a:effectLst/>
                <a:latin typeface="Manrope" pitchFamily="2" charset="0"/>
              </a:rPr>
              <a:t> </a:t>
            </a:r>
            <a:r>
              <a:rPr lang="en-GB" err="1">
                <a:solidFill>
                  <a:srgbClr val="FFFFFF"/>
                </a:solidFill>
                <a:effectLst/>
                <a:latin typeface="Manrope" pitchFamily="2" charset="0"/>
              </a:rPr>
              <a:t>ontzorging</a:t>
            </a:r>
            <a:r>
              <a:rPr lang="en-GB">
                <a:solidFill>
                  <a:srgbClr val="FFFFFF"/>
                </a:solidFill>
                <a:effectLst/>
                <a:latin typeface="Manrope" pitchFamily="2" charset="0"/>
              </a:rPr>
              <a:t> door </a:t>
            </a:r>
            <a:r>
              <a:rPr lang="en-GB" err="1">
                <a:solidFill>
                  <a:srgbClr val="FFFFFF"/>
                </a:solidFill>
                <a:effectLst/>
                <a:latin typeface="Manrope" pitchFamily="2" charset="0"/>
              </a:rPr>
              <a:t>onze</a:t>
            </a:r>
            <a:r>
              <a:rPr lang="en-GB">
                <a:solidFill>
                  <a:srgbClr val="FFFFFF"/>
                </a:solidFill>
                <a:effectLst/>
                <a:latin typeface="Manrope" pitchFamily="2" charset="0"/>
              </a:rPr>
              <a:t> hosts</a:t>
            </a:r>
          </a:p>
          <a:p>
            <a:pPr>
              <a:buFont typeface="Arial" panose="020B0604020202020204" pitchFamily="34" charset="0"/>
              <a:buChar char="•"/>
            </a:pPr>
            <a:r>
              <a:rPr lang="en-GB">
                <a:solidFill>
                  <a:srgbClr val="FFFFFF"/>
                </a:solidFill>
                <a:effectLst/>
                <a:latin typeface="Manrope" pitchFamily="2" charset="0"/>
              </a:rPr>
              <a:t>Studio </a:t>
            </a:r>
            <a:r>
              <a:rPr lang="en-GB" err="1">
                <a:solidFill>
                  <a:srgbClr val="FFFFFF"/>
                </a:solidFill>
                <a:effectLst/>
                <a:latin typeface="Manrope" pitchFamily="2" charset="0"/>
              </a:rPr>
              <a:t>voor</a:t>
            </a:r>
            <a:r>
              <a:rPr lang="en-GB">
                <a:solidFill>
                  <a:srgbClr val="FFFFFF"/>
                </a:solidFill>
                <a:effectLst/>
                <a:latin typeface="Manrope" pitchFamily="2" charset="0"/>
              </a:rPr>
              <a:t> </a:t>
            </a:r>
            <a:r>
              <a:rPr lang="en-GB" err="1">
                <a:solidFill>
                  <a:srgbClr val="FFFFFF"/>
                </a:solidFill>
                <a:effectLst/>
                <a:latin typeface="Manrope" pitchFamily="2" charset="0"/>
              </a:rPr>
              <a:t>opnames</a:t>
            </a:r>
            <a:r>
              <a:rPr lang="en-GB">
                <a:solidFill>
                  <a:srgbClr val="FFFFFF"/>
                </a:solidFill>
                <a:effectLst/>
                <a:latin typeface="Manrope" pitchFamily="2" charset="0"/>
              </a:rPr>
              <a:t> </a:t>
            </a:r>
            <a:r>
              <a:rPr lang="en-GB" err="1">
                <a:solidFill>
                  <a:srgbClr val="FFFFFF"/>
                </a:solidFill>
                <a:effectLst/>
                <a:latin typeface="Manrope" pitchFamily="2" charset="0"/>
              </a:rPr>
              <a:t>en</a:t>
            </a:r>
            <a:r>
              <a:rPr lang="en-GB">
                <a:solidFill>
                  <a:srgbClr val="FFFFFF"/>
                </a:solidFill>
                <a:effectLst/>
                <a:latin typeface="Manrope" pitchFamily="2" charset="0"/>
              </a:rPr>
              <a:t> podcasts</a:t>
            </a:r>
          </a:p>
          <a:p>
            <a:pPr>
              <a:buFont typeface="Arial" panose="020B0604020202020204" pitchFamily="34" charset="0"/>
              <a:buChar char="•"/>
            </a:pPr>
            <a:r>
              <a:rPr lang="en-GB" err="1">
                <a:solidFill>
                  <a:srgbClr val="FFFFFF"/>
                </a:solidFill>
                <a:effectLst/>
                <a:latin typeface="Manrope" pitchFamily="2" charset="0"/>
              </a:rPr>
              <a:t>Duurzame</a:t>
            </a:r>
            <a:r>
              <a:rPr lang="en-GB">
                <a:solidFill>
                  <a:srgbClr val="FFFFFF"/>
                </a:solidFill>
                <a:effectLst/>
                <a:latin typeface="Manrope" pitchFamily="2" charset="0"/>
              </a:rPr>
              <a:t> &amp; </a:t>
            </a:r>
            <a:r>
              <a:rPr lang="en-GB" err="1">
                <a:solidFill>
                  <a:srgbClr val="FFFFFF"/>
                </a:solidFill>
                <a:effectLst/>
                <a:latin typeface="Manrope" pitchFamily="2" charset="0"/>
              </a:rPr>
              <a:t>lekkere</a:t>
            </a:r>
            <a:r>
              <a:rPr lang="en-GB">
                <a:solidFill>
                  <a:srgbClr val="FFFFFF"/>
                </a:solidFill>
                <a:effectLst/>
                <a:latin typeface="Manrope" pitchFamily="2" charset="0"/>
              </a:rPr>
              <a:t> catering, </a:t>
            </a:r>
            <a:r>
              <a:rPr lang="en-GB" err="1">
                <a:solidFill>
                  <a:srgbClr val="FFFFFF"/>
                </a:solidFill>
                <a:effectLst/>
                <a:latin typeface="Manrope" pitchFamily="2" charset="0"/>
              </a:rPr>
              <a:t>drankjes</a:t>
            </a:r>
            <a:r>
              <a:rPr lang="en-GB">
                <a:solidFill>
                  <a:srgbClr val="FFFFFF"/>
                </a:solidFill>
                <a:effectLst/>
                <a:latin typeface="Manrope" pitchFamily="2" charset="0"/>
              </a:rPr>
              <a:t> &amp; lunch</a:t>
            </a:r>
          </a:p>
          <a:p>
            <a:pPr>
              <a:buFont typeface="Arial" panose="020B0604020202020204" pitchFamily="34" charset="0"/>
              <a:buChar char="•"/>
            </a:pPr>
            <a:r>
              <a:rPr lang="en-GB" err="1">
                <a:solidFill>
                  <a:srgbClr val="FFFFFF"/>
                </a:solidFill>
                <a:effectLst/>
                <a:latin typeface="Manrope" pitchFamily="2" charset="0"/>
              </a:rPr>
              <a:t>Inclusief</a:t>
            </a:r>
            <a:r>
              <a:rPr lang="en-GB">
                <a:solidFill>
                  <a:srgbClr val="FFFFFF"/>
                </a:solidFill>
                <a:effectLst/>
                <a:latin typeface="Manrope" pitchFamily="2" charset="0"/>
              </a:rPr>
              <a:t> alle tools, post-its </a:t>
            </a:r>
            <a:r>
              <a:rPr lang="en-GB" err="1">
                <a:solidFill>
                  <a:srgbClr val="FFFFFF"/>
                </a:solidFill>
                <a:effectLst/>
                <a:latin typeface="Manrope" pitchFamily="2" charset="0"/>
              </a:rPr>
              <a:t>en</a:t>
            </a:r>
            <a:r>
              <a:rPr lang="en-GB">
                <a:solidFill>
                  <a:srgbClr val="FFFFFF"/>
                </a:solidFill>
                <a:effectLst/>
                <a:latin typeface="Manrope" pitchFamily="2" charset="0"/>
              </a:rPr>
              <a:t> </a:t>
            </a:r>
            <a:r>
              <a:rPr lang="en-GB" err="1">
                <a:solidFill>
                  <a:srgbClr val="FFFFFF"/>
                </a:solidFill>
                <a:effectLst/>
                <a:latin typeface="Manrope" pitchFamily="2" charset="0"/>
              </a:rPr>
              <a:t>materiaal</a:t>
            </a:r>
            <a:endParaRPr lang="en-GB">
              <a:solidFill>
                <a:srgbClr val="FFFFFF"/>
              </a:solidFill>
              <a:effectLst/>
              <a:latin typeface="Manrope" pitchFamily="2" charset="0"/>
            </a:endParaRPr>
          </a:p>
          <a:p>
            <a:pPr>
              <a:buFont typeface="Arial" panose="020B0604020202020204" pitchFamily="34" charset="0"/>
              <a:buChar char="•"/>
            </a:pPr>
            <a:r>
              <a:rPr lang="en-GB" err="1">
                <a:solidFill>
                  <a:srgbClr val="FFFFFF"/>
                </a:solidFill>
                <a:effectLst/>
                <a:latin typeface="Manrope" pitchFamily="2" charset="0"/>
              </a:rPr>
              <a:t>Duurzaam</a:t>
            </a:r>
            <a:r>
              <a:rPr lang="en-GB">
                <a:solidFill>
                  <a:srgbClr val="FFFFFF"/>
                </a:solidFill>
                <a:effectLst/>
                <a:latin typeface="Manrope" pitchFamily="2" charset="0"/>
              </a:rPr>
              <a:t> </a:t>
            </a:r>
            <a:r>
              <a:rPr lang="en-GB" err="1">
                <a:solidFill>
                  <a:srgbClr val="FFFFFF"/>
                </a:solidFill>
                <a:effectLst/>
                <a:latin typeface="Manrope" pitchFamily="2" charset="0"/>
              </a:rPr>
              <a:t>gebouw</a:t>
            </a:r>
            <a:r>
              <a:rPr lang="en-GB">
                <a:solidFill>
                  <a:srgbClr val="FFFFFF"/>
                </a:solidFill>
                <a:effectLst/>
                <a:latin typeface="Manrope" pitchFamily="2" charset="0"/>
              </a:rPr>
              <a:t> </a:t>
            </a:r>
            <a:r>
              <a:rPr lang="en-GB" err="1">
                <a:solidFill>
                  <a:srgbClr val="FFFFFF"/>
                </a:solidFill>
                <a:effectLst/>
                <a:latin typeface="Manrope" pitchFamily="2" charset="0"/>
              </a:rPr>
              <a:t>en</a:t>
            </a:r>
            <a:r>
              <a:rPr lang="en-GB">
                <a:solidFill>
                  <a:srgbClr val="FFFFFF"/>
                </a:solidFill>
                <a:effectLst/>
                <a:latin typeface="Manrope" pitchFamily="2" charset="0"/>
              </a:rPr>
              <a:t> </a:t>
            </a:r>
            <a:r>
              <a:rPr lang="en-GB" err="1">
                <a:solidFill>
                  <a:srgbClr val="FFFFFF"/>
                </a:solidFill>
                <a:effectLst/>
                <a:latin typeface="Manrope" pitchFamily="2" charset="0"/>
              </a:rPr>
              <a:t>inrichting</a:t>
            </a:r>
            <a:endParaRPr lang="en-GB">
              <a:solidFill>
                <a:srgbClr val="FFFFFF"/>
              </a:solidFill>
              <a:effectLst/>
              <a:latin typeface="Manrope" pitchFamily="2" charset="0"/>
            </a:endParaRPr>
          </a:p>
          <a:p>
            <a:endParaRPr lang="en-GB">
              <a:solidFill>
                <a:srgbClr val="000000"/>
              </a:solidFill>
              <a:effectLst/>
              <a:latin typeface="Times"/>
            </a:endParaRPr>
          </a:p>
        </p:txBody>
      </p:sp>
      <p:pic>
        <p:nvPicPr>
          <p:cNvPr id="9" name="Picture 8">
            <a:extLst>
              <a:ext uri="{FF2B5EF4-FFF2-40B4-BE49-F238E27FC236}">
                <a16:creationId xmlns:a16="http://schemas.microsoft.com/office/drawing/2014/main" id="{95728164-5052-3647-3D82-3035175FA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012" y="1320120"/>
            <a:ext cx="4911163" cy="3315273"/>
          </a:xfrm>
          <a:prstGeom prst="rect">
            <a:avLst/>
          </a:prstGeom>
        </p:spPr>
      </p:pic>
      <p:grpSp>
        <p:nvGrpSpPr>
          <p:cNvPr id="10" name="logo">
            <a:extLst>
              <a:ext uri="{FF2B5EF4-FFF2-40B4-BE49-F238E27FC236}">
                <a16:creationId xmlns:a16="http://schemas.microsoft.com/office/drawing/2014/main" id="{C8EC4698-66FF-958F-ED88-C20AC3E68F5C}"/>
              </a:ext>
            </a:extLst>
          </p:cNvPr>
          <p:cNvGrpSpPr/>
          <p:nvPr userDrawn="1"/>
        </p:nvGrpSpPr>
        <p:grpSpPr>
          <a:xfrm>
            <a:off x="8762452" y="4762758"/>
            <a:ext cx="237947" cy="238125"/>
            <a:chOff x="0" y="0"/>
            <a:chExt cx="634999" cy="634999"/>
          </a:xfrm>
          <a:solidFill>
            <a:schemeClr val="bg1"/>
          </a:solidFill>
        </p:grpSpPr>
        <p:sp>
          <p:nvSpPr>
            <p:cNvPr id="12" name="Vorm">
              <a:extLst>
                <a:ext uri="{FF2B5EF4-FFF2-40B4-BE49-F238E27FC236}">
                  <a16:creationId xmlns:a16="http://schemas.microsoft.com/office/drawing/2014/main" id="{8A90EED9-E3A8-E8AA-661F-DD41DCCE2A8A}"/>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4" name="Vorm">
              <a:extLst>
                <a:ext uri="{FF2B5EF4-FFF2-40B4-BE49-F238E27FC236}">
                  <a16:creationId xmlns:a16="http://schemas.microsoft.com/office/drawing/2014/main" id="{3497ABDE-E565-E1C0-AC6D-09E2D781F139}"/>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6" name="Vorm">
              <a:extLst>
                <a:ext uri="{FF2B5EF4-FFF2-40B4-BE49-F238E27FC236}">
                  <a16:creationId xmlns:a16="http://schemas.microsoft.com/office/drawing/2014/main" id="{3406A240-FF23-446B-2DDA-617D2740EADA}"/>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7" name="Vorm">
              <a:extLst>
                <a:ext uri="{FF2B5EF4-FFF2-40B4-BE49-F238E27FC236}">
                  <a16:creationId xmlns:a16="http://schemas.microsoft.com/office/drawing/2014/main" id="{1886A439-7FBB-8A0B-CEE4-741220EE6534}"/>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pic>
        <p:nvPicPr>
          <p:cNvPr id="18" name="Picture 17">
            <a:extLst>
              <a:ext uri="{FF2B5EF4-FFF2-40B4-BE49-F238E27FC236}">
                <a16:creationId xmlns:a16="http://schemas.microsoft.com/office/drawing/2014/main" id="{2FFDA402-6164-04E5-8DD9-68822C5ACB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012" y="1320120"/>
            <a:ext cx="4911163" cy="3315273"/>
          </a:xfrm>
          <a:prstGeom prst="rect">
            <a:avLst/>
          </a:prstGeom>
        </p:spPr>
      </p:pic>
      <p:sp>
        <p:nvSpPr>
          <p:cNvPr id="20" name="TextBox 19">
            <a:extLst>
              <a:ext uri="{FF2B5EF4-FFF2-40B4-BE49-F238E27FC236}">
                <a16:creationId xmlns:a16="http://schemas.microsoft.com/office/drawing/2014/main" id="{A895A780-365E-6C88-6847-CDA7C47D6682}"/>
              </a:ext>
            </a:extLst>
          </p:cNvPr>
          <p:cNvSpPr txBox="1"/>
          <p:nvPr userDrawn="1"/>
        </p:nvSpPr>
        <p:spPr>
          <a:xfrm>
            <a:off x="5419870" y="4225915"/>
            <a:ext cx="4572000" cy="261610"/>
          </a:xfrm>
          <a:prstGeom prst="rect">
            <a:avLst/>
          </a:prstGeom>
          <a:noFill/>
          <a:ln>
            <a:noFill/>
          </a:ln>
        </p:spPr>
        <p:txBody>
          <a:bodyPr wrap="square">
            <a:spAutoFit/>
          </a:bodyPr>
          <a:lstStyle/>
          <a:p>
            <a:r>
              <a:rPr lang="en-GB" sz="1050" b="0" err="1">
                <a:solidFill>
                  <a:srgbClr val="FFFFFF"/>
                </a:solidFill>
                <a:effectLst/>
                <a:latin typeface="Manrope" pitchFamily="2" charset="0"/>
              </a:rPr>
              <a:t>Prijs</a:t>
            </a:r>
            <a:r>
              <a:rPr lang="en-GB" sz="1050" b="0">
                <a:solidFill>
                  <a:srgbClr val="FFFFFF"/>
                </a:solidFill>
                <a:effectLst/>
                <a:latin typeface="Manrope" pitchFamily="2" charset="0"/>
              </a:rPr>
              <a:t>: €100 p.p. per </a:t>
            </a:r>
            <a:r>
              <a:rPr lang="en-GB" sz="1050" b="0" err="1">
                <a:solidFill>
                  <a:srgbClr val="FFFFFF"/>
                </a:solidFill>
                <a:effectLst/>
                <a:latin typeface="Manrope" pitchFamily="2" charset="0"/>
              </a:rPr>
              <a:t>dag</a:t>
            </a:r>
            <a:r>
              <a:rPr lang="en-GB" sz="1050" b="0">
                <a:solidFill>
                  <a:srgbClr val="FFFFFF"/>
                </a:solidFill>
                <a:effectLst/>
                <a:latin typeface="Manrope" pitchFamily="2" charset="0"/>
              </a:rPr>
              <a:t> / €65 p.p. per halve </a:t>
            </a:r>
            <a:r>
              <a:rPr lang="en-GB" sz="1050" b="0" err="1">
                <a:solidFill>
                  <a:srgbClr val="FFFFFF"/>
                </a:solidFill>
                <a:effectLst/>
                <a:latin typeface="Manrope" pitchFamily="2" charset="0"/>
              </a:rPr>
              <a:t>dag</a:t>
            </a:r>
            <a:endParaRPr lang="en-GB" sz="1050" b="0">
              <a:solidFill>
                <a:srgbClr val="FFFFFF"/>
              </a:solidFill>
              <a:effectLst/>
              <a:latin typeface="Manrope" pitchFamily="2" charset="0"/>
            </a:endParaRPr>
          </a:p>
        </p:txBody>
      </p:sp>
      <p:sp>
        <p:nvSpPr>
          <p:cNvPr id="21" name="Text Placeholder 20">
            <a:extLst>
              <a:ext uri="{FF2B5EF4-FFF2-40B4-BE49-F238E27FC236}">
                <a16:creationId xmlns:a16="http://schemas.microsoft.com/office/drawing/2014/main" id="{7908C3E7-E671-FB8A-68B3-1F976F8DF9C0}"/>
              </a:ext>
            </a:extLst>
          </p:cNvPr>
          <p:cNvSpPr>
            <a:spLocks noGrp="1"/>
          </p:cNvSpPr>
          <p:nvPr>
            <p:ph type="body" sz="quarter" idx="12" hasCustomPrompt="1"/>
          </p:nvPr>
        </p:nvSpPr>
        <p:spPr>
          <a:xfrm>
            <a:off x="5502275" y="1315264"/>
            <a:ext cx="3290888" cy="276999"/>
          </a:xfrm>
          <a:prstGeom prst="rect">
            <a:avLst/>
          </a:prstGeom>
        </p:spPr>
        <p:txBody>
          <a:bodyPr/>
          <a:lstStyle>
            <a:lvl1pPr>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b="1" err="1"/>
              <a:t>Creatieve</a:t>
            </a:r>
            <a:r>
              <a:rPr lang="en-GB" b="1"/>
              <a:t>, </a:t>
            </a:r>
            <a:r>
              <a:rPr lang="en-GB" b="1" err="1"/>
              <a:t>duurzame</a:t>
            </a:r>
            <a:r>
              <a:rPr lang="en-GB" b="1"/>
              <a:t> &amp; </a:t>
            </a:r>
            <a:r>
              <a:rPr lang="en-GB" b="1" err="1"/>
              <a:t>flexibele</a:t>
            </a:r>
            <a:r>
              <a:rPr lang="en-GB" b="1"/>
              <a:t> </a:t>
            </a:r>
            <a:r>
              <a:rPr lang="en-GB" b="1" err="1"/>
              <a:t>ruimtes</a:t>
            </a:r>
            <a:endParaRPr lang="nl-NL"/>
          </a:p>
        </p:txBody>
      </p:sp>
    </p:spTree>
    <p:extLst>
      <p:ext uri="{BB962C8B-B14F-4D97-AF65-F5344CB8AC3E}">
        <p14:creationId xmlns:p14="http://schemas.microsoft.com/office/powerpoint/2010/main" val="115199624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s blauw">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248909A8-2244-354F-0E35-B84307F7FC4C}"/>
              </a:ext>
            </a:extLst>
          </p:cNvPr>
          <p:cNvSpPr>
            <a:spLocks noGrp="1" noChangeAspect="1"/>
          </p:cNvSpPr>
          <p:nvPr>
            <p:ph type="body" sz="quarter" idx="24" hasCustomPrompt="1"/>
          </p:nvPr>
        </p:nvSpPr>
        <p:spPr>
          <a:xfrm flipH="1">
            <a:off x="486874" y="1306140"/>
            <a:ext cx="3420000" cy="49025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chemeClr val="tx1"/>
          </a:solidFill>
        </p:spPr>
        <p:txBody>
          <a:bodyPr anchor="ctr"/>
          <a:lstStyle>
            <a:lvl1pPr marL="468000" algn="l">
              <a:defRPr sz="1200" b="1">
                <a:solidFill>
                  <a:schemeClr val="bg1"/>
                </a:solidFill>
                <a:latin typeface="Manrope" pitchFamily="2" charset="0"/>
              </a:defRPr>
            </a:lvl1pPr>
          </a:lstStyle>
          <a:p>
            <a:pPr lvl="0" algn="ctr" defTabSz="825500">
              <a:defRPr sz="3200">
                <a:latin typeface="Helvetica Neue Medium"/>
                <a:ea typeface="Helvetica Neue Medium"/>
                <a:cs typeface="Helvetica Neue Medium"/>
                <a:sym typeface="Helvetica Neue Medium"/>
              </a:defRPr>
            </a:pPr>
            <a:r>
              <a:rPr lang="en-GB" sz="1200"/>
              <a:t>1. Understand</a:t>
            </a:r>
            <a:endParaRPr lang="en-GB"/>
          </a:p>
        </p:txBody>
      </p:sp>
      <p:sp>
        <p:nvSpPr>
          <p:cNvPr id="18" name="Shape">
            <a:extLst>
              <a:ext uri="{FF2B5EF4-FFF2-40B4-BE49-F238E27FC236}">
                <a16:creationId xmlns:a16="http://schemas.microsoft.com/office/drawing/2014/main" id="{490B4EBA-389C-C9A0-B55B-DA712FB72334}"/>
              </a:ext>
            </a:extLst>
          </p:cNvPr>
          <p:cNvSpPr>
            <a:spLocks noGrp="1" noChangeAspect="1"/>
          </p:cNvSpPr>
          <p:nvPr>
            <p:ph type="body" sz="quarter" idx="25" hasCustomPrompt="1"/>
          </p:nvPr>
        </p:nvSpPr>
        <p:spPr>
          <a:xfrm>
            <a:off x="486392" y="1859660"/>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chemeClr val="tx1">
              <a:lumMod val="40000"/>
              <a:lumOff val="60000"/>
            </a:schemeClr>
          </a:solidFill>
        </p:spPr>
        <p:txBody>
          <a:bodyPr anchor="ctr"/>
          <a:lstStyle>
            <a:lvl1pPr marL="468000">
              <a:defRPr sz="1200" b="1">
                <a:solidFill>
                  <a:schemeClr val="bg1"/>
                </a:solidFill>
                <a:latin typeface="Manrope" pitchFamily="2" charset="0"/>
              </a:defRPr>
            </a:lvl1pPr>
          </a:lstStyle>
          <a:p>
            <a:pPr lvl="0" algn="ctr" defTabSz="825500">
              <a:defRPr sz="3200">
                <a:latin typeface="Helvetica Neue Medium"/>
                <a:ea typeface="Helvetica Neue Medium"/>
                <a:cs typeface="Helvetica Neue Medium"/>
                <a:sym typeface="Helvetica Neue Medium"/>
              </a:defRPr>
            </a:pPr>
            <a:r>
              <a:rPr lang="en-GB"/>
              <a:t>2. Define</a:t>
            </a:r>
          </a:p>
        </p:txBody>
      </p:sp>
      <p:sp>
        <p:nvSpPr>
          <p:cNvPr id="19" name="Shape">
            <a:extLst>
              <a:ext uri="{FF2B5EF4-FFF2-40B4-BE49-F238E27FC236}">
                <a16:creationId xmlns:a16="http://schemas.microsoft.com/office/drawing/2014/main" id="{2D7ACA86-73D7-DD76-45F8-6DB8597B02A0}"/>
              </a:ext>
            </a:extLst>
          </p:cNvPr>
          <p:cNvSpPr>
            <a:spLocks noGrp="1" noChangeAspect="1"/>
          </p:cNvSpPr>
          <p:nvPr>
            <p:ph type="body" sz="quarter" idx="26" hasCustomPrompt="1"/>
          </p:nvPr>
        </p:nvSpPr>
        <p:spPr>
          <a:xfrm flipH="1">
            <a:off x="486391" y="2413181"/>
            <a:ext cx="3420000" cy="49025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rgbClr val="96CCDC"/>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a:t>3. Create</a:t>
            </a:r>
          </a:p>
        </p:txBody>
      </p:sp>
      <p:sp>
        <p:nvSpPr>
          <p:cNvPr id="20" name="Shape">
            <a:extLst>
              <a:ext uri="{FF2B5EF4-FFF2-40B4-BE49-F238E27FC236}">
                <a16:creationId xmlns:a16="http://schemas.microsoft.com/office/drawing/2014/main" id="{9B89D304-8683-1E20-6972-D515D9D55D2A}"/>
              </a:ext>
            </a:extLst>
          </p:cNvPr>
          <p:cNvSpPr>
            <a:spLocks noGrp="1" noChangeAspect="1"/>
          </p:cNvSpPr>
          <p:nvPr>
            <p:ph type="body" sz="quarter" idx="27" hasCustomPrompt="1"/>
          </p:nvPr>
        </p:nvSpPr>
        <p:spPr>
          <a:xfrm>
            <a:off x="486392" y="2966701"/>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chemeClr val="accent6">
              <a:lumMod val="90000"/>
            </a:schemeClr>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b="1"/>
              <a:t>4. Validate</a:t>
            </a:r>
            <a:endParaRPr lang="en-GB"/>
          </a:p>
        </p:txBody>
      </p:sp>
      <p:sp>
        <p:nvSpPr>
          <p:cNvPr id="21" name="Shape">
            <a:extLst>
              <a:ext uri="{FF2B5EF4-FFF2-40B4-BE49-F238E27FC236}">
                <a16:creationId xmlns:a16="http://schemas.microsoft.com/office/drawing/2014/main" id="{568544C8-64A3-D863-ACF3-1AE19FC47BAD}"/>
              </a:ext>
            </a:extLst>
          </p:cNvPr>
          <p:cNvSpPr>
            <a:spLocks noGrp="1" noChangeAspect="1"/>
          </p:cNvSpPr>
          <p:nvPr>
            <p:ph type="body" sz="quarter" idx="32" hasCustomPrompt="1"/>
          </p:nvPr>
        </p:nvSpPr>
        <p:spPr>
          <a:xfrm flipH="1">
            <a:off x="486391" y="3520222"/>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rgbClr val="408F77"/>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a:t>5. Transform </a:t>
            </a:r>
          </a:p>
        </p:txBody>
      </p:sp>
      <p:sp>
        <p:nvSpPr>
          <p:cNvPr id="22" name="Shape">
            <a:extLst>
              <a:ext uri="{FF2B5EF4-FFF2-40B4-BE49-F238E27FC236}">
                <a16:creationId xmlns:a16="http://schemas.microsoft.com/office/drawing/2014/main" id="{3B53A08D-4A8A-8D0A-C3DF-BB3AEDB129E1}"/>
              </a:ext>
            </a:extLst>
          </p:cNvPr>
          <p:cNvSpPr>
            <a:spLocks noGrp="1" noChangeAspect="1"/>
          </p:cNvSpPr>
          <p:nvPr>
            <p:ph type="body" sz="quarter" idx="34" hasCustomPrompt="1"/>
          </p:nvPr>
        </p:nvSpPr>
        <p:spPr>
          <a:xfrm>
            <a:off x="486392" y="4073741"/>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rgbClr val="A0C7BB"/>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a:t>6. Activate</a:t>
            </a:r>
          </a:p>
        </p:txBody>
      </p:sp>
      <p:sp>
        <p:nvSpPr>
          <p:cNvPr id="2" name="Titel 1">
            <a:extLst>
              <a:ext uri="{FF2B5EF4-FFF2-40B4-BE49-F238E27FC236}">
                <a16:creationId xmlns:a16="http://schemas.microsoft.com/office/drawing/2014/main" id="{1A98DA77-263F-9BAA-2EB5-5BC65F1B7542}"/>
              </a:ext>
            </a:extLst>
          </p:cNvPr>
          <p:cNvSpPr>
            <a:spLocks noGrp="1"/>
          </p:cNvSpPr>
          <p:nvPr>
            <p:ph type="title" hasCustomPrompt="1"/>
          </p:nvPr>
        </p:nvSpPr>
        <p:spPr>
          <a:xfrm>
            <a:off x="481013" y="546497"/>
            <a:ext cx="3606717" cy="607814"/>
          </a:xfrm>
          <a:prstGeom prst="rect">
            <a:avLst/>
          </a:prstGeom>
        </p:spPr>
        <p:txBody>
          <a:bodyPr>
            <a:noAutofit/>
          </a:bodyPr>
          <a:lstStyle>
            <a:lvl1pPr>
              <a:defRPr sz="2400"/>
            </a:lvl1pPr>
          </a:lstStyle>
          <a:p>
            <a:r>
              <a:rPr lang="nl-NL" err="1"/>
              <a:t>Our</a:t>
            </a:r>
            <a:r>
              <a:rPr lang="nl-NL"/>
              <a:t> </a:t>
            </a:r>
            <a:r>
              <a:rPr lang="nl-NL" err="1"/>
              <a:t>journey</a:t>
            </a:r>
            <a:endParaRPr lang="nl-NL"/>
          </a:p>
        </p:txBody>
      </p:sp>
      <p:sp>
        <p:nvSpPr>
          <p:cNvPr id="3" name="Tijdelijke aanduiding voor dianummer 2">
            <a:extLst>
              <a:ext uri="{FF2B5EF4-FFF2-40B4-BE49-F238E27FC236}">
                <a16:creationId xmlns:a16="http://schemas.microsoft.com/office/drawing/2014/main" id="{918C6112-514F-AE26-CCFD-499A4EB3114A}"/>
              </a:ext>
            </a:extLst>
          </p:cNvPr>
          <p:cNvSpPr>
            <a:spLocks noGrp="1" noRot="1" noMove="1" noResize="1" noEditPoints="1" noAdjustHandles="1" noChangeArrowheads="1" noChangeShapeType="1"/>
          </p:cNvSpPr>
          <p:nvPr>
            <p:ph type="sldNum" sz="quarter" idx="10"/>
          </p:nvPr>
        </p:nvSpPr>
        <p:spPr/>
        <p:txBody>
          <a:bodyPr/>
          <a:lstStyle/>
          <a:p>
            <a:fld id="{86CB4B4D-7CA3-9044-876B-883B54F8677D}" type="slidenum">
              <a:rPr lang="nl-NL" smtClean="0"/>
              <a:pPr/>
              <a:t>‹#›</a:t>
            </a:fld>
            <a:endParaRPr lang="nl-NL"/>
          </a:p>
        </p:txBody>
      </p:sp>
      <p:sp>
        <p:nvSpPr>
          <p:cNvPr id="5" name="Tijdelijke aanduiding voor tekst 4">
            <a:extLst>
              <a:ext uri="{FF2B5EF4-FFF2-40B4-BE49-F238E27FC236}">
                <a16:creationId xmlns:a16="http://schemas.microsoft.com/office/drawing/2014/main" id="{12BBB288-7DB0-3E5F-A564-9A0ADF52EE31}"/>
              </a:ext>
            </a:extLst>
          </p:cNvPr>
          <p:cNvSpPr>
            <a:spLocks noGrp="1"/>
          </p:cNvSpPr>
          <p:nvPr>
            <p:ph type="body" sz="quarter" idx="11" hasCustomPrompt="1"/>
          </p:nvPr>
        </p:nvSpPr>
        <p:spPr>
          <a:xfrm>
            <a:off x="4439653" y="1303604"/>
            <a:ext cx="4223335" cy="471065"/>
          </a:xfrm>
          <a:prstGeom prst="rect">
            <a:avLst/>
          </a:prstGeom>
        </p:spPr>
        <p:txBody>
          <a:bodyPr/>
          <a:lstStyle>
            <a:lvl1pPr>
              <a:defRPr sz="1000"/>
            </a:lvl1pPr>
            <a:lvl2pPr>
              <a:defRPr sz="1200"/>
            </a:lvl2pPr>
            <a:lvl3pPr>
              <a:defRPr sz="1200"/>
            </a:lvl3pPr>
            <a:lvl4pPr>
              <a:defRPr sz="1200"/>
            </a:lvl4pPr>
            <a:lvl5pPr>
              <a:defRPr sz="1200"/>
            </a:lvl5pPr>
          </a:lstStyle>
          <a:p>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endParaRPr lang="en-US">
              <a:solidFill>
                <a:srgbClr val="1A219C"/>
              </a:solidFill>
              <a:effectLst/>
              <a:latin typeface="Manrope" pitchFamily="2" charset="0"/>
            </a:endParaRPr>
          </a:p>
        </p:txBody>
      </p:sp>
      <p:sp>
        <p:nvSpPr>
          <p:cNvPr id="6" name="Tijdelijke aanduiding voor tekst 4">
            <a:extLst>
              <a:ext uri="{FF2B5EF4-FFF2-40B4-BE49-F238E27FC236}">
                <a16:creationId xmlns:a16="http://schemas.microsoft.com/office/drawing/2014/main" id="{4050FBCB-CD24-88DC-2ACD-CBA24F30517F}"/>
              </a:ext>
            </a:extLst>
          </p:cNvPr>
          <p:cNvSpPr>
            <a:spLocks noGrp="1"/>
          </p:cNvSpPr>
          <p:nvPr>
            <p:ph type="body" sz="quarter" idx="12" hasCustomPrompt="1"/>
          </p:nvPr>
        </p:nvSpPr>
        <p:spPr>
          <a:xfrm>
            <a:off x="4439653" y="849923"/>
            <a:ext cx="4223335" cy="304388"/>
          </a:xfrm>
          <a:prstGeom prst="rect">
            <a:avLst/>
          </a:prstGeom>
        </p:spPr>
        <p:txBody>
          <a:bodyPr/>
          <a:lstStyle>
            <a:lvl1pPr>
              <a:defRPr sz="1600" b="1"/>
            </a:lvl1pPr>
            <a:lvl2pPr>
              <a:defRPr sz="2250" b="1"/>
            </a:lvl2pPr>
            <a:lvl3pPr>
              <a:defRPr sz="2250" b="1"/>
            </a:lvl3pPr>
            <a:lvl4pPr>
              <a:defRPr sz="2250" b="1"/>
            </a:lvl4pPr>
            <a:lvl5pPr>
              <a:defRPr sz="2250" b="1"/>
            </a:lvl5pPr>
          </a:lstStyle>
          <a:p>
            <a:pPr lvl="0"/>
            <a:r>
              <a:rPr lang="nl-NL" err="1"/>
              <a:t>What</a:t>
            </a:r>
            <a:r>
              <a:rPr lang="nl-NL"/>
              <a:t> </a:t>
            </a:r>
            <a:r>
              <a:rPr lang="nl-NL" err="1"/>
              <a:t>we’ll</a:t>
            </a:r>
            <a:r>
              <a:rPr lang="nl-NL"/>
              <a:t> do</a:t>
            </a:r>
          </a:p>
        </p:txBody>
      </p:sp>
      <p:sp>
        <p:nvSpPr>
          <p:cNvPr id="7" name="Tijdelijke aanduiding voor tekst 4">
            <a:extLst>
              <a:ext uri="{FF2B5EF4-FFF2-40B4-BE49-F238E27FC236}">
                <a16:creationId xmlns:a16="http://schemas.microsoft.com/office/drawing/2014/main" id="{B9F865D1-65ED-9A81-9F77-8298FD9FF673}"/>
              </a:ext>
            </a:extLst>
          </p:cNvPr>
          <p:cNvSpPr>
            <a:spLocks noGrp="1"/>
          </p:cNvSpPr>
          <p:nvPr>
            <p:ph type="body" sz="quarter" idx="13" hasCustomPrompt="1"/>
          </p:nvPr>
        </p:nvSpPr>
        <p:spPr>
          <a:xfrm>
            <a:off x="4439653" y="1857741"/>
            <a:ext cx="4223335" cy="471065"/>
          </a:xfrm>
          <a:prstGeom prst="rect">
            <a:avLst/>
          </a:prstGeom>
        </p:spPr>
        <p:txBody>
          <a:bodyPr/>
          <a:lstStyle>
            <a:lvl1pPr>
              <a:defRPr sz="1000"/>
            </a:lvl1pPr>
            <a:lvl2pPr>
              <a:defRPr sz="1200"/>
            </a:lvl2pPr>
            <a:lvl3pPr>
              <a:defRPr sz="1200"/>
            </a:lvl3pPr>
            <a:lvl4pPr>
              <a:defRPr sz="1200"/>
            </a:lvl4pPr>
            <a:lvl5pPr>
              <a:defRPr sz="1200"/>
            </a:lvl5pPr>
          </a:lstStyle>
          <a:p>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endParaRPr lang="en-US">
              <a:solidFill>
                <a:srgbClr val="1A219C"/>
              </a:solidFill>
              <a:effectLst/>
              <a:latin typeface="Manrope" pitchFamily="2" charset="0"/>
            </a:endParaRPr>
          </a:p>
        </p:txBody>
      </p:sp>
      <p:sp>
        <p:nvSpPr>
          <p:cNvPr id="8" name="Tijdelijke aanduiding voor tekst 4">
            <a:extLst>
              <a:ext uri="{FF2B5EF4-FFF2-40B4-BE49-F238E27FC236}">
                <a16:creationId xmlns:a16="http://schemas.microsoft.com/office/drawing/2014/main" id="{61F4E59B-E487-6577-67B6-F20701A05F6D}"/>
              </a:ext>
            </a:extLst>
          </p:cNvPr>
          <p:cNvSpPr>
            <a:spLocks noGrp="1"/>
          </p:cNvSpPr>
          <p:nvPr>
            <p:ph type="body" sz="quarter" idx="14" hasCustomPrompt="1"/>
          </p:nvPr>
        </p:nvSpPr>
        <p:spPr>
          <a:xfrm>
            <a:off x="4439653" y="2411663"/>
            <a:ext cx="4223335" cy="471065"/>
          </a:xfrm>
          <a:prstGeom prst="rect">
            <a:avLst/>
          </a:prstGeom>
        </p:spPr>
        <p:txBody>
          <a:bodyPr/>
          <a:lstStyle>
            <a:lvl1pPr>
              <a:defRPr sz="1000"/>
            </a:lvl1pPr>
            <a:lvl2pPr>
              <a:defRPr sz="1200"/>
            </a:lvl2pPr>
            <a:lvl3pPr>
              <a:defRPr sz="1200"/>
            </a:lvl3pPr>
            <a:lvl4pPr>
              <a:defRPr sz="1200"/>
            </a:lvl4pPr>
            <a:lvl5pPr>
              <a:defRPr sz="1200"/>
            </a:lvl5pPr>
          </a:lstStyle>
          <a:p>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endParaRPr lang="en-US">
              <a:solidFill>
                <a:srgbClr val="1A219C"/>
              </a:solidFill>
              <a:effectLst/>
              <a:latin typeface="Manrope" pitchFamily="2" charset="0"/>
            </a:endParaRPr>
          </a:p>
        </p:txBody>
      </p:sp>
      <p:sp>
        <p:nvSpPr>
          <p:cNvPr id="9" name="Tijdelijke aanduiding voor tekst 4">
            <a:extLst>
              <a:ext uri="{FF2B5EF4-FFF2-40B4-BE49-F238E27FC236}">
                <a16:creationId xmlns:a16="http://schemas.microsoft.com/office/drawing/2014/main" id="{B604371B-F441-A826-0403-E0FA3DD69A94}"/>
              </a:ext>
            </a:extLst>
          </p:cNvPr>
          <p:cNvSpPr>
            <a:spLocks noGrp="1"/>
          </p:cNvSpPr>
          <p:nvPr>
            <p:ph type="body" sz="quarter" idx="15" hasCustomPrompt="1"/>
          </p:nvPr>
        </p:nvSpPr>
        <p:spPr>
          <a:xfrm>
            <a:off x="4452353" y="2960588"/>
            <a:ext cx="4223335" cy="471065"/>
          </a:xfrm>
          <a:prstGeom prst="rect">
            <a:avLst/>
          </a:prstGeom>
        </p:spPr>
        <p:txBody>
          <a:bodyPr/>
          <a:lstStyle>
            <a:lvl1pPr>
              <a:defRPr sz="1000"/>
            </a:lvl1pPr>
            <a:lvl2pPr>
              <a:defRPr sz="1200"/>
            </a:lvl2pPr>
            <a:lvl3pPr>
              <a:defRPr sz="1200"/>
            </a:lvl3pPr>
            <a:lvl4pPr>
              <a:defRPr sz="1200"/>
            </a:lvl4pPr>
            <a:lvl5pPr>
              <a:defRPr sz="1200"/>
            </a:lvl5pPr>
          </a:lstStyle>
          <a:p>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endParaRPr lang="en-US">
              <a:solidFill>
                <a:srgbClr val="1A219C"/>
              </a:solidFill>
              <a:effectLst/>
              <a:latin typeface="Manrope" pitchFamily="2" charset="0"/>
            </a:endParaRPr>
          </a:p>
        </p:txBody>
      </p:sp>
      <p:sp>
        <p:nvSpPr>
          <p:cNvPr id="10" name="Tijdelijke aanduiding voor tekst 4">
            <a:extLst>
              <a:ext uri="{FF2B5EF4-FFF2-40B4-BE49-F238E27FC236}">
                <a16:creationId xmlns:a16="http://schemas.microsoft.com/office/drawing/2014/main" id="{03025C9F-604E-1D89-EF5C-2D71A34DF292}"/>
              </a:ext>
            </a:extLst>
          </p:cNvPr>
          <p:cNvSpPr>
            <a:spLocks noGrp="1"/>
          </p:cNvSpPr>
          <p:nvPr>
            <p:ph type="body" sz="quarter" idx="16" hasCustomPrompt="1"/>
          </p:nvPr>
        </p:nvSpPr>
        <p:spPr>
          <a:xfrm>
            <a:off x="4439653" y="3520627"/>
            <a:ext cx="4223335" cy="471065"/>
          </a:xfrm>
          <a:prstGeom prst="rect">
            <a:avLst/>
          </a:prstGeom>
        </p:spPr>
        <p:txBody>
          <a:bodyPr/>
          <a:lstStyle>
            <a:lvl1pPr>
              <a:defRPr sz="1000"/>
            </a:lvl1pPr>
            <a:lvl2pPr>
              <a:defRPr sz="1200"/>
            </a:lvl2pPr>
            <a:lvl3pPr>
              <a:defRPr sz="1200"/>
            </a:lvl3pPr>
            <a:lvl4pPr>
              <a:defRPr sz="1200"/>
            </a:lvl4pPr>
            <a:lvl5pPr>
              <a:defRPr sz="1200"/>
            </a:lvl5pPr>
          </a:lstStyle>
          <a:p>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endParaRPr lang="en-US">
              <a:solidFill>
                <a:srgbClr val="1A219C"/>
              </a:solidFill>
              <a:effectLst/>
              <a:latin typeface="Manrope" pitchFamily="2" charset="0"/>
            </a:endParaRPr>
          </a:p>
        </p:txBody>
      </p:sp>
      <p:sp>
        <p:nvSpPr>
          <p:cNvPr id="11" name="Tijdelijke aanduiding voor tekst 4">
            <a:extLst>
              <a:ext uri="{FF2B5EF4-FFF2-40B4-BE49-F238E27FC236}">
                <a16:creationId xmlns:a16="http://schemas.microsoft.com/office/drawing/2014/main" id="{71121773-998A-FD67-AF6B-5A96974381F9}"/>
              </a:ext>
            </a:extLst>
          </p:cNvPr>
          <p:cNvSpPr>
            <a:spLocks noGrp="1"/>
          </p:cNvSpPr>
          <p:nvPr>
            <p:ph type="body" sz="quarter" idx="17" hasCustomPrompt="1"/>
          </p:nvPr>
        </p:nvSpPr>
        <p:spPr>
          <a:xfrm>
            <a:off x="4439653" y="4069552"/>
            <a:ext cx="4223335" cy="490260"/>
          </a:xfrm>
          <a:prstGeom prst="rect">
            <a:avLst/>
          </a:prstGeom>
        </p:spPr>
        <p:txBody>
          <a:bodyPr/>
          <a:lstStyle>
            <a:lvl1pPr>
              <a:defRPr sz="1000"/>
            </a:lvl1pPr>
            <a:lvl2pPr>
              <a:defRPr sz="1200"/>
            </a:lvl2pPr>
            <a:lvl3pPr>
              <a:defRPr sz="1200"/>
            </a:lvl3pPr>
            <a:lvl4pPr>
              <a:defRPr sz="1200"/>
            </a:lvl4pPr>
            <a:lvl5pPr>
              <a:defRPr sz="1200"/>
            </a:lvl5pPr>
          </a:lstStyle>
          <a:p>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endParaRPr lang="en-US">
              <a:solidFill>
                <a:srgbClr val="1A219C"/>
              </a:solidFill>
              <a:effectLst/>
              <a:latin typeface="Manrope" pitchFamily="2" charset="0"/>
            </a:endParaRPr>
          </a:p>
        </p:txBody>
      </p:sp>
    </p:spTree>
    <p:extLst>
      <p:ext uri="{BB962C8B-B14F-4D97-AF65-F5344CB8AC3E}">
        <p14:creationId xmlns:p14="http://schemas.microsoft.com/office/powerpoint/2010/main" val="13406447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rocess blauw">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8DA77-263F-9BAA-2EB5-5BC65F1B7542}"/>
              </a:ext>
            </a:extLst>
          </p:cNvPr>
          <p:cNvSpPr>
            <a:spLocks noGrp="1"/>
          </p:cNvSpPr>
          <p:nvPr>
            <p:ph type="title" hasCustomPrompt="1"/>
          </p:nvPr>
        </p:nvSpPr>
        <p:spPr>
          <a:xfrm>
            <a:off x="481013" y="546497"/>
            <a:ext cx="3606717" cy="607814"/>
          </a:xfrm>
          <a:prstGeom prst="rect">
            <a:avLst/>
          </a:prstGeom>
        </p:spPr>
        <p:txBody>
          <a:bodyPr>
            <a:noAutofit/>
          </a:bodyPr>
          <a:lstStyle>
            <a:lvl1pPr>
              <a:defRPr sz="2400"/>
            </a:lvl1pPr>
          </a:lstStyle>
          <a:p>
            <a:r>
              <a:rPr lang="nl-NL" err="1"/>
              <a:t>Our</a:t>
            </a:r>
            <a:r>
              <a:rPr lang="nl-NL"/>
              <a:t> </a:t>
            </a:r>
            <a:r>
              <a:rPr lang="nl-NL" err="1"/>
              <a:t>journey</a:t>
            </a:r>
            <a:endParaRPr lang="nl-NL"/>
          </a:p>
        </p:txBody>
      </p:sp>
      <p:sp>
        <p:nvSpPr>
          <p:cNvPr id="3" name="Tijdelijke aanduiding voor dianummer 2">
            <a:extLst>
              <a:ext uri="{FF2B5EF4-FFF2-40B4-BE49-F238E27FC236}">
                <a16:creationId xmlns:a16="http://schemas.microsoft.com/office/drawing/2014/main" id="{918C6112-514F-AE26-CCFD-499A4EB3114A}"/>
              </a:ext>
            </a:extLst>
          </p:cNvPr>
          <p:cNvSpPr>
            <a:spLocks noGrp="1" noRot="1" noMove="1" noResize="1" noEditPoints="1" noAdjustHandles="1" noChangeArrowheads="1" noChangeShapeType="1"/>
          </p:cNvSpPr>
          <p:nvPr>
            <p:ph type="sldNum" sz="quarter" idx="10"/>
          </p:nvPr>
        </p:nvSpPr>
        <p:spPr/>
        <p:txBody>
          <a:bodyPr/>
          <a:lstStyle/>
          <a:p>
            <a:fld id="{86CB4B4D-7CA3-9044-876B-883B54F8677D}" type="slidenum">
              <a:rPr lang="nl-NL" smtClean="0"/>
              <a:pPr/>
              <a:t>‹#›</a:t>
            </a:fld>
            <a:endParaRPr lang="nl-NL"/>
          </a:p>
        </p:txBody>
      </p:sp>
      <p:sp>
        <p:nvSpPr>
          <p:cNvPr id="5" name="Tijdelijke aanduiding voor tekst 4">
            <a:extLst>
              <a:ext uri="{FF2B5EF4-FFF2-40B4-BE49-F238E27FC236}">
                <a16:creationId xmlns:a16="http://schemas.microsoft.com/office/drawing/2014/main" id="{12BBB288-7DB0-3E5F-A564-9A0ADF52EE31}"/>
              </a:ext>
            </a:extLst>
          </p:cNvPr>
          <p:cNvSpPr>
            <a:spLocks noGrp="1"/>
          </p:cNvSpPr>
          <p:nvPr>
            <p:ph type="body" sz="quarter" idx="11" hasCustomPrompt="1"/>
          </p:nvPr>
        </p:nvSpPr>
        <p:spPr>
          <a:xfrm>
            <a:off x="4439654" y="1303604"/>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Argument</a:t>
            </a:r>
          </a:p>
          <a:p>
            <a:r>
              <a:rPr lang="en-US">
                <a:solidFill>
                  <a:srgbClr val="1A219C"/>
                </a:solidFill>
                <a:effectLst/>
                <a:latin typeface="Manrope" pitchFamily="2" charset="0"/>
              </a:rPr>
              <a:t>Argument</a:t>
            </a:r>
          </a:p>
          <a:p>
            <a:endParaRPr lang="en-US">
              <a:solidFill>
                <a:srgbClr val="1A219C"/>
              </a:solidFill>
              <a:effectLst/>
              <a:latin typeface="Manrope" pitchFamily="2" charset="0"/>
            </a:endParaRPr>
          </a:p>
        </p:txBody>
      </p:sp>
      <p:sp>
        <p:nvSpPr>
          <p:cNvPr id="6" name="Tijdelijke aanduiding voor tekst 4">
            <a:extLst>
              <a:ext uri="{FF2B5EF4-FFF2-40B4-BE49-F238E27FC236}">
                <a16:creationId xmlns:a16="http://schemas.microsoft.com/office/drawing/2014/main" id="{4050FBCB-CD24-88DC-2ACD-CBA24F30517F}"/>
              </a:ext>
            </a:extLst>
          </p:cNvPr>
          <p:cNvSpPr>
            <a:spLocks noGrp="1"/>
          </p:cNvSpPr>
          <p:nvPr>
            <p:ph type="body" sz="quarter" idx="12" hasCustomPrompt="1"/>
          </p:nvPr>
        </p:nvSpPr>
        <p:spPr>
          <a:xfrm>
            <a:off x="4439654" y="849923"/>
            <a:ext cx="1875178" cy="304388"/>
          </a:xfrm>
          <a:prstGeom prst="rect">
            <a:avLst/>
          </a:prstGeom>
        </p:spPr>
        <p:txBody>
          <a:bodyPr/>
          <a:lstStyle>
            <a:lvl1pPr>
              <a:defRPr sz="1600" b="1"/>
            </a:lvl1pPr>
            <a:lvl2pPr>
              <a:defRPr sz="2250" b="1"/>
            </a:lvl2pPr>
            <a:lvl3pPr>
              <a:defRPr sz="2250" b="1"/>
            </a:lvl3pPr>
            <a:lvl4pPr>
              <a:defRPr sz="2250" b="1"/>
            </a:lvl4pPr>
            <a:lvl5pPr>
              <a:defRPr sz="2250" b="1"/>
            </a:lvl5pPr>
          </a:lstStyle>
          <a:p>
            <a:pPr lvl="0"/>
            <a:r>
              <a:rPr lang="nl-NL" err="1"/>
              <a:t>What</a:t>
            </a:r>
            <a:r>
              <a:rPr lang="nl-NL"/>
              <a:t> </a:t>
            </a:r>
            <a:r>
              <a:rPr lang="nl-NL" err="1"/>
              <a:t>we’ll</a:t>
            </a:r>
            <a:r>
              <a:rPr lang="nl-NL"/>
              <a:t> do</a:t>
            </a:r>
          </a:p>
        </p:txBody>
      </p:sp>
      <p:sp>
        <p:nvSpPr>
          <p:cNvPr id="13" name="Tijdelijke aanduiding voor tekst 4">
            <a:extLst>
              <a:ext uri="{FF2B5EF4-FFF2-40B4-BE49-F238E27FC236}">
                <a16:creationId xmlns:a16="http://schemas.microsoft.com/office/drawing/2014/main" id="{D272FE0A-5DCD-269A-817C-5FE8A8E5A5F9}"/>
              </a:ext>
            </a:extLst>
          </p:cNvPr>
          <p:cNvSpPr>
            <a:spLocks noGrp="1"/>
          </p:cNvSpPr>
          <p:nvPr>
            <p:ph type="body" sz="quarter" idx="40" hasCustomPrompt="1"/>
          </p:nvPr>
        </p:nvSpPr>
        <p:spPr>
          <a:xfrm>
            <a:off x="4439654" y="1859660"/>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Argument</a:t>
            </a:r>
          </a:p>
          <a:p>
            <a:r>
              <a:rPr lang="en-US">
                <a:solidFill>
                  <a:srgbClr val="1A219C"/>
                </a:solidFill>
                <a:effectLst/>
                <a:latin typeface="Manrope" pitchFamily="2" charset="0"/>
              </a:rPr>
              <a:t>Argument</a:t>
            </a:r>
          </a:p>
        </p:txBody>
      </p:sp>
      <p:sp>
        <p:nvSpPr>
          <p:cNvPr id="14" name="Tijdelijke aanduiding voor tekst 4">
            <a:extLst>
              <a:ext uri="{FF2B5EF4-FFF2-40B4-BE49-F238E27FC236}">
                <a16:creationId xmlns:a16="http://schemas.microsoft.com/office/drawing/2014/main" id="{2BA84B67-BBDD-3F13-F41C-9C1FE5BF2C55}"/>
              </a:ext>
            </a:extLst>
          </p:cNvPr>
          <p:cNvSpPr>
            <a:spLocks noGrp="1"/>
          </p:cNvSpPr>
          <p:nvPr>
            <p:ph type="body" sz="quarter" idx="41" hasCustomPrompt="1"/>
          </p:nvPr>
        </p:nvSpPr>
        <p:spPr>
          <a:xfrm>
            <a:off x="4439654" y="241497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Argument</a:t>
            </a:r>
          </a:p>
          <a:p>
            <a:r>
              <a:rPr lang="en-US">
                <a:solidFill>
                  <a:srgbClr val="1A219C"/>
                </a:solidFill>
                <a:effectLst/>
                <a:latin typeface="Manrope" pitchFamily="2" charset="0"/>
              </a:rPr>
              <a:t>Argument</a:t>
            </a:r>
          </a:p>
        </p:txBody>
      </p:sp>
      <p:sp>
        <p:nvSpPr>
          <p:cNvPr id="15" name="Tijdelijke aanduiding voor tekst 4">
            <a:extLst>
              <a:ext uri="{FF2B5EF4-FFF2-40B4-BE49-F238E27FC236}">
                <a16:creationId xmlns:a16="http://schemas.microsoft.com/office/drawing/2014/main" id="{C62BECD1-2991-CE30-D618-DEF6BA00E55F}"/>
              </a:ext>
            </a:extLst>
          </p:cNvPr>
          <p:cNvSpPr>
            <a:spLocks noGrp="1"/>
          </p:cNvSpPr>
          <p:nvPr>
            <p:ph type="body" sz="quarter" idx="42" hasCustomPrompt="1"/>
          </p:nvPr>
        </p:nvSpPr>
        <p:spPr>
          <a:xfrm>
            <a:off x="4439654" y="296670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Argument</a:t>
            </a:r>
          </a:p>
          <a:p>
            <a:r>
              <a:rPr lang="en-US">
                <a:solidFill>
                  <a:srgbClr val="1A219C"/>
                </a:solidFill>
                <a:effectLst/>
                <a:latin typeface="Manrope" pitchFamily="2" charset="0"/>
              </a:rPr>
              <a:t>Argument</a:t>
            </a:r>
          </a:p>
        </p:txBody>
      </p:sp>
      <p:sp>
        <p:nvSpPr>
          <p:cNvPr id="16" name="Tijdelijke aanduiding voor tekst 4">
            <a:extLst>
              <a:ext uri="{FF2B5EF4-FFF2-40B4-BE49-F238E27FC236}">
                <a16:creationId xmlns:a16="http://schemas.microsoft.com/office/drawing/2014/main" id="{234B4EA3-B451-326E-2DBD-77D53C247159}"/>
              </a:ext>
            </a:extLst>
          </p:cNvPr>
          <p:cNvSpPr>
            <a:spLocks noGrp="1"/>
          </p:cNvSpPr>
          <p:nvPr>
            <p:ph type="body" sz="quarter" idx="43" hasCustomPrompt="1"/>
          </p:nvPr>
        </p:nvSpPr>
        <p:spPr>
          <a:xfrm>
            <a:off x="4439654" y="351843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Argument</a:t>
            </a:r>
          </a:p>
          <a:p>
            <a:r>
              <a:rPr lang="en-US">
                <a:solidFill>
                  <a:srgbClr val="1A219C"/>
                </a:solidFill>
                <a:effectLst/>
                <a:latin typeface="Manrope" pitchFamily="2" charset="0"/>
              </a:rPr>
              <a:t>Argument</a:t>
            </a:r>
          </a:p>
        </p:txBody>
      </p:sp>
      <p:sp>
        <p:nvSpPr>
          <p:cNvPr id="17" name="Tijdelijke aanduiding voor tekst 4">
            <a:extLst>
              <a:ext uri="{FF2B5EF4-FFF2-40B4-BE49-F238E27FC236}">
                <a16:creationId xmlns:a16="http://schemas.microsoft.com/office/drawing/2014/main" id="{12029260-7CE6-DB72-5B62-4B18765DB689}"/>
              </a:ext>
            </a:extLst>
          </p:cNvPr>
          <p:cNvSpPr>
            <a:spLocks noGrp="1"/>
          </p:cNvSpPr>
          <p:nvPr>
            <p:ph type="body" sz="quarter" idx="44" hasCustomPrompt="1"/>
          </p:nvPr>
        </p:nvSpPr>
        <p:spPr>
          <a:xfrm>
            <a:off x="4439654" y="407016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Argument</a:t>
            </a:r>
          </a:p>
          <a:p>
            <a:r>
              <a:rPr lang="en-US">
                <a:solidFill>
                  <a:srgbClr val="1A219C"/>
                </a:solidFill>
                <a:effectLst/>
                <a:latin typeface="Manrope" pitchFamily="2" charset="0"/>
              </a:rPr>
              <a:t>Argument</a:t>
            </a:r>
          </a:p>
        </p:txBody>
      </p:sp>
      <p:sp>
        <p:nvSpPr>
          <p:cNvPr id="28" name="Tijdelijke aanduiding voor tekst 4">
            <a:extLst>
              <a:ext uri="{FF2B5EF4-FFF2-40B4-BE49-F238E27FC236}">
                <a16:creationId xmlns:a16="http://schemas.microsoft.com/office/drawing/2014/main" id="{AFCD220E-A31E-57C4-9649-2B58B9C0746D}"/>
              </a:ext>
            </a:extLst>
          </p:cNvPr>
          <p:cNvSpPr>
            <a:spLocks noGrp="1"/>
          </p:cNvSpPr>
          <p:nvPr>
            <p:ph type="body" sz="quarter" idx="45" hasCustomPrompt="1"/>
          </p:nvPr>
        </p:nvSpPr>
        <p:spPr>
          <a:xfrm>
            <a:off x="6799900" y="1303604"/>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Outcome</a:t>
            </a:r>
          </a:p>
          <a:p>
            <a:r>
              <a:rPr lang="en-US">
                <a:solidFill>
                  <a:srgbClr val="1A219C"/>
                </a:solidFill>
                <a:effectLst/>
                <a:latin typeface="Manrope" pitchFamily="2" charset="0"/>
              </a:rPr>
              <a:t>Outcome</a:t>
            </a:r>
          </a:p>
        </p:txBody>
      </p:sp>
      <p:sp>
        <p:nvSpPr>
          <p:cNvPr id="29" name="Tijdelijke aanduiding voor tekst 4">
            <a:extLst>
              <a:ext uri="{FF2B5EF4-FFF2-40B4-BE49-F238E27FC236}">
                <a16:creationId xmlns:a16="http://schemas.microsoft.com/office/drawing/2014/main" id="{37B180AE-8AC5-9339-F33B-248FFCEA53CB}"/>
              </a:ext>
            </a:extLst>
          </p:cNvPr>
          <p:cNvSpPr>
            <a:spLocks noGrp="1"/>
          </p:cNvSpPr>
          <p:nvPr>
            <p:ph type="body" sz="quarter" idx="46" hasCustomPrompt="1"/>
          </p:nvPr>
        </p:nvSpPr>
        <p:spPr>
          <a:xfrm>
            <a:off x="6799900" y="849923"/>
            <a:ext cx="1875178" cy="304388"/>
          </a:xfrm>
          <a:prstGeom prst="rect">
            <a:avLst/>
          </a:prstGeom>
        </p:spPr>
        <p:txBody>
          <a:bodyPr/>
          <a:lstStyle>
            <a:lvl1pPr>
              <a:defRPr sz="1600" b="1"/>
            </a:lvl1pPr>
            <a:lvl2pPr>
              <a:defRPr sz="2250" b="1"/>
            </a:lvl2pPr>
            <a:lvl3pPr>
              <a:defRPr sz="2250" b="1"/>
            </a:lvl3pPr>
            <a:lvl4pPr>
              <a:defRPr sz="2250" b="1"/>
            </a:lvl4pPr>
            <a:lvl5pPr>
              <a:defRPr sz="2250" b="1"/>
            </a:lvl5pPr>
          </a:lstStyle>
          <a:p>
            <a:pPr lvl="0"/>
            <a:r>
              <a:rPr lang="nl-NL" err="1"/>
              <a:t>Outcomes</a:t>
            </a:r>
            <a:endParaRPr lang="nl-NL"/>
          </a:p>
        </p:txBody>
      </p:sp>
      <p:sp>
        <p:nvSpPr>
          <p:cNvPr id="30" name="Tijdelijke aanduiding voor tekst 4">
            <a:extLst>
              <a:ext uri="{FF2B5EF4-FFF2-40B4-BE49-F238E27FC236}">
                <a16:creationId xmlns:a16="http://schemas.microsoft.com/office/drawing/2014/main" id="{F49A27C2-E112-9BDA-3D83-73DB3A700FE4}"/>
              </a:ext>
            </a:extLst>
          </p:cNvPr>
          <p:cNvSpPr>
            <a:spLocks noGrp="1"/>
          </p:cNvSpPr>
          <p:nvPr>
            <p:ph type="body" sz="quarter" idx="47" hasCustomPrompt="1"/>
          </p:nvPr>
        </p:nvSpPr>
        <p:spPr>
          <a:xfrm>
            <a:off x="6799900" y="1859660"/>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Outcome</a:t>
            </a:r>
          </a:p>
          <a:p>
            <a:r>
              <a:rPr lang="en-US">
                <a:solidFill>
                  <a:srgbClr val="1A219C"/>
                </a:solidFill>
                <a:effectLst/>
                <a:latin typeface="Manrope" pitchFamily="2" charset="0"/>
              </a:rPr>
              <a:t>Outcome</a:t>
            </a:r>
          </a:p>
        </p:txBody>
      </p:sp>
      <p:sp>
        <p:nvSpPr>
          <p:cNvPr id="31" name="Tijdelijke aanduiding voor tekst 4">
            <a:extLst>
              <a:ext uri="{FF2B5EF4-FFF2-40B4-BE49-F238E27FC236}">
                <a16:creationId xmlns:a16="http://schemas.microsoft.com/office/drawing/2014/main" id="{66083D37-A0DA-CBCF-4FD0-A995611611A1}"/>
              </a:ext>
            </a:extLst>
          </p:cNvPr>
          <p:cNvSpPr>
            <a:spLocks noGrp="1"/>
          </p:cNvSpPr>
          <p:nvPr>
            <p:ph type="body" sz="quarter" idx="48" hasCustomPrompt="1"/>
          </p:nvPr>
        </p:nvSpPr>
        <p:spPr>
          <a:xfrm>
            <a:off x="6799900" y="241497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Outcome</a:t>
            </a:r>
          </a:p>
          <a:p>
            <a:r>
              <a:rPr lang="en-US">
                <a:solidFill>
                  <a:srgbClr val="1A219C"/>
                </a:solidFill>
                <a:effectLst/>
                <a:latin typeface="Manrope" pitchFamily="2" charset="0"/>
              </a:rPr>
              <a:t>Outcome</a:t>
            </a:r>
          </a:p>
        </p:txBody>
      </p:sp>
      <p:sp>
        <p:nvSpPr>
          <p:cNvPr id="32" name="Tijdelijke aanduiding voor tekst 4">
            <a:extLst>
              <a:ext uri="{FF2B5EF4-FFF2-40B4-BE49-F238E27FC236}">
                <a16:creationId xmlns:a16="http://schemas.microsoft.com/office/drawing/2014/main" id="{BE3B13DF-4DFB-2EB8-94A1-FAD047FFDA99}"/>
              </a:ext>
            </a:extLst>
          </p:cNvPr>
          <p:cNvSpPr>
            <a:spLocks noGrp="1"/>
          </p:cNvSpPr>
          <p:nvPr>
            <p:ph type="body" sz="quarter" idx="49" hasCustomPrompt="1"/>
          </p:nvPr>
        </p:nvSpPr>
        <p:spPr>
          <a:xfrm>
            <a:off x="6799900" y="296670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Outcome</a:t>
            </a:r>
          </a:p>
          <a:p>
            <a:r>
              <a:rPr lang="en-US">
                <a:solidFill>
                  <a:srgbClr val="1A219C"/>
                </a:solidFill>
                <a:effectLst/>
                <a:latin typeface="Manrope" pitchFamily="2" charset="0"/>
              </a:rPr>
              <a:t>Outcome</a:t>
            </a:r>
          </a:p>
        </p:txBody>
      </p:sp>
      <p:sp>
        <p:nvSpPr>
          <p:cNvPr id="33" name="Tijdelijke aanduiding voor tekst 4">
            <a:extLst>
              <a:ext uri="{FF2B5EF4-FFF2-40B4-BE49-F238E27FC236}">
                <a16:creationId xmlns:a16="http://schemas.microsoft.com/office/drawing/2014/main" id="{5EA2C5FE-990B-D0EB-C0D0-D8E342EA6E51}"/>
              </a:ext>
            </a:extLst>
          </p:cNvPr>
          <p:cNvSpPr>
            <a:spLocks noGrp="1"/>
          </p:cNvSpPr>
          <p:nvPr>
            <p:ph type="body" sz="quarter" idx="50" hasCustomPrompt="1"/>
          </p:nvPr>
        </p:nvSpPr>
        <p:spPr>
          <a:xfrm>
            <a:off x="6799900" y="351843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Outcome</a:t>
            </a:r>
          </a:p>
          <a:p>
            <a:r>
              <a:rPr lang="en-US">
                <a:solidFill>
                  <a:srgbClr val="1A219C"/>
                </a:solidFill>
                <a:effectLst/>
                <a:latin typeface="Manrope" pitchFamily="2" charset="0"/>
              </a:rPr>
              <a:t>Outcome</a:t>
            </a:r>
          </a:p>
        </p:txBody>
      </p:sp>
      <p:sp>
        <p:nvSpPr>
          <p:cNvPr id="34" name="Tijdelijke aanduiding voor tekst 4">
            <a:extLst>
              <a:ext uri="{FF2B5EF4-FFF2-40B4-BE49-F238E27FC236}">
                <a16:creationId xmlns:a16="http://schemas.microsoft.com/office/drawing/2014/main" id="{BF1B2EE9-0EFB-CBA9-B343-9B806D835B94}"/>
              </a:ext>
            </a:extLst>
          </p:cNvPr>
          <p:cNvSpPr>
            <a:spLocks noGrp="1"/>
          </p:cNvSpPr>
          <p:nvPr>
            <p:ph type="body" sz="quarter" idx="51" hasCustomPrompt="1"/>
          </p:nvPr>
        </p:nvSpPr>
        <p:spPr>
          <a:xfrm>
            <a:off x="6799900" y="4070161"/>
            <a:ext cx="1875178" cy="471065"/>
          </a:xfrm>
          <a:prstGeom prst="rect">
            <a:avLst/>
          </a:prstGeom>
        </p:spPr>
        <p:txBody>
          <a:bodyPr/>
          <a:lstStyle>
            <a:lvl1pPr marL="171450" indent="-171450">
              <a:buFontTx/>
              <a:buChar char="-"/>
              <a:defRPr sz="900"/>
            </a:lvl1pPr>
            <a:lvl2pPr>
              <a:defRPr sz="1200"/>
            </a:lvl2pPr>
            <a:lvl3pPr>
              <a:defRPr sz="1200"/>
            </a:lvl3pPr>
            <a:lvl4pPr>
              <a:defRPr sz="1200"/>
            </a:lvl4pPr>
            <a:lvl5pPr>
              <a:defRPr sz="1200"/>
            </a:lvl5pPr>
          </a:lstStyle>
          <a:p>
            <a:r>
              <a:rPr lang="en-US">
                <a:solidFill>
                  <a:srgbClr val="1A219C"/>
                </a:solidFill>
                <a:effectLst/>
                <a:latin typeface="Manrope" pitchFamily="2" charset="0"/>
              </a:rPr>
              <a:t>Outcome</a:t>
            </a:r>
          </a:p>
          <a:p>
            <a:r>
              <a:rPr lang="en-US">
                <a:solidFill>
                  <a:srgbClr val="1A219C"/>
                </a:solidFill>
                <a:effectLst/>
                <a:latin typeface="Manrope" pitchFamily="2" charset="0"/>
              </a:rPr>
              <a:t>Outcome</a:t>
            </a:r>
          </a:p>
        </p:txBody>
      </p:sp>
      <p:sp>
        <p:nvSpPr>
          <p:cNvPr id="7" name="Shape">
            <a:extLst>
              <a:ext uri="{FF2B5EF4-FFF2-40B4-BE49-F238E27FC236}">
                <a16:creationId xmlns:a16="http://schemas.microsoft.com/office/drawing/2014/main" id="{63B74526-1DB2-92D7-69E7-FFA23FCC0E3F}"/>
              </a:ext>
            </a:extLst>
          </p:cNvPr>
          <p:cNvSpPr>
            <a:spLocks noGrp="1" noChangeAspect="1"/>
          </p:cNvSpPr>
          <p:nvPr>
            <p:ph type="body" sz="quarter" idx="24" hasCustomPrompt="1"/>
          </p:nvPr>
        </p:nvSpPr>
        <p:spPr>
          <a:xfrm flipH="1">
            <a:off x="486874" y="1306140"/>
            <a:ext cx="3420000" cy="49025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chemeClr val="tx1"/>
          </a:solidFill>
        </p:spPr>
        <p:txBody>
          <a:bodyPr anchor="ctr"/>
          <a:lstStyle>
            <a:lvl1pPr marL="468000" algn="l">
              <a:defRPr sz="1200" b="1">
                <a:solidFill>
                  <a:schemeClr val="bg1"/>
                </a:solidFill>
                <a:latin typeface="Manrope" pitchFamily="2" charset="0"/>
              </a:defRPr>
            </a:lvl1pPr>
          </a:lstStyle>
          <a:p>
            <a:pPr lvl="0" algn="ctr" defTabSz="825500">
              <a:defRPr sz="3200">
                <a:latin typeface="Helvetica Neue Medium"/>
                <a:ea typeface="Helvetica Neue Medium"/>
                <a:cs typeface="Helvetica Neue Medium"/>
                <a:sym typeface="Helvetica Neue Medium"/>
              </a:defRPr>
            </a:pPr>
            <a:r>
              <a:rPr lang="en-GB" sz="1200"/>
              <a:t>1. Understand</a:t>
            </a:r>
            <a:endParaRPr lang="en-GB"/>
          </a:p>
        </p:txBody>
      </p:sp>
      <p:sp>
        <p:nvSpPr>
          <p:cNvPr id="8" name="Shape">
            <a:extLst>
              <a:ext uri="{FF2B5EF4-FFF2-40B4-BE49-F238E27FC236}">
                <a16:creationId xmlns:a16="http://schemas.microsoft.com/office/drawing/2014/main" id="{B132D8B7-F6E7-2692-32B4-8ECFC70CCBE9}"/>
              </a:ext>
            </a:extLst>
          </p:cNvPr>
          <p:cNvSpPr>
            <a:spLocks noGrp="1" noChangeAspect="1"/>
          </p:cNvSpPr>
          <p:nvPr>
            <p:ph type="body" sz="quarter" idx="25" hasCustomPrompt="1"/>
          </p:nvPr>
        </p:nvSpPr>
        <p:spPr>
          <a:xfrm>
            <a:off x="486392" y="1859660"/>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chemeClr val="tx1">
              <a:lumMod val="40000"/>
              <a:lumOff val="60000"/>
            </a:schemeClr>
          </a:solidFill>
        </p:spPr>
        <p:txBody>
          <a:bodyPr anchor="ctr"/>
          <a:lstStyle>
            <a:lvl1pPr marL="468000">
              <a:defRPr sz="1200" b="1">
                <a:solidFill>
                  <a:schemeClr val="bg1"/>
                </a:solidFill>
                <a:latin typeface="Manrope" pitchFamily="2" charset="0"/>
              </a:defRPr>
            </a:lvl1pPr>
          </a:lstStyle>
          <a:p>
            <a:pPr lvl="0" algn="ctr" defTabSz="825500">
              <a:defRPr sz="3200">
                <a:latin typeface="Helvetica Neue Medium"/>
                <a:ea typeface="Helvetica Neue Medium"/>
                <a:cs typeface="Helvetica Neue Medium"/>
                <a:sym typeface="Helvetica Neue Medium"/>
              </a:defRPr>
            </a:pPr>
            <a:r>
              <a:rPr lang="en-GB"/>
              <a:t>2. Define</a:t>
            </a:r>
          </a:p>
        </p:txBody>
      </p:sp>
      <p:sp>
        <p:nvSpPr>
          <p:cNvPr id="9" name="Shape">
            <a:extLst>
              <a:ext uri="{FF2B5EF4-FFF2-40B4-BE49-F238E27FC236}">
                <a16:creationId xmlns:a16="http://schemas.microsoft.com/office/drawing/2014/main" id="{413218C3-C4E4-7EE7-C520-1C92A78910B2}"/>
              </a:ext>
            </a:extLst>
          </p:cNvPr>
          <p:cNvSpPr>
            <a:spLocks noGrp="1" noChangeAspect="1"/>
          </p:cNvSpPr>
          <p:nvPr>
            <p:ph type="body" sz="quarter" idx="26" hasCustomPrompt="1"/>
          </p:nvPr>
        </p:nvSpPr>
        <p:spPr>
          <a:xfrm flipH="1">
            <a:off x="486391" y="2413181"/>
            <a:ext cx="3420000" cy="49025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rgbClr val="96CCDC"/>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a:t>3. Create</a:t>
            </a:r>
          </a:p>
        </p:txBody>
      </p:sp>
      <p:sp>
        <p:nvSpPr>
          <p:cNvPr id="10" name="Shape">
            <a:extLst>
              <a:ext uri="{FF2B5EF4-FFF2-40B4-BE49-F238E27FC236}">
                <a16:creationId xmlns:a16="http://schemas.microsoft.com/office/drawing/2014/main" id="{A71409E2-281F-4CBB-69CD-9706FF0DAC2B}"/>
              </a:ext>
            </a:extLst>
          </p:cNvPr>
          <p:cNvSpPr>
            <a:spLocks noGrp="1" noChangeAspect="1"/>
          </p:cNvSpPr>
          <p:nvPr>
            <p:ph type="body" sz="quarter" idx="27" hasCustomPrompt="1"/>
          </p:nvPr>
        </p:nvSpPr>
        <p:spPr>
          <a:xfrm>
            <a:off x="486392" y="2966701"/>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chemeClr val="accent6">
              <a:lumMod val="90000"/>
            </a:schemeClr>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b="1"/>
              <a:t>4. Validate</a:t>
            </a:r>
            <a:endParaRPr lang="en-GB"/>
          </a:p>
        </p:txBody>
      </p:sp>
      <p:sp>
        <p:nvSpPr>
          <p:cNvPr id="11" name="Shape">
            <a:extLst>
              <a:ext uri="{FF2B5EF4-FFF2-40B4-BE49-F238E27FC236}">
                <a16:creationId xmlns:a16="http://schemas.microsoft.com/office/drawing/2014/main" id="{62287534-BBE3-B6A8-13E1-97207E42BFDD}"/>
              </a:ext>
            </a:extLst>
          </p:cNvPr>
          <p:cNvSpPr>
            <a:spLocks noGrp="1" noChangeAspect="1"/>
          </p:cNvSpPr>
          <p:nvPr>
            <p:ph type="body" sz="quarter" idx="32" hasCustomPrompt="1"/>
          </p:nvPr>
        </p:nvSpPr>
        <p:spPr>
          <a:xfrm flipH="1">
            <a:off x="486391" y="3520222"/>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rgbClr val="408F77"/>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a:t>5. Transform </a:t>
            </a:r>
          </a:p>
        </p:txBody>
      </p:sp>
      <p:sp>
        <p:nvSpPr>
          <p:cNvPr id="35" name="Shape">
            <a:extLst>
              <a:ext uri="{FF2B5EF4-FFF2-40B4-BE49-F238E27FC236}">
                <a16:creationId xmlns:a16="http://schemas.microsoft.com/office/drawing/2014/main" id="{6B902C22-482C-9150-F976-D1DBFEBB94C0}"/>
              </a:ext>
            </a:extLst>
          </p:cNvPr>
          <p:cNvSpPr>
            <a:spLocks noGrp="1" noChangeAspect="1"/>
          </p:cNvSpPr>
          <p:nvPr>
            <p:ph type="body" sz="quarter" idx="34" hasCustomPrompt="1"/>
          </p:nvPr>
        </p:nvSpPr>
        <p:spPr>
          <a:xfrm>
            <a:off x="486392" y="4073741"/>
            <a:ext cx="3420000" cy="490260"/>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solidFill>
            <a:srgbClr val="A0C7BB"/>
          </a:solidFill>
          <a:ln>
            <a:noFill/>
          </a:ln>
        </p:spPr>
        <p:txBody>
          <a:bodyPr anchor="ctr"/>
          <a:lstStyle>
            <a:lvl1pPr marL="468000" algn="l">
              <a:defRPr sz="1200" b="1">
                <a:solidFill>
                  <a:schemeClr val="bg1"/>
                </a:solidFill>
              </a:defRPr>
            </a:lvl1pPr>
          </a:lstStyle>
          <a:p>
            <a:pPr lvl="0" algn="ctr" defTabSz="825500">
              <a:defRPr sz="3200">
                <a:solidFill>
                  <a:srgbClr val="FFFFFF"/>
                </a:solidFill>
              </a:defRPr>
            </a:pPr>
            <a:r>
              <a:rPr lang="en-GB"/>
              <a:t>6. Activate</a:t>
            </a:r>
          </a:p>
        </p:txBody>
      </p:sp>
    </p:spTree>
    <p:extLst>
      <p:ext uri="{BB962C8B-B14F-4D97-AF65-F5344CB8AC3E}">
        <p14:creationId xmlns:p14="http://schemas.microsoft.com/office/powerpoint/2010/main" val="230707219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roach">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8FE88-9925-E54B-882A-AFF602E4A182}"/>
              </a:ext>
            </a:extLst>
          </p:cNvPr>
          <p:cNvSpPr>
            <a:spLocks noGrp="1"/>
          </p:cNvSpPr>
          <p:nvPr>
            <p:ph type="title" hasCustomPrompt="1"/>
          </p:nvPr>
        </p:nvSpPr>
        <p:spPr>
          <a:xfrm>
            <a:off x="481012" y="551261"/>
            <a:ext cx="8181975" cy="603051"/>
          </a:xfrm>
          <a:prstGeom prst="rect">
            <a:avLst/>
          </a:prstGeom>
        </p:spPr>
        <p:txBody>
          <a:bodyPr anchor="t" anchorCtr="0">
            <a:noAutofit/>
          </a:bodyPr>
          <a:lstStyle>
            <a:lvl1pPr marL="0" indent="0">
              <a:defRPr sz="2400">
                <a:solidFill>
                  <a:schemeClr val="tx1"/>
                </a:solidFill>
              </a:defRPr>
            </a:lvl1pPr>
          </a:lstStyle>
          <a:p>
            <a:r>
              <a:rPr lang="en-US" b="1">
                <a:solidFill>
                  <a:srgbClr val="1A219C"/>
                </a:solidFill>
                <a:effectLst/>
                <a:latin typeface="Manrope" pitchFamily="2" charset="0"/>
              </a:rPr>
              <a:t>Presentation Title</a:t>
            </a:r>
            <a:endParaRPr lang="en-US">
              <a:solidFill>
                <a:srgbClr val="1A219C"/>
              </a:solidFill>
              <a:effectLst/>
              <a:latin typeface="Manrope" pitchFamily="2" charset="0"/>
            </a:endParaRPr>
          </a:p>
        </p:txBody>
      </p:sp>
      <p:sp>
        <p:nvSpPr>
          <p:cNvPr id="3" name="Tijdelijke aanduiding voor dianummer 2">
            <a:extLst>
              <a:ext uri="{FF2B5EF4-FFF2-40B4-BE49-F238E27FC236}">
                <a16:creationId xmlns:a16="http://schemas.microsoft.com/office/drawing/2014/main" id="{B11ABDD1-8516-DC53-690A-CCC571C79C9F}"/>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7" name="Tijdelijke aanduiding voor tekst 7">
            <a:extLst>
              <a:ext uri="{FF2B5EF4-FFF2-40B4-BE49-F238E27FC236}">
                <a16:creationId xmlns:a16="http://schemas.microsoft.com/office/drawing/2014/main" id="{3AA5BB4F-1263-7A93-B1AC-CF10B07D54EA}"/>
              </a:ext>
            </a:extLst>
          </p:cNvPr>
          <p:cNvSpPr>
            <a:spLocks noGrp="1"/>
          </p:cNvSpPr>
          <p:nvPr>
            <p:ph type="body" sz="quarter" idx="15" hasCustomPrompt="1"/>
          </p:nvPr>
        </p:nvSpPr>
        <p:spPr>
          <a:xfrm>
            <a:off x="498448" y="2465049"/>
            <a:ext cx="1936992" cy="1133557"/>
          </a:xfrm>
          <a:prstGeom prst="rect">
            <a:avLst/>
          </a:prstGeom>
        </p:spPr>
        <p:txBody>
          <a:bodyPr>
            <a:noAutofit/>
          </a:bodyPr>
          <a:lstStyle>
            <a:lvl1pPr>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a:t>
            </a:r>
          </a:p>
          <a:p>
            <a:pPr lvl="0"/>
            <a:endParaRPr lang="nl-NL"/>
          </a:p>
        </p:txBody>
      </p:sp>
      <p:sp>
        <p:nvSpPr>
          <p:cNvPr id="11" name="Tijdelijke aanduiding voor tekst 7">
            <a:extLst>
              <a:ext uri="{FF2B5EF4-FFF2-40B4-BE49-F238E27FC236}">
                <a16:creationId xmlns:a16="http://schemas.microsoft.com/office/drawing/2014/main" id="{CCCB98E1-E0A2-32EE-31B4-91CDA217A444}"/>
              </a:ext>
            </a:extLst>
          </p:cNvPr>
          <p:cNvSpPr>
            <a:spLocks noGrp="1"/>
          </p:cNvSpPr>
          <p:nvPr>
            <p:ph type="body" sz="quarter" idx="17" hasCustomPrompt="1"/>
          </p:nvPr>
        </p:nvSpPr>
        <p:spPr>
          <a:xfrm>
            <a:off x="2574365" y="2465049"/>
            <a:ext cx="1936992" cy="1133557"/>
          </a:xfrm>
          <a:prstGeom prst="rect">
            <a:avLst/>
          </a:prstGeom>
        </p:spPr>
        <p:txBody>
          <a:bodyPr>
            <a:noAutofit/>
          </a:bodyPr>
          <a:lstStyle>
            <a:lvl1pPr>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a:t>
            </a:r>
          </a:p>
          <a:p>
            <a:pPr lvl="0"/>
            <a:endParaRPr lang="nl-NL"/>
          </a:p>
        </p:txBody>
      </p:sp>
      <p:sp>
        <p:nvSpPr>
          <p:cNvPr id="13" name="Tijdelijke aanduiding voor tekst 7">
            <a:extLst>
              <a:ext uri="{FF2B5EF4-FFF2-40B4-BE49-F238E27FC236}">
                <a16:creationId xmlns:a16="http://schemas.microsoft.com/office/drawing/2014/main" id="{5E410A6F-AF39-BC71-8521-CF7A335266E1}"/>
              </a:ext>
            </a:extLst>
          </p:cNvPr>
          <p:cNvSpPr>
            <a:spLocks noGrp="1"/>
          </p:cNvSpPr>
          <p:nvPr>
            <p:ph type="body" sz="quarter" idx="19" hasCustomPrompt="1"/>
          </p:nvPr>
        </p:nvSpPr>
        <p:spPr>
          <a:xfrm>
            <a:off x="4650283" y="2465049"/>
            <a:ext cx="1936992" cy="1133557"/>
          </a:xfrm>
          <a:prstGeom prst="rect">
            <a:avLst/>
          </a:prstGeom>
        </p:spPr>
        <p:txBody>
          <a:bodyPr>
            <a:noAutofit/>
          </a:bodyPr>
          <a:lstStyle>
            <a:lvl1pPr rtl="0">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a:t>
            </a:r>
          </a:p>
          <a:p>
            <a:pPr lvl="0"/>
            <a:endParaRPr lang="nl-NL"/>
          </a:p>
        </p:txBody>
      </p:sp>
      <p:sp>
        <p:nvSpPr>
          <p:cNvPr id="16" name="Tijdelijke aanduiding voor tekst 7">
            <a:extLst>
              <a:ext uri="{FF2B5EF4-FFF2-40B4-BE49-F238E27FC236}">
                <a16:creationId xmlns:a16="http://schemas.microsoft.com/office/drawing/2014/main" id="{09CAD7B0-AA0B-E84F-B981-15B96F1DB202}"/>
              </a:ext>
            </a:extLst>
          </p:cNvPr>
          <p:cNvSpPr>
            <a:spLocks noGrp="1"/>
          </p:cNvSpPr>
          <p:nvPr>
            <p:ph type="body" sz="quarter" idx="21" hasCustomPrompt="1"/>
          </p:nvPr>
        </p:nvSpPr>
        <p:spPr>
          <a:xfrm>
            <a:off x="6726200" y="2465049"/>
            <a:ext cx="1936992" cy="1133557"/>
          </a:xfrm>
          <a:prstGeom prst="rect">
            <a:avLst/>
          </a:prstGeom>
        </p:spPr>
        <p:txBody>
          <a:bodyPr>
            <a:noAutofit/>
          </a:bodyPr>
          <a:lstStyle>
            <a:lvl1pPr rtl="0">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1A219C"/>
                </a:solidFill>
                <a:effectLst/>
                <a:latin typeface="Manrope" pitchFamily="2" charset="0"/>
              </a:rPr>
              <a:t>Lorem ipsum dolor sit </a:t>
            </a:r>
            <a:r>
              <a:rPr lang="en-US" err="1">
                <a:solidFill>
                  <a:srgbClr val="1A219C"/>
                </a:solidFill>
                <a:effectLst/>
                <a:latin typeface="Manrope" pitchFamily="2" charset="0"/>
              </a:rPr>
              <a:t>amet</a:t>
            </a:r>
            <a:r>
              <a:rPr lang="en-US">
                <a:solidFill>
                  <a:srgbClr val="1A219C"/>
                </a:solidFill>
                <a:effectLst/>
                <a:latin typeface="Manrope" pitchFamily="2" charset="0"/>
              </a:rPr>
              <a:t>, </a:t>
            </a:r>
            <a:r>
              <a:rPr lang="en-US" err="1">
                <a:solidFill>
                  <a:srgbClr val="1A219C"/>
                </a:solidFill>
                <a:effectLst/>
                <a:latin typeface="Manrope" pitchFamily="2" charset="0"/>
              </a:rPr>
              <a:t>consectetur</a:t>
            </a:r>
            <a:r>
              <a:rPr lang="en-US">
                <a:solidFill>
                  <a:srgbClr val="1A219C"/>
                </a:solidFill>
                <a:effectLst/>
                <a:latin typeface="Manrope" pitchFamily="2" charset="0"/>
              </a:rPr>
              <a:t> </a:t>
            </a:r>
            <a:r>
              <a:rPr lang="en-US" err="1">
                <a:solidFill>
                  <a:srgbClr val="1A219C"/>
                </a:solidFill>
                <a:effectLst/>
                <a:latin typeface="Manrope" pitchFamily="2" charset="0"/>
              </a:rPr>
              <a:t>adipiscing</a:t>
            </a:r>
            <a:r>
              <a:rPr lang="en-US">
                <a:solidFill>
                  <a:srgbClr val="1A219C"/>
                </a:solidFill>
                <a:effectLst/>
                <a:latin typeface="Manrope" pitchFamily="2" charset="0"/>
              </a:rPr>
              <a:t> </a:t>
            </a:r>
            <a:r>
              <a:rPr lang="en-US" err="1">
                <a:solidFill>
                  <a:srgbClr val="1A219C"/>
                </a:solidFill>
                <a:effectLst/>
                <a:latin typeface="Manrope" pitchFamily="2" charset="0"/>
              </a:rPr>
              <a:t>elit</a:t>
            </a:r>
            <a:r>
              <a:rPr lang="en-US">
                <a:solidFill>
                  <a:srgbClr val="1A219C"/>
                </a:solidFill>
                <a:effectLst/>
                <a:latin typeface="Manrope" pitchFamily="2" charset="0"/>
              </a:rPr>
              <a:t>. </a:t>
            </a:r>
            <a:r>
              <a:rPr lang="en-US" err="1">
                <a:solidFill>
                  <a:srgbClr val="1A219C"/>
                </a:solidFill>
                <a:effectLst/>
                <a:latin typeface="Manrope" pitchFamily="2" charset="0"/>
              </a:rPr>
              <a:t>Etiam</a:t>
            </a:r>
            <a:r>
              <a:rPr lang="en-US">
                <a:solidFill>
                  <a:srgbClr val="1A219C"/>
                </a:solidFill>
                <a:effectLst/>
                <a:latin typeface="Manrope" pitchFamily="2" charset="0"/>
              </a:rPr>
              <a:t> </a:t>
            </a:r>
            <a:r>
              <a:rPr lang="en-US" err="1">
                <a:solidFill>
                  <a:srgbClr val="1A219C"/>
                </a:solidFill>
                <a:effectLst/>
                <a:latin typeface="Manrope" pitchFamily="2" charset="0"/>
              </a:rPr>
              <a:t>eu</a:t>
            </a:r>
            <a:r>
              <a:rPr lang="en-US">
                <a:solidFill>
                  <a:srgbClr val="1A219C"/>
                </a:solidFill>
                <a:effectLst/>
                <a:latin typeface="Manrope" pitchFamily="2" charset="0"/>
              </a:rPr>
              <a:t> </a:t>
            </a:r>
            <a:r>
              <a:rPr lang="en-US" err="1">
                <a:solidFill>
                  <a:srgbClr val="1A219C"/>
                </a:solidFill>
                <a:effectLst/>
                <a:latin typeface="Manrope" pitchFamily="2" charset="0"/>
              </a:rPr>
              <a:t>turpis</a:t>
            </a:r>
            <a:r>
              <a:rPr lang="en-US">
                <a:solidFill>
                  <a:srgbClr val="1A219C"/>
                </a:solidFill>
                <a:effectLst/>
                <a:latin typeface="Manrope" pitchFamily="2" charset="0"/>
              </a:rPr>
              <a:t> </a:t>
            </a:r>
            <a:r>
              <a:rPr lang="en-US" err="1">
                <a:solidFill>
                  <a:srgbClr val="1A219C"/>
                </a:solidFill>
                <a:effectLst/>
                <a:latin typeface="Manrope" pitchFamily="2" charset="0"/>
              </a:rPr>
              <a:t>molestie</a:t>
            </a:r>
            <a:r>
              <a:rPr lang="en-US">
                <a:solidFill>
                  <a:srgbClr val="1A219C"/>
                </a:solidFill>
                <a:effectLst/>
                <a:latin typeface="Manrope" pitchFamily="2" charset="0"/>
              </a:rPr>
              <a:t>, dictum </a:t>
            </a:r>
            <a:r>
              <a:rPr lang="en-US" err="1">
                <a:solidFill>
                  <a:srgbClr val="1A219C"/>
                </a:solidFill>
                <a:effectLst/>
                <a:latin typeface="Manrope" pitchFamily="2" charset="0"/>
              </a:rPr>
              <a:t>est</a:t>
            </a:r>
            <a:r>
              <a:rPr lang="en-US">
                <a:solidFill>
                  <a:srgbClr val="1A219C"/>
                </a:solidFill>
                <a:effectLst/>
                <a:latin typeface="Manrope" pitchFamily="2" charset="0"/>
              </a:rPr>
              <a:t> a, </a:t>
            </a:r>
            <a:r>
              <a:rPr lang="en-US" err="1">
                <a:solidFill>
                  <a:srgbClr val="1A219C"/>
                </a:solidFill>
                <a:effectLst/>
                <a:latin typeface="Manrope" pitchFamily="2" charset="0"/>
              </a:rPr>
              <a:t>mattis</a:t>
            </a:r>
            <a:r>
              <a:rPr lang="en-US">
                <a:solidFill>
                  <a:srgbClr val="1A219C"/>
                </a:solidFill>
                <a:effectLst/>
                <a:latin typeface="Manrope" pitchFamily="2" charset="0"/>
              </a:rPr>
              <a:t> </a:t>
            </a:r>
            <a:r>
              <a:rPr lang="en-US" err="1">
                <a:solidFill>
                  <a:srgbClr val="1A219C"/>
                </a:solidFill>
                <a:effectLst/>
                <a:latin typeface="Manrope" pitchFamily="2" charset="0"/>
              </a:rPr>
              <a:t>tellus</a:t>
            </a:r>
            <a:r>
              <a:rPr lang="en-US">
                <a:solidFill>
                  <a:srgbClr val="1A219C"/>
                </a:solidFill>
                <a:effectLst/>
                <a:latin typeface="Manrope" pitchFamily="2" charset="0"/>
              </a:rPr>
              <a:t>. Sed </a:t>
            </a:r>
            <a:r>
              <a:rPr lang="en-US" err="1">
                <a:solidFill>
                  <a:srgbClr val="1A219C"/>
                </a:solidFill>
                <a:effectLst/>
                <a:latin typeface="Manrope" pitchFamily="2" charset="0"/>
              </a:rPr>
              <a:t>dignissim</a:t>
            </a:r>
            <a:r>
              <a:rPr lang="en-US">
                <a:solidFill>
                  <a:srgbClr val="1A219C"/>
                </a:solidFill>
                <a:effectLst/>
                <a:latin typeface="Manrope" pitchFamily="2" charset="0"/>
              </a:rPr>
              <a:t>, </a:t>
            </a:r>
            <a:r>
              <a:rPr lang="en-US" err="1">
                <a:solidFill>
                  <a:srgbClr val="1A219C"/>
                </a:solidFill>
                <a:effectLst/>
                <a:latin typeface="Manrope" pitchFamily="2" charset="0"/>
              </a:rPr>
              <a:t>metus</a:t>
            </a:r>
            <a:r>
              <a:rPr lang="en-US">
                <a:solidFill>
                  <a:srgbClr val="1A219C"/>
                </a:solidFill>
                <a:effectLst/>
                <a:latin typeface="Manrope" pitchFamily="2" charset="0"/>
              </a:rPr>
              <a:t> </a:t>
            </a:r>
            <a:r>
              <a:rPr lang="en-US" err="1">
                <a:solidFill>
                  <a:srgbClr val="1A219C"/>
                </a:solidFill>
                <a:effectLst/>
                <a:latin typeface="Manrope" pitchFamily="2" charset="0"/>
              </a:rPr>
              <a:t>nec</a:t>
            </a:r>
            <a:r>
              <a:rPr lang="en-US">
                <a:solidFill>
                  <a:srgbClr val="1A219C"/>
                </a:solidFill>
                <a:effectLst/>
                <a:latin typeface="Manrope" pitchFamily="2" charset="0"/>
              </a:rPr>
              <a:t> </a:t>
            </a:r>
            <a:r>
              <a:rPr lang="en-US" err="1">
                <a:solidFill>
                  <a:srgbClr val="1A219C"/>
                </a:solidFill>
                <a:effectLst/>
                <a:latin typeface="Manrope" pitchFamily="2" charset="0"/>
              </a:rPr>
              <a:t>fringilla</a:t>
            </a:r>
            <a:r>
              <a:rPr lang="en-US">
                <a:solidFill>
                  <a:srgbClr val="1A219C"/>
                </a:solidFill>
                <a:effectLst/>
                <a:latin typeface="Manrope" pitchFamily="2" charset="0"/>
              </a:rPr>
              <a:t> </a:t>
            </a:r>
            <a:r>
              <a:rPr lang="en-US" err="1">
                <a:solidFill>
                  <a:srgbClr val="1A219C"/>
                </a:solidFill>
                <a:effectLst/>
                <a:latin typeface="Manrope" pitchFamily="2" charset="0"/>
              </a:rPr>
              <a:t>accumsan</a:t>
            </a:r>
            <a:r>
              <a:rPr lang="en-US">
                <a:solidFill>
                  <a:srgbClr val="1A219C"/>
                </a:solidFill>
                <a:effectLst/>
                <a:latin typeface="Manrope" pitchFamily="2" charset="0"/>
              </a:rPr>
              <a:t>,</a:t>
            </a:r>
          </a:p>
          <a:p>
            <a:pPr lvl="0"/>
            <a:endParaRPr lang="nl-NL"/>
          </a:p>
        </p:txBody>
      </p:sp>
      <p:sp>
        <p:nvSpPr>
          <p:cNvPr id="19" name="Rectangle 10">
            <a:extLst>
              <a:ext uri="{FF2B5EF4-FFF2-40B4-BE49-F238E27FC236}">
                <a16:creationId xmlns:a16="http://schemas.microsoft.com/office/drawing/2014/main" id="{8CC06F86-8B11-4528-ABEA-5C99C4CC66F7}"/>
              </a:ext>
            </a:extLst>
          </p:cNvPr>
          <p:cNvSpPr/>
          <p:nvPr/>
        </p:nvSpPr>
        <p:spPr>
          <a:xfrm rot="10800000" flipV="1">
            <a:off x="2574365" y="1925207"/>
            <a:ext cx="1936992" cy="23566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rgbClr val="96CC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21" name="Rectangle 10">
            <a:extLst>
              <a:ext uri="{FF2B5EF4-FFF2-40B4-BE49-F238E27FC236}">
                <a16:creationId xmlns:a16="http://schemas.microsoft.com/office/drawing/2014/main" id="{5245F750-DF0F-96C8-98F9-3F7EBBCE0A75}"/>
              </a:ext>
            </a:extLst>
          </p:cNvPr>
          <p:cNvSpPr/>
          <p:nvPr/>
        </p:nvSpPr>
        <p:spPr>
          <a:xfrm rot="10800000" flipV="1">
            <a:off x="4650283" y="1924661"/>
            <a:ext cx="1936992" cy="23566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rgbClr val="ABEAF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6" name="Rectangle 10">
            <a:extLst>
              <a:ext uri="{FF2B5EF4-FFF2-40B4-BE49-F238E27FC236}">
                <a16:creationId xmlns:a16="http://schemas.microsoft.com/office/drawing/2014/main" id="{D58A1BAE-7D8D-D331-58AE-3560F2A754B2}"/>
              </a:ext>
            </a:extLst>
          </p:cNvPr>
          <p:cNvSpPr/>
          <p:nvPr userDrawn="1"/>
        </p:nvSpPr>
        <p:spPr>
          <a:xfrm rot="10800000" flipV="1">
            <a:off x="498447" y="1899821"/>
            <a:ext cx="1936992" cy="23566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rgbClr val="408F7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23" name="Rectangle 10">
            <a:extLst>
              <a:ext uri="{FF2B5EF4-FFF2-40B4-BE49-F238E27FC236}">
                <a16:creationId xmlns:a16="http://schemas.microsoft.com/office/drawing/2014/main" id="{13BFE04B-BF38-D0D3-148C-D6CE79C01DA6}"/>
              </a:ext>
            </a:extLst>
          </p:cNvPr>
          <p:cNvSpPr/>
          <p:nvPr/>
        </p:nvSpPr>
        <p:spPr>
          <a:xfrm rot="10800000" flipV="1">
            <a:off x="6726201" y="1924661"/>
            <a:ext cx="1936992" cy="235662"/>
          </a:xfrm>
          <a:custGeom>
            <a:avLst/>
            <a:gdLst>
              <a:gd name="connsiteX0" fmla="*/ 0 w 4507134"/>
              <a:gd name="connsiteY0" fmla="*/ 0 h 588493"/>
              <a:gd name="connsiteX1" fmla="*/ 4507134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709612 w 4507134"/>
              <a:gd name="connsiteY1" fmla="*/ 0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88493"/>
              <a:gd name="connsiteX1" fmla="*/ 3819615 w 4507134"/>
              <a:gd name="connsiteY1" fmla="*/ 13751 h 588493"/>
              <a:gd name="connsiteX2" fmla="*/ 4507134 w 4507134"/>
              <a:gd name="connsiteY2" fmla="*/ 588493 h 588493"/>
              <a:gd name="connsiteX3" fmla="*/ 0 w 4507134"/>
              <a:gd name="connsiteY3" fmla="*/ 588493 h 588493"/>
              <a:gd name="connsiteX4" fmla="*/ 0 w 4507134"/>
              <a:gd name="connsiteY4" fmla="*/ 0 h 588493"/>
              <a:gd name="connsiteX0" fmla="*/ 0 w 4507134"/>
              <a:gd name="connsiteY0" fmla="*/ 0 h 591699"/>
              <a:gd name="connsiteX1" fmla="*/ 3819615 w 4507134"/>
              <a:gd name="connsiteY1" fmla="*/ 13751 h 591699"/>
              <a:gd name="connsiteX2" fmla="*/ 4507134 w 4507134"/>
              <a:gd name="connsiteY2" fmla="*/ 588493 h 591699"/>
              <a:gd name="connsiteX3" fmla="*/ 0 w 4507134"/>
              <a:gd name="connsiteY3" fmla="*/ 588493 h 591699"/>
              <a:gd name="connsiteX4" fmla="*/ 0 w 4507134"/>
              <a:gd name="connsiteY4" fmla="*/ 0 h 591699"/>
              <a:gd name="connsiteX0" fmla="*/ 0 w 4507134"/>
              <a:gd name="connsiteY0" fmla="*/ 0 h 591386"/>
              <a:gd name="connsiteX1" fmla="*/ 3819615 w 4507134"/>
              <a:gd name="connsiteY1" fmla="*/ 13751 h 591386"/>
              <a:gd name="connsiteX2" fmla="*/ 4507134 w 4507134"/>
              <a:gd name="connsiteY2" fmla="*/ 588493 h 591386"/>
              <a:gd name="connsiteX3" fmla="*/ 0 w 4507134"/>
              <a:gd name="connsiteY3" fmla="*/ 588493 h 591386"/>
              <a:gd name="connsiteX4" fmla="*/ 0 w 4507134"/>
              <a:gd name="connsiteY4" fmla="*/ 0 h 591386"/>
              <a:gd name="connsiteX0" fmla="*/ 0 w 4534635"/>
              <a:gd name="connsiteY0" fmla="*/ 0 h 591386"/>
              <a:gd name="connsiteX1" fmla="*/ 3819615 w 4534635"/>
              <a:gd name="connsiteY1" fmla="*/ 13751 h 591386"/>
              <a:gd name="connsiteX2" fmla="*/ 4534635 w 4534635"/>
              <a:gd name="connsiteY2" fmla="*/ 588493 h 591386"/>
              <a:gd name="connsiteX3" fmla="*/ 0 w 4534635"/>
              <a:gd name="connsiteY3" fmla="*/ 588493 h 591386"/>
              <a:gd name="connsiteX4" fmla="*/ 0 w 4534635"/>
              <a:gd name="connsiteY4" fmla="*/ 0 h 591386"/>
              <a:gd name="connsiteX0" fmla="*/ 0 w 4534635"/>
              <a:gd name="connsiteY0" fmla="*/ 0 h 591266"/>
              <a:gd name="connsiteX1" fmla="*/ 3819615 w 4534635"/>
              <a:gd name="connsiteY1" fmla="*/ 13751 h 591266"/>
              <a:gd name="connsiteX2" fmla="*/ 4534635 w 4534635"/>
              <a:gd name="connsiteY2" fmla="*/ 588493 h 591266"/>
              <a:gd name="connsiteX3" fmla="*/ 0 w 4534635"/>
              <a:gd name="connsiteY3" fmla="*/ 588493 h 591266"/>
              <a:gd name="connsiteX4" fmla="*/ 0 w 4534635"/>
              <a:gd name="connsiteY4" fmla="*/ 0 h 591266"/>
              <a:gd name="connsiteX0" fmla="*/ 0 w 4534635"/>
              <a:gd name="connsiteY0" fmla="*/ 0 h 591237"/>
              <a:gd name="connsiteX1" fmla="*/ 3819615 w 4534635"/>
              <a:gd name="connsiteY1" fmla="*/ 13751 h 591237"/>
              <a:gd name="connsiteX2" fmla="*/ 4534635 w 4534635"/>
              <a:gd name="connsiteY2" fmla="*/ 588493 h 591237"/>
              <a:gd name="connsiteX3" fmla="*/ 0 w 4534635"/>
              <a:gd name="connsiteY3" fmla="*/ 588493 h 591237"/>
              <a:gd name="connsiteX4" fmla="*/ 0 w 4534635"/>
              <a:gd name="connsiteY4" fmla="*/ 0 h 591237"/>
              <a:gd name="connsiteX0" fmla="*/ 0 w 4534635"/>
              <a:gd name="connsiteY0" fmla="*/ 0 h 588493"/>
              <a:gd name="connsiteX1" fmla="*/ 3819615 w 4534635"/>
              <a:gd name="connsiteY1" fmla="*/ 13751 h 588493"/>
              <a:gd name="connsiteX2" fmla="*/ 4534635 w 4534635"/>
              <a:gd name="connsiteY2" fmla="*/ 588493 h 588493"/>
              <a:gd name="connsiteX3" fmla="*/ 0 w 4534635"/>
              <a:gd name="connsiteY3" fmla="*/ 588493 h 588493"/>
              <a:gd name="connsiteX4" fmla="*/ 0 w 4534635"/>
              <a:gd name="connsiteY4" fmla="*/ 0 h 588493"/>
              <a:gd name="connsiteX0" fmla="*/ 0 w 4534635"/>
              <a:gd name="connsiteY0" fmla="*/ 0 h 595368"/>
              <a:gd name="connsiteX1" fmla="*/ 3819615 w 4534635"/>
              <a:gd name="connsiteY1" fmla="*/ 13751 h 595368"/>
              <a:gd name="connsiteX2" fmla="*/ 4534635 w 4534635"/>
              <a:gd name="connsiteY2" fmla="*/ 588493 h 595368"/>
              <a:gd name="connsiteX3" fmla="*/ 591267 w 4534635"/>
              <a:gd name="connsiteY3" fmla="*/ 595368 h 595368"/>
              <a:gd name="connsiteX4" fmla="*/ 0 w 4534635"/>
              <a:gd name="connsiteY4" fmla="*/ 0 h 595368"/>
              <a:gd name="connsiteX0" fmla="*/ 0 w 4534635"/>
              <a:gd name="connsiteY0" fmla="*/ 0 h 595368"/>
              <a:gd name="connsiteX1" fmla="*/ 3819615 w 4534635"/>
              <a:gd name="connsiteY1" fmla="*/ 13751 h 595368"/>
              <a:gd name="connsiteX2" fmla="*/ 4534635 w 4534635"/>
              <a:gd name="connsiteY2" fmla="*/ 588493 h 595368"/>
              <a:gd name="connsiteX3" fmla="*/ 701270 w 4534635"/>
              <a:gd name="connsiteY3" fmla="*/ 595368 h 595368"/>
              <a:gd name="connsiteX4" fmla="*/ 0 w 4534635"/>
              <a:gd name="connsiteY4" fmla="*/ 0 h 595368"/>
              <a:gd name="connsiteX0" fmla="*/ 0 w 4534635"/>
              <a:gd name="connsiteY0" fmla="*/ 0 h 588493"/>
              <a:gd name="connsiteX1" fmla="*/ 3819615 w 4534635"/>
              <a:gd name="connsiteY1" fmla="*/ 13751 h 588493"/>
              <a:gd name="connsiteX2" fmla="*/ 4534635 w 4534635"/>
              <a:gd name="connsiteY2" fmla="*/ 588493 h 588493"/>
              <a:gd name="connsiteX3" fmla="*/ 660019 w 4534635"/>
              <a:gd name="connsiteY3" fmla="*/ 547241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34635"/>
              <a:gd name="connsiteY0" fmla="*/ 0 h 588493"/>
              <a:gd name="connsiteX1" fmla="*/ 3819615 w 4534635"/>
              <a:gd name="connsiteY1" fmla="*/ 13751 h 588493"/>
              <a:gd name="connsiteX2" fmla="*/ 4534635 w 4534635"/>
              <a:gd name="connsiteY2" fmla="*/ 588493 h 588493"/>
              <a:gd name="connsiteX3" fmla="*/ 625643 w 4534635"/>
              <a:gd name="connsiteY3" fmla="*/ 567867 h 588493"/>
              <a:gd name="connsiteX4" fmla="*/ 0 w 4534635"/>
              <a:gd name="connsiteY4" fmla="*/ 0 h 588493"/>
              <a:gd name="connsiteX0" fmla="*/ 0 w 4527760"/>
              <a:gd name="connsiteY0" fmla="*/ 0 h 567867"/>
              <a:gd name="connsiteX1" fmla="*/ 3819615 w 4527760"/>
              <a:gd name="connsiteY1" fmla="*/ 13751 h 567867"/>
              <a:gd name="connsiteX2" fmla="*/ 4527760 w 4527760"/>
              <a:gd name="connsiteY2" fmla="*/ 560992 h 567867"/>
              <a:gd name="connsiteX3" fmla="*/ 625643 w 4527760"/>
              <a:gd name="connsiteY3" fmla="*/ 567867 h 567867"/>
              <a:gd name="connsiteX4" fmla="*/ 0 w 4527760"/>
              <a:gd name="connsiteY4" fmla="*/ 0 h 567867"/>
              <a:gd name="connsiteX0" fmla="*/ 0 w 4527760"/>
              <a:gd name="connsiteY0" fmla="*/ 0 h 567867"/>
              <a:gd name="connsiteX1" fmla="*/ 3819615 w 4527760"/>
              <a:gd name="connsiteY1" fmla="*/ 13751 h 567867"/>
              <a:gd name="connsiteX2" fmla="*/ 4527760 w 4527760"/>
              <a:gd name="connsiteY2" fmla="*/ 567867 h 567867"/>
              <a:gd name="connsiteX3" fmla="*/ 625643 w 4527760"/>
              <a:gd name="connsiteY3" fmla="*/ 567867 h 567867"/>
              <a:gd name="connsiteX4" fmla="*/ 0 w 4527760"/>
              <a:gd name="connsiteY4" fmla="*/ 0 h 567867"/>
              <a:gd name="connsiteX0" fmla="*/ 0 w 4511718"/>
              <a:gd name="connsiteY0" fmla="*/ 26357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6357 h 554118"/>
              <a:gd name="connsiteX0" fmla="*/ 0 w 4511718"/>
              <a:gd name="connsiteY0" fmla="*/ 2293 h 554118"/>
              <a:gd name="connsiteX1" fmla="*/ 3803573 w 4511718"/>
              <a:gd name="connsiteY1" fmla="*/ 2 h 554118"/>
              <a:gd name="connsiteX2" fmla="*/ 4511718 w 4511718"/>
              <a:gd name="connsiteY2" fmla="*/ 554118 h 554118"/>
              <a:gd name="connsiteX3" fmla="*/ 609601 w 4511718"/>
              <a:gd name="connsiteY3" fmla="*/ 554118 h 554118"/>
              <a:gd name="connsiteX4" fmla="*/ 0 w 4511718"/>
              <a:gd name="connsiteY4" fmla="*/ 2293 h 554118"/>
              <a:gd name="connsiteX0" fmla="*/ 0 w 4511718"/>
              <a:gd name="connsiteY0" fmla="*/ 2291 h 554116"/>
              <a:gd name="connsiteX1" fmla="*/ 3803573 w 4511718"/>
              <a:gd name="connsiteY1" fmla="*/ 0 h 554116"/>
              <a:gd name="connsiteX2" fmla="*/ 4511718 w 4511718"/>
              <a:gd name="connsiteY2" fmla="*/ 554116 h 554116"/>
              <a:gd name="connsiteX3" fmla="*/ 609601 w 4511718"/>
              <a:gd name="connsiteY3" fmla="*/ 554116 h 554116"/>
              <a:gd name="connsiteX4" fmla="*/ 0 w 451171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92668"/>
              <a:gd name="connsiteY0" fmla="*/ 2291 h 554116"/>
              <a:gd name="connsiteX1" fmla="*/ 3803573 w 4492668"/>
              <a:gd name="connsiteY1" fmla="*/ 0 h 554116"/>
              <a:gd name="connsiteX2" fmla="*/ 4492668 w 4492668"/>
              <a:gd name="connsiteY2" fmla="*/ 539829 h 554116"/>
              <a:gd name="connsiteX3" fmla="*/ 609601 w 4492668"/>
              <a:gd name="connsiteY3" fmla="*/ 554116 h 554116"/>
              <a:gd name="connsiteX4" fmla="*/ 0 w 4492668"/>
              <a:gd name="connsiteY4" fmla="*/ 2291 h 554116"/>
              <a:gd name="connsiteX0" fmla="*/ 0 w 4483143"/>
              <a:gd name="connsiteY0" fmla="*/ 16579 h 554116"/>
              <a:gd name="connsiteX1" fmla="*/ 3794048 w 4483143"/>
              <a:gd name="connsiteY1" fmla="*/ 0 h 554116"/>
              <a:gd name="connsiteX2" fmla="*/ 4483143 w 4483143"/>
              <a:gd name="connsiteY2" fmla="*/ 539829 h 554116"/>
              <a:gd name="connsiteX3" fmla="*/ 600076 w 4483143"/>
              <a:gd name="connsiteY3" fmla="*/ 554116 h 554116"/>
              <a:gd name="connsiteX4" fmla="*/ 0 w 4483143"/>
              <a:gd name="connsiteY4" fmla="*/ 16579 h 554116"/>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0 w 4483143"/>
              <a:gd name="connsiteY0" fmla="*/ 16579 h 544591"/>
              <a:gd name="connsiteX1" fmla="*/ 3794048 w 4483143"/>
              <a:gd name="connsiteY1" fmla="*/ 0 h 544591"/>
              <a:gd name="connsiteX2" fmla="*/ 4483143 w 4483143"/>
              <a:gd name="connsiteY2" fmla="*/ 539829 h 544591"/>
              <a:gd name="connsiteX3" fmla="*/ 552451 w 4483143"/>
              <a:gd name="connsiteY3" fmla="*/ 544591 h 544591"/>
              <a:gd name="connsiteX4" fmla="*/ 0 w 4483143"/>
              <a:gd name="connsiteY4" fmla="*/ 16579 h 544591"/>
              <a:gd name="connsiteX0" fmla="*/ 543 w 4483686"/>
              <a:gd name="connsiteY0" fmla="*/ 16579 h 544591"/>
              <a:gd name="connsiteX1" fmla="*/ 3794591 w 4483686"/>
              <a:gd name="connsiteY1" fmla="*/ 0 h 544591"/>
              <a:gd name="connsiteX2" fmla="*/ 4483686 w 4483686"/>
              <a:gd name="connsiteY2" fmla="*/ 539829 h 544591"/>
              <a:gd name="connsiteX3" fmla="*/ 552994 w 4483686"/>
              <a:gd name="connsiteY3" fmla="*/ 544591 h 544591"/>
              <a:gd name="connsiteX4" fmla="*/ 543 w 4483686"/>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3511"/>
              <a:gd name="connsiteY0" fmla="*/ 16579 h 544591"/>
              <a:gd name="connsiteX1" fmla="*/ 3794416 w 4483511"/>
              <a:gd name="connsiteY1" fmla="*/ 0 h 544591"/>
              <a:gd name="connsiteX2" fmla="*/ 4483511 w 4483511"/>
              <a:gd name="connsiteY2" fmla="*/ 539829 h 544591"/>
              <a:gd name="connsiteX3" fmla="*/ 552819 w 4483511"/>
              <a:gd name="connsiteY3" fmla="*/ 544591 h 544591"/>
              <a:gd name="connsiteX4" fmla="*/ 368 w 4483511"/>
              <a:gd name="connsiteY4" fmla="*/ 16579 h 544591"/>
              <a:gd name="connsiteX0" fmla="*/ 368 w 4484730"/>
              <a:gd name="connsiteY0" fmla="*/ 16579 h 544591"/>
              <a:gd name="connsiteX1" fmla="*/ 3794416 w 4484730"/>
              <a:gd name="connsiteY1" fmla="*/ 0 h 544591"/>
              <a:gd name="connsiteX2" fmla="*/ 4483511 w 4484730"/>
              <a:gd name="connsiteY2" fmla="*/ 539829 h 544591"/>
              <a:gd name="connsiteX3" fmla="*/ 552819 w 4484730"/>
              <a:gd name="connsiteY3" fmla="*/ 544591 h 544591"/>
              <a:gd name="connsiteX4" fmla="*/ 368 w 4484730"/>
              <a:gd name="connsiteY4" fmla="*/ 16579 h 544591"/>
              <a:gd name="connsiteX0" fmla="*/ 385 w 4479103"/>
              <a:gd name="connsiteY0" fmla="*/ 0 h 544945"/>
              <a:gd name="connsiteX1" fmla="*/ 3788789 w 4479103"/>
              <a:gd name="connsiteY1" fmla="*/ 354 h 544945"/>
              <a:gd name="connsiteX2" fmla="*/ 4477884 w 4479103"/>
              <a:gd name="connsiteY2" fmla="*/ 540183 h 544945"/>
              <a:gd name="connsiteX3" fmla="*/ 547192 w 4479103"/>
              <a:gd name="connsiteY3" fmla="*/ 544945 h 544945"/>
              <a:gd name="connsiteX4" fmla="*/ 385 w 4479103"/>
              <a:gd name="connsiteY4" fmla="*/ 0 h 5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103" h="544945">
                <a:moveTo>
                  <a:pt x="385" y="0"/>
                </a:moveTo>
                <a:lnTo>
                  <a:pt x="3788789" y="354"/>
                </a:lnTo>
                <a:cubicBezTo>
                  <a:pt x="4506601" y="32766"/>
                  <a:pt x="4482504" y="534232"/>
                  <a:pt x="4477884" y="540183"/>
                </a:cubicBezTo>
                <a:lnTo>
                  <a:pt x="547192" y="544945"/>
                </a:lnTo>
                <a:cubicBezTo>
                  <a:pt x="100197" y="532837"/>
                  <a:pt x="-7385" y="104675"/>
                  <a:pt x="385" y="0"/>
                </a:cubicBezTo>
                <a:close/>
              </a:path>
            </a:pathLst>
          </a:cu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800" b="0" i="0" u="none" strike="noStrike" cap="none" spc="0" normalizeH="0" baseline="0">
              <a:ln>
                <a:noFill/>
              </a:ln>
              <a:solidFill>
                <a:schemeClr val="bg1"/>
              </a:solidFill>
              <a:effectLst/>
              <a:uFillTx/>
              <a:latin typeface="+mn-lt"/>
              <a:ea typeface="+mn-ea"/>
              <a:cs typeface="+mn-cs"/>
              <a:sym typeface="Helvetica"/>
            </a:endParaRPr>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705497" y="1899275"/>
            <a:ext cx="1522890" cy="234286"/>
          </a:xfrm>
          <a:prstGeom prst="rect">
            <a:avLst/>
          </a:prstGeom>
        </p:spPr>
        <p:txBody>
          <a:bodyPr wrap="square">
            <a:spAutoFit/>
          </a:bodyPr>
          <a:lstStyle>
            <a:lvl1pPr algn="l">
              <a:defRPr sz="1000" b="1">
                <a:solidFill>
                  <a:schemeClr val="bg1"/>
                </a:solidFill>
              </a:defRPr>
            </a:lvl1pPr>
          </a:lstStyle>
          <a:p>
            <a:pPr lvl="0"/>
            <a:r>
              <a:rPr lang="nl-NL"/>
              <a:t>1.0 </a:t>
            </a:r>
            <a:r>
              <a:rPr lang="nl-NL" err="1"/>
              <a:t>Lorem</a:t>
            </a:r>
            <a:r>
              <a:rPr lang="nl-NL"/>
              <a:t> </a:t>
            </a:r>
            <a:r>
              <a:rPr lang="nl-NL" err="1"/>
              <a:t>ipsum</a:t>
            </a:r>
            <a:endParaRPr lang="nl-NL"/>
          </a:p>
        </p:txBody>
      </p:sp>
      <p:sp>
        <p:nvSpPr>
          <p:cNvPr id="20" name="Tijdelijke aanduiding voor tekst 7">
            <a:extLst>
              <a:ext uri="{FF2B5EF4-FFF2-40B4-BE49-F238E27FC236}">
                <a16:creationId xmlns:a16="http://schemas.microsoft.com/office/drawing/2014/main" id="{A9DEB847-E5C5-4C19-4E8B-729D4EB63470}"/>
              </a:ext>
            </a:extLst>
          </p:cNvPr>
          <p:cNvSpPr>
            <a:spLocks noGrp="1"/>
          </p:cNvSpPr>
          <p:nvPr>
            <p:ph type="body" sz="quarter" idx="22" hasCustomPrompt="1"/>
          </p:nvPr>
        </p:nvSpPr>
        <p:spPr>
          <a:xfrm>
            <a:off x="2781415" y="1924661"/>
            <a:ext cx="1522890" cy="234286"/>
          </a:xfrm>
          <a:prstGeom prst="rect">
            <a:avLst/>
          </a:prstGeom>
        </p:spPr>
        <p:txBody>
          <a:bodyPr wrap="square">
            <a:spAutoFit/>
          </a:bodyPr>
          <a:lstStyle>
            <a:lvl1pPr algn="l">
              <a:defRPr sz="1000" b="1">
                <a:solidFill>
                  <a:schemeClr val="bg1"/>
                </a:solidFill>
              </a:defRPr>
            </a:lvl1pPr>
          </a:lstStyle>
          <a:p>
            <a:pPr lvl="0"/>
            <a:r>
              <a:rPr lang="nl-NL"/>
              <a:t>1.0 </a:t>
            </a:r>
            <a:r>
              <a:rPr lang="nl-NL" err="1"/>
              <a:t>Lorem</a:t>
            </a:r>
            <a:r>
              <a:rPr lang="nl-NL"/>
              <a:t> </a:t>
            </a:r>
            <a:r>
              <a:rPr lang="nl-NL" err="1"/>
              <a:t>ipsum</a:t>
            </a:r>
            <a:endParaRPr lang="nl-NL"/>
          </a:p>
        </p:txBody>
      </p:sp>
      <p:sp>
        <p:nvSpPr>
          <p:cNvPr id="22" name="Tijdelijke aanduiding voor tekst 7">
            <a:extLst>
              <a:ext uri="{FF2B5EF4-FFF2-40B4-BE49-F238E27FC236}">
                <a16:creationId xmlns:a16="http://schemas.microsoft.com/office/drawing/2014/main" id="{B675F6F7-D55D-979E-29B2-27A315422EC6}"/>
              </a:ext>
            </a:extLst>
          </p:cNvPr>
          <p:cNvSpPr>
            <a:spLocks noGrp="1"/>
          </p:cNvSpPr>
          <p:nvPr>
            <p:ph type="body" sz="quarter" idx="23" hasCustomPrompt="1"/>
          </p:nvPr>
        </p:nvSpPr>
        <p:spPr>
          <a:xfrm>
            <a:off x="4857333" y="1924115"/>
            <a:ext cx="1522890" cy="234286"/>
          </a:xfrm>
          <a:prstGeom prst="rect">
            <a:avLst/>
          </a:prstGeom>
        </p:spPr>
        <p:txBody>
          <a:bodyPr wrap="square">
            <a:spAutoFit/>
          </a:bodyPr>
          <a:lstStyle>
            <a:lvl1pPr algn="l">
              <a:defRPr sz="1000" b="1">
                <a:solidFill>
                  <a:schemeClr val="bg1"/>
                </a:solidFill>
              </a:defRPr>
            </a:lvl1pPr>
          </a:lstStyle>
          <a:p>
            <a:pPr lvl="0"/>
            <a:r>
              <a:rPr lang="nl-NL"/>
              <a:t>1.0 </a:t>
            </a:r>
            <a:r>
              <a:rPr lang="nl-NL" err="1"/>
              <a:t>Lorem</a:t>
            </a:r>
            <a:r>
              <a:rPr lang="nl-NL"/>
              <a:t> </a:t>
            </a:r>
            <a:r>
              <a:rPr lang="nl-NL" err="1"/>
              <a:t>ipsum</a:t>
            </a:r>
            <a:endParaRPr lang="nl-NL"/>
          </a:p>
        </p:txBody>
      </p:sp>
      <p:sp>
        <p:nvSpPr>
          <p:cNvPr id="24" name="Tijdelijke aanduiding voor tekst 7">
            <a:extLst>
              <a:ext uri="{FF2B5EF4-FFF2-40B4-BE49-F238E27FC236}">
                <a16:creationId xmlns:a16="http://schemas.microsoft.com/office/drawing/2014/main" id="{2A71764F-E061-B320-9849-EE2AF0A4BCED}"/>
              </a:ext>
            </a:extLst>
          </p:cNvPr>
          <p:cNvSpPr>
            <a:spLocks noGrp="1"/>
          </p:cNvSpPr>
          <p:nvPr>
            <p:ph type="body" sz="quarter" idx="24" hasCustomPrompt="1"/>
          </p:nvPr>
        </p:nvSpPr>
        <p:spPr>
          <a:xfrm>
            <a:off x="6933251" y="1924115"/>
            <a:ext cx="1522890" cy="234286"/>
          </a:xfrm>
          <a:prstGeom prst="rect">
            <a:avLst/>
          </a:prstGeom>
        </p:spPr>
        <p:txBody>
          <a:bodyPr wrap="square">
            <a:spAutoFit/>
          </a:bodyPr>
          <a:lstStyle>
            <a:lvl1pPr algn="l">
              <a:defRPr sz="1000" b="1">
                <a:solidFill>
                  <a:schemeClr val="bg1"/>
                </a:solidFill>
              </a:defRPr>
            </a:lvl1pPr>
          </a:lstStyle>
          <a:p>
            <a:pPr lvl="0"/>
            <a:r>
              <a:rPr lang="nl-NL"/>
              <a:t>1.0 </a:t>
            </a:r>
            <a:r>
              <a:rPr lang="nl-NL" err="1"/>
              <a:t>Lorem</a:t>
            </a:r>
            <a:r>
              <a:rPr lang="nl-NL"/>
              <a:t> </a:t>
            </a:r>
            <a:r>
              <a:rPr lang="nl-NL" err="1"/>
              <a:t>ipsum</a:t>
            </a:r>
            <a:endParaRPr lang="nl-NL"/>
          </a:p>
        </p:txBody>
      </p:sp>
      <p:grpSp>
        <p:nvGrpSpPr>
          <p:cNvPr id="10" name="logo">
            <a:extLst>
              <a:ext uri="{FF2B5EF4-FFF2-40B4-BE49-F238E27FC236}">
                <a16:creationId xmlns:a16="http://schemas.microsoft.com/office/drawing/2014/main" id="{3F0500E6-19A4-000C-6C09-2CBC42D8E61E}"/>
              </a:ext>
            </a:extLst>
          </p:cNvPr>
          <p:cNvGrpSpPr/>
          <p:nvPr userDrawn="1"/>
        </p:nvGrpSpPr>
        <p:grpSpPr>
          <a:xfrm>
            <a:off x="8762452" y="4762758"/>
            <a:ext cx="237947" cy="238125"/>
            <a:chOff x="0" y="0"/>
            <a:chExt cx="634999" cy="634999"/>
          </a:xfrm>
          <a:solidFill>
            <a:schemeClr val="tx1"/>
          </a:solidFill>
        </p:grpSpPr>
        <p:sp>
          <p:nvSpPr>
            <p:cNvPr id="12" name="Vorm">
              <a:extLst>
                <a:ext uri="{FF2B5EF4-FFF2-40B4-BE49-F238E27FC236}">
                  <a16:creationId xmlns:a16="http://schemas.microsoft.com/office/drawing/2014/main" id="{C86EC6F0-1578-9D08-0EC1-D6D37D343CAB}"/>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7" name="Vorm">
              <a:extLst>
                <a:ext uri="{FF2B5EF4-FFF2-40B4-BE49-F238E27FC236}">
                  <a16:creationId xmlns:a16="http://schemas.microsoft.com/office/drawing/2014/main" id="{5D4A98F2-12D4-F461-7E03-92597EA16BEE}"/>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5" name="Vorm">
              <a:extLst>
                <a:ext uri="{FF2B5EF4-FFF2-40B4-BE49-F238E27FC236}">
                  <a16:creationId xmlns:a16="http://schemas.microsoft.com/office/drawing/2014/main" id="{CC761808-E129-C157-2707-43BE74669DF8}"/>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6" name="Vorm">
              <a:extLst>
                <a:ext uri="{FF2B5EF4-FFF2-40B4-BE49-F238E27FC236}">
                  <a16:creationId xmlns:a16="http://schemas.microsoft.com/office/drawing/2014/main" id="{7FF637BB-3DE3-D989-8BBF-AEC2AF7F4C4B}"/>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Tree>
    <p:extLst>
      <p:ext uri="{BB962C8B-B14F-4D97-AF65-F5344CB8AC3E}">
        <p14:creationId xmlns:p14="http://schemas.microsoft.com/office/powerpoint/2010/main" val="607021994"/>
      </p:ext>
    </p:extLst>
  </p:cSld>
  <p:clrMapOvr>
    <a:overrideClrMapping bg1="dk1" tx1="lt1" bg2="dk2" tx2="lt2" accent1="accent1" accent2="accent2" accent3="accent3" accent4="accent4" accent5="accent5" accent6="accent6" hlink="hlink" folHlink="folHlink"/>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el of grafiek blu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091B1D-F450-B1C7-3757-356CF7E39C33}"/>
              </a:ext>
            </a:extLst>
          </p:cNvPr>
          <p:cNvSpPr>
            <a:spLocks noGrp="1"/>
          </p:cNvSpPr>
          <p:nvPr>
            <p:ph type="title" hasCustomPrompt="1"/>
          </p:nvPr>
        </p:nvSpPr>
        <p:spPr>
          <a:xfrm>
            <a:off x="481013" y="546497"/>
            <a:ext cx="8181975" cy="607814"/>
          </a:xfrm>
          <a:prstGeom prst="rect">
            <a:avLst/>
          </a:prstGeom>
        </p:spPr>
        <p:txBody>
          <a:bodyPr>
            <a:noAutofit/>
          </a:bodyPr>
          <a:lstStyle>
            <a:lvl1pPr>
              <a:defRPr sz="2400">
                <a:noFill/>
              </a:defRPr>
            </a:lvl1pPr>
          </a:lstStyle>
          <a:p>
            <a:r>
              <a:rPr lang="en-US" b="1">
                <a:solidFill>
                  <a:srgbClr val="FFFFFF"/>
                </a:solidFill>
                <a:effectLst/>
                <a:latin typeface="Manrope" pitchFamily="2" charset="0"/>
              </a:rPr>
              <a:t>Budget</a:t>
            </a:r>
            <a:endParaRPr lang="en-US">
              <a:solidFill>
                <a:srgbClr val="FFFFFF"/>
              </a:solidFill>
              <a:effectLst/>
              <a:latin typeface="Manrope" pitchFamily="2" charset="0"/>
            </a:endParaRPr>
          </a:p>
        </p:txBody>
      </p:sp>
      <p:sp>
        <p:nvSpPr>
          <p:cNvPr id="3" name="Tijdelijke aanduiding voor dianummer 2">
            <a:extLst>
              <a:ext uri="{FF2B5EF4-FFF2-40B4-BE49-F238E27FC236}">
                <a16:creationId xmlns:a16="http://schemas.microsoft.com/office/drawing/2014/main" id="{657BCFD5-571D-EE28-8827-6F552A1D2B35}"/>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grpSp>
        <p:nvGrpSpPr>
          <p:cNvPr id="8" name="Groepeer">
            <a:extLst>
              <a:ext uri="{FF2B5EF4-FFF2-40B4-BE49-F238E27FC236}">
                <a16:creationId xmlns:a16="http://schemas.microsoft.com/office/drawing/2014/main" id="{492B21AD-E6CA-DEEE-DA26-7BF4E12F7D72}"/>
              </a:ext>
            </a:extLst>
          </p:cNvPr>
          <p:cNvGrpSpPr/>
          <p:nvPr/>
        </p:nvGrpSpPr>
        <p:grpSpPr>
          <a:xfrm>
            <a:off x="8762452" y="4762758"/>
            <a:ext cx="237947" cy="238125"/>
            <a:chOff x="0" y="0"/>
            <a:chExt cx="634999" cy="634999"/>
          </a:xfrm>
          <a:solidFill>
            <a:schemeClr val="tx1"/>
          </a:solidFill>
        </p:grpSpPr>
        <p:sp>
          <p:nvSpPr>
            <p:cNvPr id="9" name="Vorm">
              <a:extLst>
                <a:ext uri="{FF2B5EF4-FFF2-40B4-BE49-F238E27FC236}">
                  <a16:creationId xmlns:a16="http://schemas.microsoft.com/office/drawing/2014/main" id="{B73BD539-9738-39A3-8CC1-7C0BB8C9E297}"/>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0" name="Vorm">
              <a:extLst>
                <a:ext uri="{FF2B5EF4-FFF2-40B4-BE49-F238E27FC236}">
                  <a16:creationId xmlns:a16="http://schemas.microsoft.com/office/drawing/2014/main" id="{63C937BF-D39D-3D46-3203-901E7097E344}"/>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1" name="Vorm">
              <a:extLst>
                <a:ext uri="{FF2B5EF4-FFF2-40B4-BE49-F238E27FC236}">
                  <a16:creationId xmlns:a16="http://schemas.microsoft.com/office/drawing/2014/main" id="{F3340DB2-1D23-71DE-A1AA-76B5C372CE86}"/>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2" name="Vorm">
              <a:extLst>
                <a:ext uri="{FF2B5EF4-FFF2-40B4-BE49-F238E27FC236}">
                  <a16:creationId xmlns:a16="http://schemas.microsoft.com/office/drawing/2014/main" id="{FFAEDC94-F780-7B04-FE50-415E2EF338C7}"/>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graphicFrame>
        <p:nvGraphicFramePr>
          <p:cNvPr id="4" name="Table 5">
            <a:extLst>
              <a:ext uri="{FF2B5EF4-FFF2-40B4-BE49-F238E27FC236}">
                <a16:creationId xmlns:a16="http://schemas.microsoft.com/office/drawing/2014/main" id="{5F5D58E7-365B-939D-E215-9160026E2EC0}"/>
              </a:ext>
            </a:extLst>
          </p:cNvPr>
          <p:cNvGraphicFramePr>
            <a:graphicFrameLocks noGrp="1"/>
          </p:cNvGraphicFramePr>
          <p:nvPr>
            <p:extLst>
              <p:ext uri="{D42A27DB-BD31-4B8C-83A1-F6EECF244321}">
                <p14:modId xmlns:p14="http://schemas.microsoft.com/office/powerpoint/2010/main" val="1207224006"/>
              </p:ext>
            </p:extLst>
          </p:nvPr>
        </p:nvGraphicFramePr>
        <p:xfrm>
          <a:off x="481013" y="1201586"/>
          <a:ext cx="6322557" cy="2966720"/>
        </p:xfrm>
        <a:graphic>
          <a:graphicData uri="http://schemas.openxmlformats.org/drawingml/2006/table">
            <a:tbl>
              <a:tblPr firstRow="1" bandRow="1">
                <a:tableStyleId>{5940675A-B579-460E-94D1-54222C63F5DA}</a:tableStyleId>
              </a:tblPr>
              <a:tblGrid>
                <a:gridCol w="2107519">
                  <a:extLst>
                    <a:ext uri="{9D8B030D-6E8A-4147-A177-3AD203B41FA5}">
                      <a16:colId xmlns:a16="http://schemas.microsoft.com/office/drawing/2014/main" val="3705095852"/>
                    </a:ext>
                  </a:extLst>
                </a:gridCol>
                <a:gridCol w="2107519">
                  <a:extLst>
                    <a:ext uri="{9D8B030D-6E8A-4147-A177-3AD203B41FA5}">
                      <a16:colId xmlns:a16="http://schemas.microsoft.com/office/drawing/2014/main" val="1580902764"/>
                    </a:ext>
                  </a:extLst>
                </a:gridCol>
                <a:gridCol w="2107519">
                  <a:extLst>
                    <a:ext uri="{9D8B030D-6E8A-4147-A177-3AD203B41FA5}">
                      <a16:colId xmlns:a16="http://schemas.microsoft.com/office/drawing/2014/main" val="2821985671"/>
                    </a:ext>
                  </a:extLst>
                </a:gridCol>
              </a:tblGrid>
              <a:tr h="370840">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Fee</a:t>
                      </a:r>
                    </a:p>
                  </a:txBody>
                  <a:tcPr anchor="ctr">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Out-of-pocket*</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5872800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618791249"/>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57976803"/>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8336852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103340455"/>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58385556"/>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B w="28575" cap="flat" cmpd="sng" algn="ctr">
                      <a:solidFill>
                        <a:schemeClr val="tx1"/>
                      </a:solid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371571"/>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r>
                        <a:rPr lang="nl-NL" sz="1100" b="1"/>
                        <a:t>TOTAL</a:t>
                      </a: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nl-NL" sz="1100"/>
                    </a:p>
                  </a:txBody>
                  <a:tcPr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35927743"/>
                  </a:ext>
                </a:extLst>
              </a:tr>
            </a:tbl>
          </a:graphicData>
        </a:graphic>
      </p:graphicFrame>
      <p:sp>
        <p:nvSpPr>
          <p:cNvPr id="6" name="TextBox 5">
            <a:extLst>
              <a:ext uri="{FF2B5EF4-FFF2-40B4-BE49-F238E27FC236}">
                <a16:creationId xmlns:a16="http://schemas.microsoft.com/office/drawing/2014/main" id="{78459C69-4FE8-B980-C563-57BFED43BDAE}"/>
              </a:ext>
            </a:extLst>
          </p:cNvPr>
          <p:cNvSpPr txBox="1"/>
          <p:nvPr/>
        </p:nvSpPr>
        <p:spPr>
          <a:xfrm>
            <a:off x="2688771" y="-1284514"/>
            <a:ext cx="0" cy="0"/>
          </a:xfrm>
          <a:prstGeom prst="rect">
            <a:avLst/>
          </a:prstGeom>
          <a:noFill/>
          <a:ln>
            <a:noFill/>
          </a:ln>
        </p:spPr>
        <p:txBody>
          <a:bodyPr vert="horz" wrap="none" lIns="36000" tIns="36000" rIns="36000" bIns="36000" rtlCol="0">
            <a:noAutofit/>
          </a:bodyPr>
          <a:lstStyle/>
          <a:p>
            <a:pPr algn="l" hangingPunct="1">
              <a:spcAft>
                <a:spcPts val="600"/>
              </a:spcAft>
              <a:buClr>
                <a:schemeClr val="tx1"/>
              </a:buClr>
            </a:pPr>
            <a:endParaRPr lang="nl-NL" b="0" err="1">
              <a:solidFill>
                <a:schemeClr val="bg1"/>
              </a:solidFill>
            </a:endParaRPr>
          </a:p>
        </p:txBody>
      </p:sp>
      <p:sp>
        <p:nvSpPr>
          <p:cNvPr id="5" name="Tijdelijke aanduiding voor tekst 7">
            <a:extLst>
              <a:ext uri="{FF2B5EF4-FFF2-40B4-BE49-F238E27FC236}">
                <a16:creationId xmlns:a16="http://schemas.microsoft.com/office/drawing/2014/main" id="{D0F62E95-8F50-81E4-9904-685C8787F0BF}"/>
              </a:ext>
            </a:extLst>
          </p:cNvPr>
          <p:cNvSpPr>
            <a:spLocks noGrp="1"/>
          </p:cNvSpPr>
          <p:nvPr>
            <p:ph type="body" sz="quarter" idx="19" hasCustomPrompt="1"/>
          </p:nvPr>
        </p:nvSpPr>
        <p:spPr>
          <a:xfrm>
            <a:off x="548071" y="1644445"/>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01. Strategy</a:t>
            </a:r>
          </a:p>
        </p:txBody>
      </p:sp>
      <p:sp>
        <p:nvSpPr>
          <p:cNvPr id="13" name="Tijdelijke aanduiding voor tekst 7">
            <a:extLst>
              <a:ext uri="{FF2B5EF4-FFF2-40B4-BE49-F238E27FC236}">
                <a16:creationId xmlns:a16="http://schemas.microsoft.com/office/drawing/2014/main" id="{168AD3FC-C6EB-7657-0A50-3C85352B8FD4}"/>
              </a:ext>
            </a:extLst>
          </p:cNvPr>
          <p:cNvSpPr>
            <a:spLocks noGrp="1"/>
          </p:cNvSpPr>
          <p:nvPr>
            <p:ph type="body" sz="quarter" idx="20" hasCustomPrompt="1"/>
          </p:nvPr>
        </p:nvSpPr>
        <p:spPr>
          <a:xfrm>
            <a:off x="548071" y="2017348"/>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02. Define</a:t>
            </a:r>
          </a:p>
        </p:txBody>
      </p:sp>
      <p:sp>
        <p:nvSpPr>
          <p:cNvPr id="14" name="Tijdelijke aanduiding voor tekst 7">
            <a:extLst>
              <a:ext uri="{FF2B5EF4-FFF2-40B4-BE49-F238E27FC236}">
                <a16:creationId xmlns:a16="http://schemas.microsoft.com/office/drawing/2014/main" id="{B1A00EAE-DAC6-AC0F-A45D-4096F830DEBA}"/>
              </a:ext>
            </a:extLst>
          </p:cNvPr>
          <p:cNvSpPr>
            <a:spLocks noGrp="1"/>
          </p:cNvSpPr>
          <p:nvPr>
            <p:ph type="body" sz="quarter" idx="21" hasCustomPrompt="1"/>
          </p:nvPr>
        </p:nvSpPr>
        <p:spPr>
          <a:xfrm>
            <a:off x="548071" y="2390251"/>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03. Create </a:t>
            </a:r>
          </a:p>
        </p:txBody>
      </p:sp>
      <p:sp>
        <p:nvSpPr>
          <p:cNvPr id="15" name="Tijdelijke aanduiding voor tekst 7">
            <a:extLst>
              <a:ext uri="{FF2B5EF4-FFF2-40B4-BE49-F238E27FC236}">
                <a16:creationId xmlns:a16="http://schemas.microsoft.com/office/drawing/2014/main" id="{2E9C84AE-C8D9-AF64-4E51-BA0511E91ECB}"/>
              </a:ext>
            </a:extLst>
          </p:cNvPr>
          <p:cNvSpPr>
            <a:spLocks noGrp="1"/>
          </p:cNvSpPr>
          <p:nvPr>
            <p:ph type="body" sz="quarter" idx="22" hasCustomPrompt="1"/>
          </p:nvPr>
        </p:nvSpPr>
        <p:spPr>
          <a:xfrm>
            <a:off x="548071" y="2763154"/>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04. Validate</a:t>
            </a:r>
          </a:p>
        </p:txBody>
      </p:sp>
      <p:sp>
        <p:nvSpPr>
          <p:cNvPr id="16" name="Tijdelijke aanduiding voor tekst 7">
            <a:extLst>
              <a:ext uri="{FF2B5EF4-FFF2-40B4-BE49-F238E27FC236}">
                <a16:creationId xmlns:a16="http://schemas.microsoft.com/office/drawing/2014/main" id="{2AB6BCD3-2183-9E8C-B522-B613111D9648}"/>
              </a:ext>
            </a:extLst>
          </p:cNvPr>
          <p:cNvSpPr>
            <a:spLocks noGrp="1"/>
          </p:cNvSpPr>
          <p:nvPr>
            <p:ph type="body" sz="quarter" idx="23" hasCustomPrompt="1"/>
          </p:nvPr>
        </p:nvSpPr>
        <p:spPr>
          <a:xfrm>
            <a:off x="548071" y="3136057"/>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05. Transform</a:t>
            </a:r>
          </a:p>
        </p:txBody>
      </p:sp>
      <p:sp>
        <p:nvSpPr>
          <p:cNvPr id="17" name="Tijdelijke aanduiding voor tekst 7">
            <a:extLst>
              <a:ext uri="{FF2B5EF4-FFF2-40B4-BE49-F238E27FC236}">
                <a16:creationId xmlns:a16="http://schemas.microsoft.com/office/drawing/2014/main" id="{3DAF24DD-0922-CDDF-5A72-25CB81767E01}"/>
              </a:ext>
            </a:extLst>
          </p:cNvPr>
          <p:cNvSpPr>
            <a:spLocks noGrp="1"/>
          </p:cNvSpPr>
          <p:nvPr>
            <p:ph type="body" sz="quarter" idx="24" hasCustomPrompt="1"/>
          </p:nvPr>
        </p:nvSpPr>
        <p:spPr>
          <a:xfrm>
            <a:off x="548071" y="3508962"/>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06. Activate</a:t>
            </a:r>
          </a:p>
        </p:txBody>
      </p:sp>
      <p:sp>
        <p:nvSpPr>
          <p:cNvPr id="18" name="Tijdelijke aanduiding voor tekst 7">
            <a:extLst>
              <a:ext uri="{FF2B5EF4-FFF2-40B4-BE49-F238E27FC236}">
                <a16:creationId xmlns:a16="http://schemas.microsoft.com/office/drawing/2014/main" id="{623BAC25-F975-2329-D6A1-CCFB44CA0823}"/>
              </a:ext>
            </a:extLst>
          </p:cNvPr>
          <p:cNvSpPr>
            <a:spLocks noGrp="1"/>
          </p:cNvSpPr>
          <p:nvPr>
            <p:ph type="body" sz="quarter" idx="25" hasCustomPrompt="1"/>
          </p:nvPr>
        </p:nvSpPr>
        <p:spPr>
          <a:xfrm>
            <a:off x="2669765" y="1644445"/>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19" name="Tijdelijke aanduiding voor tekst 7">
            <a:extLst>
              <a:ext uri="{FF2B5EF4-FFF2-40B4-BE49-F238E27FC236}">
                <a16:creationId xmlns:a16="http://schemas.microsoft.com/office/drawing/2014/main" id="{070C435D-A4A6-0EAC-5E17-C1C797D09B30}"/>
              </a:ext>
            </a:extLst>
          </p:cNvPr>
          <p:cNvSpPr>
            <a:spLocks noGrp="1"/>
          </p:cNvSpPr>
          <p:nvPr>
            <p:ph type="body" sz="quarter" idx="26" hasCustomPrompt="1"/>
          </p:nvPr>
        </p:nvSpPr>
        <p:spPr>
          <a:xfrm>
            <a:off x="2669765" y="2017348"/>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0" name="Tijdelijke aanduiding voor tekst 7">
            <a:extLst>
              <a:ext uri="{FF2B5EF4-FFF2-40B4-BE49-F238E27FC236}">
                <a16:creationId xmlns:a16="http://schemas.microsoft.com/office/drawing/2014/main" id="{AAA58DEC-BAFD-FFEE-5BEE-AD117E153F73}"/>
              </a:ext>
            </a:extLst>
          </p:cNvPr>
          <p:cNvSpPr>
            <a:spLocks noGrp="1"/>
          </p:cNvSpPr>
          <p:nvPr>
            <p:ph type="body" sz="quarter" idx="27" hasCustomPrompt="1"/>
          </p:nvPr>
        </p:nvSpPr>
        <p:spPr>
          <a:xfrm>
            <a:off x="2669765" y="2390251"/>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1" name="Tijdelijke aanduiding voor tekst 7">
            <a:extLst>
              <a:ext uri="{FF2B5EF4-FFF2-40B4-BE49-F238E27FC236}">
                <a16:creationId xmlns:a16="http://schemas.microsoft.com/office/drawing/2014/main" id="{05B6AD1E-14FE-95C9-BF7B-35D21D99136E}"/>
              </a:ext>
            </a:extLst>
          </p:cNvPr>
          <p:cNvSpPr>
            <a:spLocks noGrp="1"/>
          </p:cNvSpPr>
          <p:nvPr>
            <p:ph type="body" sz="quarter" idx="28" hasCustomPrompt="1"/>
          </p:nvPr>
        </p:nvSpPr>
        <p:spPr>
          <a:xfrm>
            <a:off x="2669765" y="2763154"/>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2" name="Tijdelijke aanduiding voor tekst 7">
            <a:extLst>
              <a:ext uri="{FF2B5EF4-FFF2-40B4-BE49-F238E27FC236}">
                <a16:creationId xmlns:a16="http://schemas.microsoft.com/office/drawing/2014/main" id="{D5839BF8-1792-B224-F731-22BB08EC88E3}"/>
              </a:ext>
            </a:extLst>
          </p:cNvPr>
          <p:cNvSpPr>
            <a:spLocks noGrp="1"/>
          </p:cNvSpPr>
          <p:nvPr>
            <p:ph type="body" sz="quarter" idx="29" hasCustomPrompt="1"/>
          </p:nvPr>
        </p:nvSpPr>
        <p:spPr>
          <a:xfrm>
            <a:off x="2669765" y="3136057"/>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3" name="Tijdelijke aanduiding voor tekst 7">
            <a:extLst>
              <a:ext uri="{FF2B5EF4-FFF2-40B4-BE49-F238E27FC236}">
                <a16:creationId xmlns:a16="http://schemas.microsoft.com/office/drawing/2014/main" id="{ABD51A78-07F7-99BD-93D0-A0F381DA9470}"/>
              </a:ext>
            </a:extLst>
          </p:cNvPr>
          <p:cNvSpPr>
            <a:spLocks noGrp="1"/>
          </p:cNvSpPr>
          <p:nvPr>
            <p:ph type="body" sz="quarter" idx="30" hasCustomPrompt="1"/>
          </p:nvPr>
        </p:nvSpPr>
        <p:spPr>
          <a:xfrm>
            <a:off x="2669765" y="3508962"/>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4" name="Tijdelijke aanduiding voor tekst 7">
            <a:extLst>
              <a:ext uri="{FF2B5EF4-FFF2-40B4-BE49-F238E27FC236}">
                <a16:creationId xmlns:a16="http://schemas.microsoft.com/office/drawing/2014/main" id="{AEA3E982-64EA-A0D1-92CF-AFAF8449D3FB}"/>
              </a:ext>
            </a:extLst>
          </p:cNvPr>
          <p:cNvSpPr>
            <a:spLocks noGrp="1"/>
          </p:cNvSpPr>
          <p:nvPr>
            <p:ph type="body" sz="quarter" idx="31" hasCustomPrompt="1"/>
          </p:nvPr>
        </p:nvSpPr>
        <p:spPr>
          <a:xfrm>
            <a:off x="4791458" y="1644445"/>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5" name="Tijdelijke aanduiding voor tekst 7">
            <a:extLst>
              <a:ext uri="{FF2B5EF4-FFF2-40B4-BE49-F238E27FC236}">
                <a16:creationId xmlns:a16="http://schemas.microsoft.com/office/drawing/2014/main" id="{CE664130-00AB-E7C9-57FB-A715BB0E58FF}"/>
              </a:ext>
            </a:extLst>
          </p:cNvPr>
          <p:cNvSpPr>
            <a:spLocks noGrp="1"/>
          </p:cNvSpPr>
          <p:nvPr>
            <p:ph type="body" sz="quarter" idx="32" hasCustomPrompt="1"/>
          </p:nvPr>
        </p:nvSpPr>
        <p:spPr>
          <a:xfrm>
            <a:off x="4791458" y="2017348"/>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6" name="Tijdelijke aanduiding voor tekst 7">
            <a:extLst>
              <a:ext uri="{FF2B5EF4-FFF2-40B4-BE49-F238E27FC236}">
                <a16:creationId xmlns:a16="http://schemas.microsoft.com/office/drawing/2014/main" id="{FBC5395F-0EE9-7D83-EE9B-F5883E025470}"/>
              </a:ext>
            </a:extLst>
          </p:cNvPr>
          <p:cNvSpPr>
            <a:spLocks noGrp="1"/>
          </p:cNvSpPr>
          <p:nvPr>
            <p:ph type="body" sz="quarter" idx="33" hasCustomPrompt="1"/>
          </p:nvPr>
        </p:nvSpPr>
        <p:spPr>
          <a:xfrm>
            <a:off x="4791458" y="2390251"/>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7" name="Tijdelijke aanduiding voor tekst 7">
            <a:extLst>
              <a:ext uri="{FF2B5EF4-FFF2-40B4-BE49-F238E27FC236}">
                <a16:creationId xmlns:a16="http://schemas.microsoft.com/office/drawing/2014/main" id="{E42F1F5F-AB6B-67C3-C6D3-E2E0A2F66AF7}"/>
              </a:ext>
            </a:extLst>
          </p:cNvPr>
          <p:cNvSpPr>
            <a:spLocks noGrp="1"/>
          </p:cNvSpPr>
          <p:nvPr>
            <p:ph type="body" sz="quarter" idx="34" hasCustomPrompt="1"/>
          </p:nvPr>
        </p:nvSpPr>
        <p:spPr>
          <a:xfrm>
            <a:off x="4791458" y="2763154"/>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8" name="Tijdelijke aanduiding voor tekst 7">
            <a:extLst>
              <a:ext uri="{FF2B5EF4-FFF2-40B4-BE49-F238E27FC236}">
                <a16:creationId xmlns:a16="http://schemas.microsoft.com/office/drawing/2014/main" id="{3E059355-0F64-F408-F3B4-9AA4A65EEFFD}"/>
              </a:ext>
            </a:extLst>
          </p:cNvPr>
          <p:cNvSpPr>
            <a:spLocks noGrp="1"/>
          </p:cNvSpPr>
          <p:nvPr>
            <p:ph type="body" sz="quarter" idx="35" hasCustomPrompt="1"/>
          </p:nvPr>
        </p:nvSpPr>
        <p:spPr>
          <a:xfrm>
            <a:off x="4791458" y="3136057"/>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29" name="Tijdelijke aanduiding voor tekst 7">
            <a:extLst>
              <a:ext uri="{FF2B5EF4-FFF2-40B4-BE49-F238E27FC236}">
                <a16:creationId xmlns:a16="http://schemas.microsoft.com/office/drawing/2014/main" id="{0601D92D-11BA-1C15-AAB8-4AB441BFA1E9}"/>
              </a:ext>
            </a:extLst>
          </p:cNvPr>
          <p:cNvSpPr>
            <a:spLocks noGrp="1"/>
          </p:cNvSpPr>
          <p:nvPr>
            <p:ph type="body" sz="quarter" idx="36" hasCustomPrompt="1"/>
          </p:nvPr>
        </p:nvSpPr>
        <p:spPr>
          <a:xfrm>
            <a:off x="4791458" y="3508962"/>
            <a:ext cx="1927761" cy="215503"/>
          </a:xfrm>
          <a:prstGeom prst="rect">
            <a:avLst/>
          </a:prstGeom>
        </p:spPr>
        <p:txBody>
          <a:bodyPr>
            <a:noAutofit/>
          </a:bodyPr>
          <a:lstStyle>
            <a:lvl1pPr rtl="0">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Manrope" pitchFamily="2" charset="0"/>
              </a:rPr>
              <a:t>€…</a:t>
            </a:r>
          </a:p>
          <a:p>
            <a:endParaRPr lang="en-US">
              <a:solidFill>
                <a:srgbClr val="FFFFFF"/>
              </a:solidFill>
              <a:effectLst/>
              <a:latin typeface="Manrope" pitchFamily="2" charset="0"/>
            </a:endParaRPr>
          </a:p>
        </p:txBody>
      </p:sp>
      <p:sp>
        <p:nvSpPr>
          <p:cNvPr id="30" name="Tijdelijke aanduiding voor tekst 7">
            <a:extLst>
              <a:ext uri="{FF2B5EF4-FFF2-40B4-BE49-F238E27FC236}">
                <a16:creationId xmlns:a16="http://schemas.microsoft.com/office/drawing/2014/main" id="{C3F1C5AF-19CC-61C0-2237-B9FFEEC37E4C}"/>
              </a:ext>
            </a:extLst>
          </p:cNvPr>
          <p:cNvSpPr>
            <a:spLocks noGrp="1"/>
          </p:cNvSpPr>
          <p:nvPr>
            <p:ph type="body" sz="quarter" idx="37" hasCustomPrompt="1"/>
          </p:nvPr>
        </p:nvSpPr>
        <p:spPr>
          <a:xfrm>
            <a:off x="2669765" y="3887581"/>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31" name="Tijdelijke aanduiding voor tekst 7">
            <a:extLst>
              <a:ext uri="{FF2B5EF4-FFF2-40B4-BE49-F238E27FC236}">
                <a16:creationId xmlns:a16="http://schemas.microsoft.com/office/drawing/2014/main" id="{3F6CE566-0BD8-15DB-5041-C7DA69F66991}"/>
              </a:ext>
            </a:extLst>
          </p:cNvPr>
          <p:cNvSpPr>
            <a:spLocks noGrp="1"/>
          </p:cNvSpPr>
          <p:nvPr>
            <p:ph type="body" sz="quarter" idx="38" hasCustomPrompt="1"/>
          </p:nvPr>
        </p:nvSpPr>
        <p:spPr>
          <a:xfrm>
            <a:off x="4791458" y="3887581"/>
            <a:ext cx="1927761" cy="215503"/>
          </a:xfrm>
          <a:prstGeom prst="rect">
            <a:avLst/>
          </a:prstGeom>
        </p:spPr>
        <p:txBody>
          <a:bodyPr>
            <a:noAutofit/>
          </a:bodyPr>
          <a:lstStyle>
            <a:lvl1pPr rtl="0">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Manrope" pitchFamily="2" charset="0"/>
              </a:rPr>
              <a:t>€…</a:t>
            </a:r>
          </a:p>
          <a:p>
            <a:endParaRPr lang="en-US">
              <a:solidFill>
                <a:srgbClr val="FFFFFF"/>
              </a:solidFill>
              <a:effectLst/>
              <a:latin typeface="Manrope" pitchFamily="2" charset="0"/>
            </a:endParaRPr>
          </a:p>
        </p:txBody>
      </p:sp>
      <p:grpSp>
        <p:nvGrpSpPr>
          <p:cNvPr id="32" name="Groepeer">
            <a:extLst>
              <a:ext uri="{FF2B5EF4-FFF2-40B4-BE49-F238E27FC236}">
                <a16:creationId xmlns:a16="http://schemas.microsoft.com/office/drawing/2014/main" id="{6AD7C04A-DCAC-79E2-9D07-9F1C04E9BDC2}"/>
              </a:ext>
            </a:extLst>
          </p:cNvPr>
          <p:cNvGrpSpPr/>
          <p:nvPr userDrawn="1"/>
        </p:nvGrpSpPr>
        <p:grpSpPr>
          <a:xfrm>
            <a:off x="8762452" y="4762758"/>
            <a:ext cx="237947" cy="238125"/>
            <a:chOff x="0" y="0"/>
            <a:chExt cx="634999" cy="634999"/>
          </a:xfrm>
          <a:solidFill>
            <a:schemeClr val="tx1"/>
          </a:solidFill>
        </p:grpSpPr>
        <p:sp>
          <p:nvSpPr>
            <p:cNvPr id="33" name="Vorm">
              <a:extLst>
                <a:ext uri="{FF2B5EF4-FFF2-40B4-BE49-F238E27FC236}">
                  <a16:creationId xmlns:a16="http://schemas.microsoft.com/office/drawing/2014/main" id="{EBA8B2AC-1494-B657-B5EF-5BEAD8EE8340}"/>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34" name="Vorm">
              <a:extLst>
                <a:ext uri="{FF2B5EF4-FFF2-40B4-BE49-F238E27FC236}">
                  <a16:creationId xmlns:a16="http://schemas.microsoft.com/office/drawing/2014/main" id="{3A07ACD7-D72B-6E3D-EF84-DDBC932D571E}"/>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35" name="Vorm">
              <a:extLst>
                <a:ext uri="{FF2B5EF4-FFF2-40B4-BE49-F238E27FC236}">
                  <a16:creationId xmlns:a16="http://schemas.microsoft.com/office/drawing/2014/main" id="{3400AF77-6472-3F8A-11FA-A29E880D5F0C}"/>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36" name="Vorm">
              <a:extLst>
                <a:ext uri="{FF2B5EF4-FFF2-40B4-BE49-F238E27FC236}">
                  <a16:creationId xmlns:a16="http://schemas.microsoft.com/office/drawing/2014/main" id="{B5E921DF-5E59-E100-C88A-AB920C667A2F}"/>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graphicFrame>
        <p:nvGraphicFramePr>
          <p:cNvPr id="37" name="Table 5">
            <a:extLst>
              <a:ext uri="{FF2B5EF4-FFF2-40B4-BE49-F238E27FC236}">
                <a16:creationId xmlns:a16="http://schemas.microsoft.com/office/drawing/2014/main" id="{F3C601AD-46DE-D50C-4A90-F2397B102ADE}"/>
              </a:ext>
            </a:extLst>
          </p:cNvPr>
          <p:cNvGraphicFramePr>
            <a:graphicFrameLocks noGrp="1"/>
          </p:cNvGraphicFramePr>
          <p:nvPr userDrawn="1">
            <p:extLst>
              <p:ext uri="{D42A27DB-BD31-4B8C-83A1-F6EECF244321}">
                <p14:modId xmlns:p14="http://schemas.microsoft.com/office/powerpoint/2010/main" val="1207224006"/>
              </p:ext>
            </p:extLst>
          </p:nvPr>
        </p:nvGraphicFramePr>
        <p:xfrm>
          <a:off x="481013" y="1201586"/>
          <a:ext cx="6322557" cy="2966720"/>
        </p:xfrm>
        <a:graphic>
          <a:graphicData uri="http://schemas.openxmlformats.org/drawingml/2006/table">
            <a:tbl>
              <a:tblPr firstRow="1" bandRow="1">
                <a:tableStyleId>{5940675A-B579-460E-94D1-54222C63F5DA}</a:tableStyleId>
              </a:tblPr>
              <a:tblGrid>
                <a:gridCol w="2107519">
                  <a:extLst>
                    <a:ext uri="{9D8B030D-6E8A-4147-A177-3AD203B41FA5}">
                      <a16:colId xmlns:a16="http://schemas.microsoft.com/office/drawing/2014/main" val="3705095852"/>
                    </a:ext>
                  </a:extLst>
                </a:gridCol>
                <a:gridCol w="2107519">
                  <a:extLst>
                    <a:ext uri="{9D8B030D-6E8A-4147-A177-3AD203B41FA5}">
                      <a16:colId xmlns:a16="http://schemas.microsoft.com/office/drawing/2014/main" val="1580902764"/>
                    </a:ext>
                  </a:extLst>
                </a:gridCol>
                <a:gridCol w="2107519">
                  <a:extLst>
                    <a:ext uri="{9D8B030D-6E8A-4147-A177-3AD203B41FA5}">
                      <a16:colId xmlns:a16="http://schemas.microsoft.com/office/drawing/2014/main" val="2821985671"/>
                    </a:ext>
                  </a:extLst>
                </a:gridCol>
              </a:tblGrid>
              <a:tr h="370840">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Fee</a:t>
                      </a:r>
                    </a:p>
                  </a:txBody>
                  <a:tcPr anchor="ctr">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Out-of-pocket*</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5872800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618791249"/>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57976803"/>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8336852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103340455"/>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solidFill>
                      <a:schemeClr val="bg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58385556"/>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B w="28575" cap="flat" cmpd="sng" algn="ctr">
                      <a:solidFill>
                        <a:schemeClr val="tx1"/>
                      </a:solid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371571"/>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r>
                        <a:rPr lang="nl-NL" sz="1100" b="1"/>
                        <a:t>TOTAL</a:t>
                      </a: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nl-NL" sz="1100"/>
                    </a:p>
                  </a:txBody>
                  <a:tcPr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35927743"/>
                  </a:ext>
                </a:extLst>
              </a:tr>
            </a:tbl>
          </a:graphicData>
        </a:graphic>
      </p:graphicFrame>
      <p:sp>
        <p:nvSpPr>
          <p:cNvPr id="38" name="TextBox 37">
            <a:extLst>
              <a:ext uri="{FF2B5EF4-FFF2-40B4-BE49-F238E27FC236}">
                <a16:creationId xmlns:a16="http://schemas.microsoft.com/office/drawing/2014/main" id="{3F6480BA-6AFE-FE12-E1B6-F521F465306B}"/>
              </a:ext>
            </a:extLst>
          </p:cNvPr>
          <p:cNvSpPr txBox="1"/>
          <p:nvPr userDrawn="1"/>
        </p:nvSpPr>
        <p:spPr>
          <a:xfrm>
            <a:off x="2688771" y="-1284514"/>
            <a:ext cx="0" cy="0"/>
          </a:xfrm>
          <a:prstGeom prst="rect">
            <a:avLst/>
          </a:prstGeom>
          <a:noFill/>
          <a:ln>
            <a:noFill/>
          </a:ln>
        </p:spPr>
        <p:txBody>
          <a:bodyPr vert="horz" wrap="none" lIns="36000" tIns="36000" rIns="36000" bIns="36000" rtlCol="0">
            <a:noAutofit/>
          </a:bodyPr>
          <a:lstStyle/>
          <a:p>
            <a:pPr algn="l" hangingPunct="1">
              <a:spcAft>
                <a:spcPts val="600"/>
              </a:spcAft>
              <a:buClr>
                <a:schemeClr val="tx1"/>
              </a:buClr>
            </a:pPr>
            <a:endParaRPr lang="nl-NL" b="0" err="1">
              <a:solidFill>
                <a:schemeClr val="bg1"/>
              </a:solidFill>
            </a:endParaRPr>
          </a:p>
        </p:txBody>
      </p:sp>
      <p:sp>
        <p:nvSpPr>
          <p:cNvPr id="39" name="TextBox 38">
            <a:extLst>
              <a:ext uri="{FF2B5EF4-FFF2-40B4-BE49-F238E27FC236}">
                <a16:creationId xmlns:a16="http://schemas.microsoft.com/office/drawing/2014/main" id="{6AF38DEA-2235-BC4B-09DE-327DA0B177C5}"/>
              </a:ext>
            </a:extLst>
          </p:cNvPr>
          <p:cNvSpPr txBox="1"/>
          <p:nvPr userDrawn="1"/>
        </p:nvSpPr>
        <p:spPr>
          <a:xfrm>
            <a:off x="481012" y="4405745"/>
            <a:ext cx="7463320" cy="493143"/>
          </a:xfrm>
          <a:prstGeom prst="rect">
            <a:avLst/>
          </a:prstGeom>
          <a:noFill/>
          <a:ln>
            <a:noFill/>
          </a:ln>
        </p:spPr>
        <p:txBody>
          <a:bodyPr vert="horz" wrap="square" lIns="36000" tIns="36000" rIns="36000" bIns="36000" rtlCol="0">
            <a:noAutofit/>
          </a:bodyPr>
          <a:lstStyle/>
          <a:p>
            <a:r>
              <a:rPr lang="en-US" sz="600" b="0" i="1">
                <a:solidFill>
                  <a:schemeClr val="tx1"/>
                </a:solidFill>
                <a:effectLst/>
                <a:latin typeface="Manrope" pitchFamily="2" charset="0"/>
              </a:rPr>
              <a:t>Terms &amp; Conditions apply</a:t>
            </a:r>
          </a:p>
          <a:p>
            <a:pPr marL="171450" indent="-171450">
              <a:buFont typeface="Arial" panose="020B0604020202020204" pitchFamily="34" charset="0"/>
              <a:buChar char="•"/>
            </a:pPr>
            <a:r>
              <a:rPr lang="en-US" sz="600" b="0" i="1">
                <a:solidFill>
                  <a:schemeClr val="tx1"/>
                </a:solidFill>
                <a:effectLst/>
                <a:latin typeface="Manrope" pitchFamily="2" charset="0"/>
              </a:rPr>
              <a:t>Out of pocket excludes venues, catering or incentives, but is including travel.</a:t>
            </a:r>
          </a:p>
          <a:p>
            <a:pPr marL="171450" indent="-171450">
              <a:buFont typeface="Arial" panose="020B0604020202020204" pitchFamily="34" charset="0"/>
              <a:buChar char="•"/>
            </a:pPr>
            <a:r>
              <a:rPr lang="en-US" sz="600" b="0" i="1">
                <a:solidFill>
                  <a:schemeClr val="tx1"/>
                </a:solidFill>
                <a:effectLst/>
                <a:latin typeface="Manrope" pitchFamily="2" charset="0"/>
              </a:rPr>
              <a:t>Budget is including </a:t>
            </a:r>
            <a:r>
              <a:rPr lang="en-US" sz="600" b="0" i="1" err="1">
                <a:solidFill>
                  <a:schemeClr val="tx1"/>
                </a:solidFill>
                <a:effectLst/>
                <a:latin typeface="Manrope" pitchFamily="2" charset="0"/>
              </a:rPr>
              <a:t>projectmanagement</a:t>
            </a:r>
            <a:r>
              <a:rPr lang="en-US" sz="600" b="0" i="1">
                <a:solidFill>
                  <a:schemeClr val="tx1"/>
                </a:solidFill>
                <a:effectLst/>
                <a:latin typeface="Manrope" pitchFamily="2" charset="0"/>
              </a:rPr>
              <a:t> and planning.</a:t>
            </a:r>
          </a:p>
          <a:p>
            <a:pPr marL="171450" indent="-171450">
              <a:buFont typeface="Arial" panose="020B0604020202020204" pitchFamily="34" charset="0"/>
              <a:buChar char="•"/>
            </a:pPr>
            <a:r>
              <a:rPr lang="en-US" sz="600" b="0" i="1">
                <a:solidFill>
                  <a:schemeClr val="tx1"/>
                </a:solidFill>
                <a:effectLst/>
                <a:latin typeface="Manrope" pitchFamily="2" charset="0"/>
              </a:rPr>
              <a:t>Budget is excluding VAT</a:t>
            </a:r>
            <a:endParaRPr lang="en-US" sz="600" b="0">
              <a:solidFill>
                <a:schemeClr val="tx1"/>
              </a:solidFill>
              <a:effectLst/>
              <a:latin typeface="Manrope" pitchFamily="2" charset="0"/>
            </a:endParaRPr>
          </a:p>
          <a:p>
            <a:pPr algn="l" hangingPunct="1">
              <a:spcAft>
                <a:spcPts val="600"/>
              </a:spcAft>
              <a:buClr>
                <a:schemeClr val="tx1"/>
              </a:buClr>
            </a:pPr>
            <a:endParaRPr lang="nl-NL" sz="800" b="0" err="1">
              <a:solidFill>
                <a:schemeClr val="tx1"/>
              </a:solidFill>
              <a:latin typeface="Manrope" pitchFamily="2" charset="0"/>
            </a:endParaRPr>
          </a:p>
        </p:txBody>
      </p:sp>
    </p:spTree>
    <p:extLst>
      <p:ext uri="{BB962C8B-B14F-4D97-AF65-F5344CB8AC3E}">
        <p14:creationId xmlns:p14="http://schemas.microsoft.com/office/powerpoint/2010/main" val="4055679369"/>
      </p:ext>
    </p:extLst>
  </p:cSld>
  <p:clrMapOvr>
    <a:overrideClrMapping bg1="lt1" tx1="dk1" bg2="lt2" tx2="dk2" accent1="accent1" accent2="accent2" accent3="accent3" accent4="accent4" accent5="accent5" accent6="accent6" hlink="hlink" folHlink="folHlink"/>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abel of grafiek blu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091B1D-F450-B1C7-3757-356CF7E39C33}"/>
              </a:ext>
            </a:extLst>
          </p:cNvPr>
          <p:cNvSpPr>
            <a:spLocks noGrp="1"/>
          </p:cNvSpPr>
          <p:nvPr>
            <p:ph type="title" hasCustomPrompt="1"/>
          </p:nvPr>
        </p:nvSpPr>
        <p:spPr>
          <a:xfrm>
            <a:off x="481013" y="546497"/>
            <a:ext cx="8181975" cy="607814"/>
          </a:xfrm>
          <a:prstGeom prst="rect">
            <a:avLst/>
          </a:prstGeom>
        </p:spPr>
        <p:txBody>
          <a:bodyPr>
            <a:noAutofit/>
          </a:bodyPr>
          <a:lstStyle>
            <a:lvl1pPr>
              <a:defRPr sz="2400">
                <a:solidFill>
                  <a:schemeClr val="tx1"/>
                </a:solidFill>
              </a:defRPr>
            </a:lvl1pPr>
          </a:lstStyle>
          <a:p>
            <a:r>
              <a:rPr lang="nl-NL"/>
              <a:t>Budget</a:t>
            </a:r>
          </a:p>
        </p:txBody>
      </p:sp>
      <p:sp>
        <p:nvSpPr>
          <p:cNvPr id="3" name="Tijdelijke aanduiding voor dianummer 2">
            <a:extLst>
              <a:ext uri="{FF2B5EF4-FFF2-40B4-BE49-F238E27FC236}">
                <a16:creationId xmlns:a16="http://schemas.microsoft.com/office/drawing/2014/main" id="{657BCFD5-571D-EE28-8827-6F552A1D2B35}"/>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grpSp>
        <p:nvGrpSpPr>
          <p:cNvPr id="8" name="Groepeer">
            <a:extLst>
              <a:ext uri="{FF2B5EF4-FFF2-40B4-BE49-F238E27FC236}">
                <a16:creationId xmlns:a16="http://schemas.microsoft.com/office/drawing/2014/main" id="{492B21AD-E6CA-DEEE-DA26-7BF4E12F7D72}"/>
              </a:ext>
            </a:extLst>
          </p:cNvPr>
          <p:cNvGrpSpPr/>
          <p:nvPr/>
        </p:nvGrpSpPr>
        <p:grpSpPr>
          <a:xfrm>
            <a:off x="8762452" y="4762758"/>
            <a:ext cx="237947" cy="238125"/>
            <a:chOff x="0" y="0"/>
            <a:chExt cx="634999" cy="634999"/>
          </a:xfrm>
          <a:solidFill>
            <a:schemeClr val="tx1"/>
          </a:solidFill>
        </p:grpSpPr>
        <p:sp>
          <p:nvSpPr>
            <p:cNvPr id="9" name="Vorm">
              <a:extLst>
                <a:ext uri="{FF2B5EF4-FFF2-40B4-BE49-F238E27FC236}">
                  <a16:creationId xmlns:a16="http://schemas.microsoft.com/office/drawing/2014/main" id="{B73BD539-9738-39A3-8CC1-7C0BB8C9E297}"/>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0" name="Vorm">
              <a:extLst>
                <a:ext uri="{FF2B5EF4-FFF2-40B4-BE49-F238E27FC236}">
                  <a16:creationId xmlns:a16="http://schemas.microsoft.com/office/drawing/2014/main" id="{63C937BF-D39D-3D46-3203-901E7097E344}"/>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1" name="Vorm">
              <a:extLst>
                <a:ext uri="{FF2B5EF4-FFF2-40B4-BE49-F238E27FC236}">
                  <a16:creationId xmlns:a16="http://schemas.microsoft.com/office/drawing/2014/main" id="{F3340DB2-1D23-71DE-A1AA-76B5C372CE86}"/>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2" name="Vorm">
              <a:extLst>
                <a:ext uri="{FF2B5EF4-FFF2-40B4-BE49-F238E27FC236}">
                  <a16:creationId xmlns:a16="http://schemas.microsoft.com/office/drawing/2014/main" id="{FFAEDC94-F780-7B04-FE50-415E2EF338C7}"/>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graphicFrame>
        <p:nvGraphicFramePr>
          <p:cNvPr id="6" name="Table 5">
            <a:extLst>
              <a:ext uri="{FF2B5EF4-FFF2-40B4-BE49-F238E27FC236}">
                <a16:creationId xmlns:a16="http://schemas.microsoft.com/office/drawing/2014/main" id="{60231812-5909-55A4-46A8-1692C98CD554}"/>
              </a:ext>
            </a:extLst>
          </p:cNvPr>
          <p:cNvGraphicFramePr>
            <a:graphicFrameLocks noGrp="1"/>
          </p:cNvGraphicFramePr>
          <p:nvPr>
            <p:extLst>
              <p:ext uri="{D42A27DB-BD31-4B8C-83A1-F6EECF244321}">
                <p14:modId xmlns:p14="http://schemas.microsoft.com/office/powerpoint/2010/main" val="1470821536"/>
              </p:ext>
            </p:extLst>
          </p:nvPr>
        </p:nvGraphicFramePr>
        <p:xfrm>
          <a:off x="481013" y="1201586"/>
          <a:ext cx="6322557" cy="2966720"/>
        </p:xfrm>
        <a:graphic>
          <a:graphicData uri="http://schemas.openxmlformats.org/drawingml/2006/table">
            <a:tbl>
              <a:tblPr firstRow="1" bandRow="1">
                <a:tableStyleId>{5940675A-B579-460E-94D1-54222C63F5DA}</a:tableStyleId>
              </a:tblPr>
              <a:tblGrid>
                <a:gridCol w="2107519">
                  <a:extLst>
                    <a:ext uri="{9D8B030D-6E8A-4147-A177-3AD203B41FA5}">
                      <a16:colId xmlns:a16="http://schemas.microsoft.com/office/drawing/2014/main" val="3705095852"/>
                    </a:ext>
                  </a:extLst>
                </a:gridCol>
                <a:gridCol w="2107519">
                  <a:extLst>
                    <a:ext uri="{9D8B030D-6E8A-4147-A177-3AD203B41FA5}">
                      <a16:colId xmlns:a16="http://schemas.microsoft.com/office/drawing/2014/main" val="1580902764"/>
                    </a:ext>
                  </a:extLst>
                </a:gridCol>
                <a:gridCol w="2107519">
                  <a:extLst>
                    <a:ext uri="{9D8B030D-6E8A-4147-A177-3AD203B41FA5}">
                      <a16:colId xmlns:a16="http://schemas.microsoft.com/office/drawing/2014/main" val="2821985671"/>
                    </a:ext>
                  </a:extLst>
                </a:gridCol>
              </a:tblGrid>
              <a:tr h="370840">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Fee</a:t>
                      </a:r>
                    </a:p>
                  </a:txBody>
                  <a:tcPr anchor="ctr">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Out-of-pocket*</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5872800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chemeClr val="tx1"/>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618791249"/>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chemeClr val="tx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57976803"/>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rgbClr val="96CCDC"/>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8336852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rgbClr val="ABEAFC"/>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103340455"/>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chemeClr val="accent1"/>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58385556"/>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A0C7BB"/>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B w="28575" cap="flat" cmpd="sng" algn="ctr">
                      <a:solidFill>
                        <a:schemeClr val="tx1"/>
                      </a:solid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371571"/>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r>
                        <a:rPr lang="nl-NL" sz="1100" b="1"/>
                        <a:t>TOTAL</a:t>
                      </a: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nl-NL" sz="1100"/>
                    </a:p>
                  </a:txBody>
                  <a:tcPr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35927743"/>
                  </a:ext>
                </a:extLst>
              </a:tr>
            </a:tbl>
          </a:graphicData>
        </a:graphic>
      </p:graphicFrame>
      <p:sp>
        <p:nvSpPr>
          <p:cNvPr id="5" name="Tijdelijke aanduiding voor tekst 7">
            <a:extLst>
              <a:ext uri="{FF2B5EF4-FFF2-40B4-BE49-F238E27FC236}">
                <a16:creationId xmlns:a16="http://schemas.microsoft.com/office/drawing/2014/main" id="{81A44D78-60DE-7212-72A0-E14BE3120717}"/>
              </a:ext>
            </a:extLst>
          </p:cNvPr>
          <p:cNvSpPr>
            <a:spLocks noGrp="1"/>
          </p:cNvSpPr>
          <p:nvPr>
            <p:ph type="body" sz="quarter" idx="19" hasCustomPrompt="1"/>
          </p:nvPr>
        </p:nvSpPr>
        <p:spPr>
          <a:xfrm>
            <a:off x="548071" y="1644445"/>
            <a:ext cx="1927761" cy="215503"/>
          </a:xfrm>
          <a:prstGeom prst="rect">
            <a:avLst/>
          </a:prstGeom>
        </p:spPr>
        <p:txBody>
          <a:bodyPr>
            <a:noAutofit/>
          </a:bodyPr>
          <a:lstStyle>
            <a:lvl1pPr rtl="0">
              <a:defRPr sz="1000" b="0">
                <a:solidFill>
                  <a:schemeClr val="bg1"/>
                </a:solidFill>
              </a:defRPr>
            </a:lvl1pPr>
          </a:lstStyle>
          <a:p>
            <a:r>
              <a:rPr lang="en-US">
                <a:solidFill>
                  <a:srgbClr val="FFFFFF"/>
                </a:solidFill>
                <a:effectLst/>
                <a:latin typeface="Manrope" pitchFamily="2" charset="0"/>
              </a:rPr>
              <a:t>01. Strategy</a:t>
            </a:r>
          </a:p>
        </p:txBody>
      </p:sp>
      <p:sp>
        <p:nvSpPr>
          <p:cNvPr id="7" name="Tijdelijke aanduiding voor tekst 7">
            <a:extLst>
              <a:ext uri="{FF2B5EF4-FFF2-40B4-BE49-F238E27FC236}">
                <a16:creationId xmlns:a16="http://schemas.microsoft.com/office/drawing/2014/main" id="{5E2B1718-53C3-4ED7-6884-476B26807489}"/>
              </a:ext>
            </a:extLst>
          </p:cNvPr>
          <p:cNvSpPr>
            <a:spLocks noGrp="1"/>
          </p:cNvSpPr>
          <p:nvPr>
            <p:ph type="body" sz="quarter" idx="20" hasCustomPrompt="1"/>
          </p:nvPr>
        </p:nvSpPr>
        <p:spPr>
          <a:xfrm>
            <a:off x="548071" y="2017348"/>
            <a:ext cx="1927761" cy="215503"/>
          </a:xfrm>
          <a:prstGeom prst="rect">
            <a:avLst/>
          </a:prstGeom>
        </p:spPr>
        <p:txBody>
          <a:bodyPr>
            <a:noAutofit/>
          </a:bodyPr>
          <a:lstStyle>
            <a:lvl1pPr rtl="0">
              <a:defRPr sz="1000" b="0">
                <a:solidFill>
                  <a:schemeClr val="bg1"/>
                </a:solidFill>
              </a:defRPr>
            </a:lvl1pPr>
          </a:lstStyle>
          <a:p>
            <a:r>
              <a:rPr lang="en-US">
                <a:solidFill>
                  <a:srgbClr val="FFFFFF"/>
                </a:solidFill>
                <a:effectLst/>
                <a:latin typeface="Manrope" pitchFamily="2" charset="0"/>
              </a:rPr>
              <a:t>02. Define</a:t>
            </a:r>
          </a:p>
        </p:txBody>
      </p:sp>
      <p:sp>
        <p:nvSpPr>
          <p:cNvPr id="13" name="Tijdelijke aanduiding voor tekst 7">
            <a:extLst>
              <a:ext uri="{FF2B5EF4-FFF2-40B4-BE49-F238E27FC236}">
                <a16:creationId xmlns:a16="http://schemas.microsoft.com/office/drawing/2014/main" id="{E58D23CC-069F-51EF-F29E-965D10F78BC0}"/>
              </a:ext>
            </a:extLst>
          </p:cNvPr>
          <p:cNvSpPr>
            <a:spLocks noGrp="1"/>
          </p:cNvSpPr>
          <p:nvPr>
            <p:ph type="body" sz="quarter" idx="21" hasCustomPrompt="1"/>
          </p:nvPr>
        </p:nvSpPr>
        <p:spPr>
          <a:xfrm>
            <a:off x="548071" y="2390251"/>
            <a:ext cx="1927761" cy="215503"/>
          </a:xfrm>
          <a:prstGeom prst="rect">
            <a:avLst/>
          </a:prstGeom>
        </p:spPr>
        <p:txBody>
          <a:bodyPr>
            <a:noAutofit/>
          </a:bodyPr>
          <a:lstStyle>
            <a:lvl1pPr rtl="0">
              <a:defRPr sz="1000" b="0">
                <a:solidFill>
                  <a:schemeClr val="bg1"/>
                </a:solidFill>
              </a:defRPr>
            </a:lvl1pPr>
          </a:lstStyle>
          <a:p>
            <a:r>
              <a:rPr lang="en-US">
                <a:solidFill>
                  <a:srgbClr val="FFFFFF"/>
                </a:solidFill>
                <a:effectLst/>
                <a:latin typeface="Manrope" pitchFamily="2" charset="0"/>
              </a:rPr>
              <a:t>03. Create </a:t>
            </a:r>
          </a:p>
        </p:txBody>
      </p:sp>
      <p:sp>
        <p:nvSpPr>
          <p:cNvPr id="14" name="Tijdelijke aanduiding voor tekst 7">
            <a:extLst>
              <a:ext uri="{FF2B5EF4-FFF2-40B4-BE49-F238E27FC236}">
                <a16:creationId xmlns:a16="http://schemas.microsoft.com/office/drawing/2014/main" id="{3ACED996-EC32-F699-17DE-B0F039EADCB6}"/>
              </a:ext>
            </a:extLst>
          </p:cNvPr>
          <p:cNvSpPr>
            <a:spLocks noGrp="1"/>
          </p:cNvSpPr>
          <p:nvPr>
            <p:ph type="body" sz="quarter" idx="22" hasCustomPrompt="1"/>
          </p:nvPr>
        </p:nvSpPr>
        <p:spPr>
          <a:xfrm>
            <a:off x="548071" y="2763154"/>
            <a:ext cx="1927761" cy="215503"/>
          </a:xfrm>
          <a:prstGeom prst="rect">
            <a:avLst/>
          </a:prstGeom>
        </p:spPr>
        <p:txBody>
          <a:bodyPr>
            <a:noAutofit/>
          </a:bodyPr>
          <a:lstStyle>
            <a:lvl1pPr rtl="0">
              <a:defRPr sz="1000" b="0">
                <a:solidFill>
                  <a:schemeClr val="bg1"/>
                </a:solidFill>
              </a:defRPr>
            </a:lvl1pPr>
          </a:lstStyle>
          <a:p>
            <a:r>
              <a:rPr lang="en-US">
                <a:solidFill>
                  <a:srgbClr val="FFFFFF"/>
                </a:solidFill>
                <a:effectLst/>
                <a:latin typeface="Manrope" pitchFamily="2" charset="0"/>
              </a:rPr>
              <a:t>04. Validate</a:t>
            </a:r>
          </a:p>
        </p:txBody>
      </p:sp>
      <p:sp>
        <p:nvSpPr>
          <p:cNvPr id="15" name="Tijdelijke aanduiding voor tekst 7">
            <a:extLst>
              <a:ext uri="{FF2B5EF4-FFF2-40B4-BE49-F238E27FC236}">
                <a16:creationId xmlns:a16="http://schemas.microsoft.com/office/drawing/2014/main" id="{85375CF1-264B-4F0A-26A4-893A2EF46268}"/>
              </a:ext>
            </a:extLst>
          </p:cNvPr>
          <p:cNvSpPr>
            <a:spLocks noGrp="1"/>
          </p:cNvSpPr>
          <p:nvPr>
            <p:ph type="body" sz="quarter" idx="23" hasCustomPrompt="1"/>
          </p:nvPr>
        </p:nvSpPr>
        <p:spPr>
          <a:xfrm>
            <a:off x="548071" y="3136057"/>
            <a:ext cx="1927761" cy="215503"/>
          </a:xfrm>
          <a:prstGeom prst="rect">
            <a:avLst/>
          </a:prstGeom>
        </p:spPr>
        <p:txBody>
          <a:bodyPr>
            <a:noAutofit/>
          </a:bodyPr>
          <a:lstStyle>
            <a:lvl1pPr rtl="0">
              <a:defRPr sz="1000" b="0">
                <a:solidFill>
                  <a:schemeClr val="bg1"/>
                </a:solidFill>
              </a:defRPr>
            </a:lvl1pPr>
          </a:lstStyle>
          <a:p>
            <a:r>
              <a:rPr lang="en-US">
                <a:solidFill>
                  <a:srgbClr val="FFFFFF"/>
                </a:solidFill>
                <a:effectLst/>
                <a:latin typeface="Manrope" pitchFamily="2" charset="0"/>
              </a:rPr>
              <a:t>05. Transform</a:t>
            </a:r>
          </a:p>
        </p:txBody>
      </p:sp>
      <p:sp>
        <p:nvSpPr>
          <p:cNvPr id="16" name="Tijdelijke aanduiding voor tekst 7">
            <a:extLst>
              <a:ext uri="{FF2B5EF4-FFF2-40B4-BE49-F238E27FC236}">
                <a16:creationId xmlns:a16="http://schemas.microsoft.com/office/drawing/2014/main" id="{1CE67533-D592-F3E1-AB90-E2ECF79AA4F4}"/>
              </a:ext>
            </a:extLst>
          </p:cNvPr>
          <p:cNvSpPr>
            <a:spLocks noGrp="1"/>
          </p:cNvSpPr>
          <p:nvPr>
            <p:ph type="body" sz="quarter" idx="24" hasCustomPrompt="1"/>
          </p:nvPr>
        </p:nvSpPr>
        <p:spPr>
          <a:xfrm>
            <a:off x="548071" y="3508962"/>
            <a:ext cx="1927761" cy="215503"/>
          </a:xfrm>
          <a:prstGeom prst="rect">
            <a:avLst/>
          </a:prstGeom>
        </p:spPr>
        <p:txBody>
          <a:bodyPr>
            <a:noAutofit/>
          </a:bodyPr>
          <a:lstStyle>
            <a:lvl1pPr rtl="0">
              <a:defRPr sz="1000" b="0">
                <a:solidFill>
                  <a:schemeClr val="bg1"/>
                </a:solidFill>
              </a:defRPr>
            </a:lvl1pPr>
          </a:lstStyle>
          <a:p>
            <a:r>
              <a:rPr lang="en-US">
                <a:solidFill>
                  <a:srgbClr val="FFFFFF"/>
                </a:solidFill>
                <a:effectLst/>
                <a:latin typeface="Manrope" pitchFamily="2" charset="0"/>
              </a:rPr>
              <a:t>06. Activate</a:t>
            </a:r>
          </a:p>
        </p:txBody>
      </p:sp>
      <p:sp>
        <p:nvSpPr>
          <p:cNvPr id="33" name="Tijdelijke aanduiding voor tekst 7">
            <a:extLst>
              <a:ext uri="{FF2B5EF4-FFF2-40B4-BE49-F238E27FC236}">
                <a16:creationId xmlns:a16="http://schemas.microsoft.com/office/drawing/2014/main" id="{D32BA881-993A-BB5E-9A23-90C762029D15}"/>
              </a:ext>
            </a:extLst>
          </p:cNvPr>
          <p:cNvSpPr>
            <a:spLocks noGrp="1"/>
          </p:cNvSpPr>
          <p:nvPr>
            <p:ph type="body" sz="quarter" idx="25" hasCustomPrompt="1"/>
          </p:nvPr>
        </p:nvSpPr>
        <p:spPr>
          <a:xfrm>
            <a:off x="2669765" y="1644445"/>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34" name="Tijdelijke aanduiding voor tekst 7">
            <a:extLst>
              <a:ext uri="{FF2B5EF4-FFF2-40B4-BE49-F238E27FC236}">
                <a16:creationId xmlns:a16="http://schemas.microsoft.com/office/drawing/2014/main" id="{21442F19-4AEB-BFD5-AB01-F4D1ED8F9CC6}"/>
              </a:ext>
            </a:extLst>
          </p:cNvPr>
          <p:cNvSpPr>
            <a:spLocks noGrp="1"/>
          </p:cNvSpPr>
          <p:nvPr>
            <p:ph type="body" sz="quarter" idx="26" hasCustomPrompt="1"/>
          </p:nvPr>
        </p:nvSpPr>
        <p:spPr>
          <a:xfrm>
            <a:off x="2669765" y="2017348"/>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35" name="Tijdelijke aanduiding voor tekst 7">
            <a:extLst>
              <a:ext uri="{FF2B5EF4-FFF2-40B4-BE49-F238E27FC236}">
                <a16:creationId xmlns:a16="http://schemas.microsoft.com/office/drawing/2014/main" id="{5F93A481-336B-1734-DD42-22DF1B32178C}"/>
              </a:ext>
            </a:extLst>
          </p:cNvPr>
          <p:cNvSpPr>
            <a:spLocks noGrp="1"/>
          </p:cNvSpPr>
          <p:nvPr>
            <p:ph type="body" sz="quarter" idx="27" hasCustomPrompt="1"/>
          </p:nvPr>
        </p:nvSpPr>
        <p:spPr>
          <a:xfrm>
            <a:off x="2669765" y="2390251"/>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36" name="Tijdelijke aanduiding voor tekst 7">
            <a:extLst>
              <a:ext uri="{FF2B5EF4-FFF2-40B4-BE49-F238E27FC236}">
                <a16:creationId xmlns:a16="http://schemas.microsoft.com/office/drawing/2014/main" id="{E23061C6-B5A2-1CA2-3982-A2B9E0D76ED4}"/>
              </a:ext>
            </a:extLst>
          </p:cNvPr>
          <p:cNvSpPr>
            <a:spLocks noGrp="1"/>
          </p:cNvSpPr>
          <p:nvPr>
            <p:ph type="body" sz="quarter" idx="28" hasCustomPrompt="1"/>
          </p:nvPr>
        </p:nvSpPr>
        <p:spPr>
          <a:xfrm>
            <a:off x="2669765" y="2763154"/>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37" name="Tijdelijke aanduiding voor tekst 7">
            <a:extLst>
              <a:ext uri="{FF2B5EF4-FFF2-40B4-BE49-F238E27FC236}">
                <a16:creationId xmlns:a16="http://schemas.microsoft.com/office/drawing/2014/main" id="{04670AC8-8733-34C4-0F40-04C41AF0105A}"/>
              </a:ext>
            </a:extLst>
          </p:cNvPr>
          <p:cNvSpPr>
            <a:spLocks noGrp="1"/>
          </p:cNvSpPr>
          <p:nvPr>
            <p:ph type="body" sz="quarter" idx="29" hasCustomPrompt="1"/>
          </p:nvPr>
        </p:nvSpPr>
        <p:spPr>
          <a:xfrm>
            <a:off x="2669765" y="3136057"/>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38" name="Tijdelijke aanduiding voor tekst 7">
            <a:extLst>
              <a:ext uri="{FF2B5EF4-FFF2-40B4-BE49-F238E27FC236}">
                <a16:creationId xmlns:a16="http://schemas.microsoft.com/office/drawing/2014/main" id="{4751AE9C-F52E-F137-A3AF-A245440FFDFB}"/>
              </a:ext>
            </a:extLst>
          </p:cNvPr>
          <p:cNvSpPr>
            <a:spLocks noGrp="1"/>
          </p:cNvSpPr>
          <p:nvPr>
            <p:ph type="body" sz="quarter" idx="30" hasCustomPrompt="1"/>
          </p:nvPr>
        </p:nvSpPr>
        <p:spPr>
          <a:xfrm>
            <a:off x="2669765" y="3508962"/>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39" name="Tijdelijke aanduiding voor tekst 7">
            <a:extLst>
              <a:ext uri="{FF2B5EF4-FFF2-40B4-BE49-F238E27FC236}">
                <a16:creationId xmlns:a16="http://schemas.microsoft.com/office/drawing/2014/main" id="{09612A51-1C50-05BB-1DB2-2CF2C5E3B46C}"/>
              </a:ext>
            </a:extLst>
          </p:cNvPr>
          <p:cNvSpPr>
            <a:spLocks noGrp="1"/>
          </p:cNvSpPr>
          <p:nvPr>
            <p:ph type="body" sz="quarter" idx="31" hasCustomPrompt="1"/>
          </p:nvPr>
        </p:nvSpPr>
        <p:spPr>
          <a:xfrm>
            <a:off x="4791458" y="1644445"/>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40" name="Tijdelijke aanduiding voor tekst 7">
            <a:extLst>
              <a:ext uri="{FF2B5EF4-FFF2-40B4-BE49-F238E27FC236}">
                <a16:creationId xmlns:a16="http://schemas.microsoft.com/office/drawing/2014/main" id="{EF372EE8-BF9C-067E-F945-28ECD2A9BCBB}"/>
              </a:ext>
            </a:extLst>
          </p:cNvPr>
          <p:cNvSpPr>
            <a:spLocks noGrp="1"/>
          </p:cNvSpPr>
          <p:nvPr>
            <p:ph type="body" sz="quarter" idx="32" hasCustomPrompt="1"/>
          </p:nvPr>
        </p:nvSpPr>
        <p:spPr>
          <a:xfrm>
            <a:off x="4791458" y="2017348"/>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41" name="Tijdelijke aanduiding voor tekst 7">
            <a:extLst>
              <a:ext uri="{FF2B5EF4-FFF2-40B4-BE49-F238E27FC236}">
                <a16:creationId xmlns:a16="http://schemas.microsoft.com/office/drawing/2014/main" id="{BB6F42DC-D79B-FAC9-33D1-108C36CFD422}"/>
              </a:ext>
            </a:extLst>
          </p:cNvPr>
          <p:cNvSpPr>
            <a:spLocks noGrp="1"/>
          </p:cNvSpPr>
          <p:nvPr>
            <p:ph type="body" sz="quarter" idx="33" hasCustomPrompt="1"/>
          </p:nvPr>
        </p:nvSpPr>
        <p:spPr>
          <a:xfrm>
            <a:off x="4791458" y="2390251"/>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42" name="Tijdelijke aanduiding voor tekst 7">
            <a:extLst>
              <a:ext uri="{FF2B5EF4-FFF2-40B4-BE49-F238E27FC236}">
                <a16:creationId xmlns:a16="http://schemas.microsoft.com/office/drawing/2014/main" id="{0CD35F45-F84C-CC8F-18D7-B710E5632E33}"/>
              </a:ext>
            </a:extLst>
          </p:cNvPr>
          <p:cNvSpPr>
            <a:spLocks noGrp="1"/>
          </p:cNvSpPr>
          <p:nvPr>
            <p:ph type="body" sz="quarter" idx="34" hasCustomPrompt="1"/>
          </p:nvPr>
        </p:nvSpPr>
        <p:spPr>
          <a:xfrm>
            <a:off x="4791458" y="2763154"/>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43" name="Tijdelijke aanduiding voor tekst 7">
            <a:extLst>
              <a:ext uri="{FF2B5EF4-FFF2-40B4-BE49-F238E27FC236}">
                <a16:creationId xmlns:a16="http://schemas.microsoft.com/office/drawing/2014/main" id="{E8B18CF9-F78C-1F8A-E95A-84C24B18F0E5}"/>
              </a:ext>
            </a:extLst>
          </p:cNvPr>
          <p:cNvSpPr>
            <a:spLocks noGrp="1"/>
          </p:cNvSpPr>
          <p:nvPr>
            <p:ph type="body" sz="quarter" idx="35" hasCustomPrompt="1"/>
          </p:nvPr>
        </p:nvSpPr>
        <p:spPr>
          <a:xfrm>
            <a:off x="4791458" y="3136057"/>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44" name="Tijdelijke aanduiding voor tekst 7">
            <a:extLst>
              <a:ext uri="{FF2B5EF4-FFF2-40B4-BE49-F238E27FC236}">
                <a16:creationId xmlns:a16="http://schemas.microsoft.com/office/drawing/2014/main" id="{DDBC7F22-3440-3F16-1715-72D75858E805}"/>
              </a:ext>
            </a:extLst>
          </p:cNvPr>
          <p:cNvSpPr>
            <a:spLocks noGrp="1"/>
          </p:cNvSpPr>
          <p:nvPr>
            <p:ph type="body" sz="quarter" idx="36" hasCustomPrompt="1"/>
          </p:nvPr>
        </p:nvSpPr>
        <p:spPr>
          <a:xfrm>
            <a:off x="4791458" y="3508962"/>
            <a:ext cx="1927761" cy="215503"/>
          </a:xfrm>
          <a:prstGeom prst="rect">
            <a:avLst/>
          </a:prstGeom>
        </p:spPr>
        <p:txBody>
          <a:bodyPr>
            <a:noAutofit/>
          </a:bodyPr>
          <a:lstStyle>
            <a:lvl1pPr rtl="0">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Manrope" pitchFamily="2" charset="0"/>
              </a:rPr>
              <a:t>€…</a:t>
            </a:r>
          </a:p>
          <a:p>
            <a:endParaRPr lang="en-US">
              <a:solidFill>
                <a:srgbClr val="FFFFFF"/>
              </a:solidFill>
              <a:effectLst/>
              <a:latin typeface="Manrope" pitchFamily="2" charset="0"/>
            </a:endParaRPr>
          </a:p>
        </p:txBody>
      </p:sp>
      <p:sp>
        <p:nvSpPr>
          <p:cNvPr id="45" name="Tijdelijke aanduiding voor tekst 7">
            <a:extLst>
              <a:ext uri="{FF2B5EF4-FFF2-40B4-BE49-F238E27FC236}">
                <a16:creationId xmlns:a16="http://schemas.microsoft.com/office/drawing/2014/main" id="{7A236172-9394-5448-3FAD-155AF7E6D748}"/>
              </a:ext>
            </a:extLst>
          </p:cNvPr>
          <p:cNvSpPr>
            <a:spLocks noGrp="1"/>
          </p:cNvSpPr>
          <p:nvPr>
            <p:ph type="body" sz="quarter" idx="37" hasCustomPrompt="1"/>
          </p:nvPr>
        </p:nvSpPr>
        <p:spPr>
          <a:xfrm>
            <a:off x="2669765" y="3887581"/>
            <a:ext cx="1927761" cy="215503"/>
          </a:xfrm>
          <a:prstGeom prst="rect">
            <a:avLst/>
          </a:prstGeom>
        </p:spPr>
        <p:txBody>
          <a:bodyPr>
            <a:noAutofit/>
          </a:bodyPr>
          <a:lstStyle>
            <a:lvl1pPr rtl="0">
              <a:defRPr sz="1000" b="0">
                <a:solidFill>
                  <a:schemeClr val="tx1"/>
                </a:solidFill>
              </a:defRPr>
            </a:lvl1pPr>
          </a:lstStyle>
          <a:p>
            <a:r>
              <a:rPr lang="en-US">
                <a:solidFill>
                  <a:srgbClr val="FFFFFF"/>
                </a:solidFill>
                <a:effectLst/>
                <a:latin typeface="Manrope" pitchFamily="2" charset="0"/>
              </a:rPr>
              <a:t>€…</a:t>
            </a:r>
          </a:p>
        </p:txBody>
      </p:sp>
      <p:sp>
        <p:nvSpPr>
          <p:cNvPr id="46" name="Tijdelijke aanduiding voor tekst 7">
            <a:extLst>
              <a:ext uri="{FF2B5EF4-FFF2-40B4-BE49-F238E27FC236}">
                <a16:creationId xmlns:a16="http://schemas.microsoft.com/office/drawing/2014/main" id="{B766E467-4018-FE50-9B4D-400A858C9042}"/>
              </a:ext>
            </a:extLst>
          </p:cNvPr>
          <p:cNvSpPr>
            <a:spLocks noGrp="1"/>
          </p:cNvSpPr>
          <p:nvPr>
            <p:ph type="body" sz="quarter" idx="38" hasCustomPrompt="1"/>
          </p:nvPr>
        </p:nvSpPr>
        <p:spPr>
          <a:xfrm>
            <a:off x="4791458" y="3887581"/>
            <a:ext cx="1927761" cy="215503"/>
          </a:xfrm>
          <a:prstGeom prst="rect">
            <a:avLst/>
          </a:prstGeom>
        </p:spPr>
        <p:txBody>
          <a:bodyPr>
            <a:noAutofit/>
          </a:bodyPr>
          <a:lstStyle>
            <a:lvl1pPr rtl="0">
              <a:defRPr sz="1000" b="0">
                <a:solidFill>
                  <a:schemeClr val="tx1"/>
                </a:solidFill>
              </a:defRPr>
            </a:lvl1pPr>
          </a:lstStyle>
          <a:p>
            <a:pPr marL="0" marR="0" lvl="0" indent="0" algn="l" defTabSz="17145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Manrope" pitchFamily="2" charset="0"/>
              </a:rPr>
              <a:t>€…</a:t>
            </a:r>
          </a:p>
          <a:p>
            <a:endParaRPr lang="en-US">
              <a:solidFill>
                <a:srgbClr val="FFFFFF"/>
              </a:solidFill>
              <a:effectLst/>
              <a:latin typeface="Manrope" pitchFamily="2" charset="0"/>
            </a:endParaRPr>
          </a:p>
        </p:txBody>
      </p:sp>
      <p:grpSp>
        <p:nvGrpSpPr>
          <p:cNvPr id="17" name="Groepeer">
            <a:extLst>
              <a:ext uri="{FF2B5EF4-FFF2-40B4-BE49-F238E27FC236}">
                <a16:creationId xmlns:a16="http://schemas.microsoft.com/office/drawing/2014/main" id="{D4712430-323B-C2F8-6BE0-07CA8B206432}"/>
              </a:ext>
            </a:extLst>
          </p:cNvPr>
          <p:cNvGrpSpPr/>
          <p:nvPr userDrawn="1"/>
        </p:nvGrpSpPr>
        <p:grpSpPr>
          <a:xfrm>
            <a:off x="8762452" y="4762758"/>
            <a:ext cx="237947" cy="238125"/>
            <a:chOff x="0" y="0"/>
            <a:chExt cx="634999" cy="634999"/>
          </a:xfrm>
          <a:solidFill>
            <a:schemeClr val="tx1"/>
          </a:solidFill>
        </p:grpSpPr>
        <p:sp>
          <p:nvSpPr>
            <p:cNvPr id="18" name="Vorm">
              <a:extLst>
                <a:ext uri="{FF2B5EF4-FFF2-40B4-BE49-F238E27FC236}">
                  <a16:creationId xmlns:a16="http://schemas.microsoft.com/office/drawing/2014/main" id="{CD79F197-2357-EF23-4BE9-AC62C4FF0168}"/>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9" name="Vorm">
              <a:extLst>
                <a:ext uri="{FF2B5EF4-FFF2-40B4-BE49-F238E27FC236}">
                  <a16:creationId xmlns:a16="http://schemas.microsoft.com/office/drawing/2014/main" id="{95B00292-EF34-5392-1758-60F675842DE9}"/>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0" name="Vorm">
              <a:extLst>
                <a:ext uri="{FF2B5EF4-FFF2-40B4-BE49-F238E27FC236}">
                  <a16:creationId xmlns:a16="http://schemas.microsoft.com/office/drawing/2014/main" id="{C947FC88-20F3-3B5F-DCBD-1F641DA23B95}"/>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21" name="Vorm">
              <a:extLst>
                <a:ext uri="{FF2B5EF4-FFF2-40B4-BE49-F238E27FC236}">
                  <a16:creationId xmlns:a16="http://schemas.microsoft.com/office/drawing/2014/main" id="{2B799CE6-481D-64DF-1238-29D0405B99CD}"/>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graphicFrame>
        <p:nvGraphicFramePr>
          <p:cNvPr id="22" name="Table 21">
            <a:extLst>
              <a:ext uri="{FF2B5EF4-FFF2-40B4-BE49-F238E27FC236}">
                <a16:creationId xmlns:a16="http://schemas.microsoft.com/office/drawing/2014/main" id="{402338C4-F74D-A66D-A984-1BC009736C12}"/>
              </a:ext>
            </a:extLst>
          </p:cNvPr>
          <p:cNvGraphicFramePr>
            <a:graphicFrameLocks noGrp="1"/>
          </p:cNvGraphicFramePr>
          <p:nvPr userDrawn="1">
            <p:extLst>
              <p:ext uri="{D42A27DB-BD31-4B8C-83A1-F6EECF244321}">
                <p14:modId xmlns:p14="http://schemas.microsoft.com/office/powerpoint/2010/main" val="1470821536"/>
              </p:ext>
            </p:extLst>
          </p:nvPr>
        </p:nvGraphicFramePr>
        <p:xfrm>
          <a:off x="481013" y="1201586"/>
          <a:ext cx="6322557" cy="2966720"/>
        </p:xfrm>
        <a:graphic>
          <a:graphicData uri="http://schemas.openxmlformats.org/drawingml/2006/table">
            <a:tbl>
              <a:tblPr firstRow="1" bandRow="1">
                <a:tableStyleId>{5940675A-B579-460E-94D1-54222C63F5DA}</a:tableStyleId>
              </a:tblPr>
              <a:tblGrid>
                <a:gridCol w="2107519">
                  <a:extLst>
                    <a:ext uri="{9D8B030D-6E8A-4147-A177-3AD203B41FA5}">
                      <a16:colId xmlns:a16="http://schemas.microsoft.com/office/drawing/2014/main" val="3705095852"/>
                    </a:ext>
                  </a:extLst>
                </a:gridCol>
                <a:gridCol w="2107519">
                  <a:extLst>
                    <a:ext uri="{9D8B030D-6E8A-4147-A177-3AD203B41FA5}">
                      <a16:colId xmlns:a16="http://schemas.microsoft.com/office/drawing/2014/main" val="1580902764"/>
                    </a:ext>
                  </a:extLst>
                </a:gridCol>
                <a:gridCol w="2107519">
                  <a:extLst>
                    <a:ext uri="{9D8B030D-6E8A-4147-A177-3AD203B41FA5}">
                      <a16:colId xmlns:a16="http://schemas.microsoft.com/office/drawing/2014/main" val="2821985671"/>
                    </a:ext>
                  </a:extLst>
                </a:gridCol>
              </a:tblGrid>
              <a:tr h="370840">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Fee</a:t>
                      </a:r>
                    </a:p>
                  </a:txBody>
                  <a:tcPr anchor="ctr">
                    <a:lnT w="12700" cap="flat" cmpd="sng" algn="ctr">
                      <a:noFill/>
                      <a:prstDash val="solid"/>
                      <a:round/>
                      <a:headEnd type="none" w="med" len="med"/>
                      <a:tailEnd type="none" w="med" len="med"/>
                    </a:lnT>
                  </a:tcPr>
                </a:tc>
                <a:tc>
                  <a:txBody>
                    <a:bodyPr/>
                    <a:lstStyle/>
                    <a:p>
                      <a:pPr marL="0" marR="0" indent="0" algn="ctr" defTabSz="219075" rtl="0" eaLnBrk="1" latinLnBrk="0" hangingPunct="1">
                        <a:lnSpc>
                          <a:spcPct val="100000"/>
                        </a:lnSpc>
                        <a:spcBef>
                          <a:spcPts val="0"/>
                        </a:spcBef>
                        <a:spcAft>
                          <a:spcPts val="0"/>
                        </a:spcAft>
                        <a:buClrTx/>
                        <a:buSzTx/>
                        <a:buFontTx/>
                        <a:buNone/>
                        <a:tabLst/>
                      </a:pPr>
                      <a:r>
                        <a:rPr lang="nl-NL" sz="1100" b="1"/>
                        <a:t>Out-of-pocket*</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5872800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chemeClr val="tx1"/>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618791249"/>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chemeClr val="tx1">
                        <a:lumMod val="40000"/>
                        <a:lumOff val="60000"/>
                      </a:schemeClr>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57976803"/>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rgbClr val="96CCDC"/>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83368524"/>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rgbClr val="ABEAFC"/>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103340455"/>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solidFill>
                      <a:schemeClr val="accent1"/>
                    </a:solidFill>
                  </a:tcPr>
                </a:tc>
                <a:tc>
                  <a:txBody>
                    <a:bodyPr/>
                    <a:lstStyle/>
                    <a:p>
                      <a:endParaRPr lang="nl-NL" sz="1100"/>
                    </a:p>
                  </a:txBody>
                  <a:tcPr anchor="ctr"/>
                </a:tc>
                <a:tc>
                  <a:txBody>
                    <a:bodyPr/>
                    <a:lstStyle/>
                    <a:p>
                      <a:endParaRPr lang="nl-NL" sz="11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58385556"/>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endParaRPr lang="nl-NL" sz="1100">
                        <a:solidFill>
                          <a:schemeClr val="bg1"/>
                        </a:solidFill>
                      </a:endParaRPr>
                    </a:p>
                  </a:txBody>
                  <a:tcPr anchor="ctr">
                    <a:lnL w="12700" cap="flat" cmpd="sng" algn="ctr">
                      <a:no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A0C7BB"/>
                    </a:solidFill>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B w="28575" cap="flat" cmpd="sng" algn="ctr">
                      <a:solidFill>
                        <a:schemeClr val="tx1"/>
                      </a:solid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371571"/>
                  </a:ext>
                </a:extLst>
              </a:tr>
              <a:tr h="370840">
                <a:tc>
                  <a:txBody>
                    <a:bodyPr/>
                    <a:lstStyle/>
                    <a:p>
                      <a:pPr marL="0" marR="0" indent="0" algn="l" defTabSz="219075" rtl="0" eaLnBrk="1" latinLnBrk="0" hangingPunct="1">
                        <a:lnSpc>
                          <a:spcPct val="100000"/>
                        </a:lnSpc>
                        <a:spcBef>
                          <a:spcPts val="0"/>
                        </a:spcBef>
                        <a:spcAft>
                          <a:spcPts val="0"/>
                        </a:spcAft>
                        <a:buClrTx/>
                        <a:buSzTx/>
                        <a:buFontTx/>
                        <a:buNone/>
                        <a:tabLst/>
                      </a:pPr>
                      <a:r>
                        <a:rPr lang="nl-NL" sz="1100" b="1"/>
                        <a:t>TOTAL</a:t>
                      </a:r>
                    </a:p>
                  </a:txBody>
                  <a:tcPr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nl-NL" sz="1100"/>
                    </a:p>
                  </a:txBody>
                  <a:tcPr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219075" rtl="0" eaLnBrk="1" latinLnBrk="0" hangingPunct="1">
                        <a:lnSpc>
                          <a:spcPct val="100000"/>
                        </a:lnSpc>
                        <a:spcBef>
                          <a:spcPts val="0"/>
                        </a:spcBef>
                        <a:spcAft>
                          <a:spcPts val="0"/>
                        </a:spcAft>
                        <a:buClrTx/>
                        <a:buSzTx/>
                        <a:buFontTx/>
                        <a:buNone/>
                        <a:tabLst/>
                      </a:pPr>
                      <a:endParaRPr lang="nl-NL" sz="1100"/>
                    </a:p>
                  </a:txBody>
                  <a:tcPr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35927743"/>
                  </a:ext>
                </a:extLst>
              </a:tr>
            </a:tbl>
          </a:graphicData>
        </a:graphic>
      </p:graphicFrame>
      <p:sp>
        <p:nvSpPr>
          <p:cNvPr id="23" name="TextBox 22">
            <a:extLst>
              <a:ext uri="{FF2B5EF4-FFF2-40B4-BE49-F238E27FC236}">
                <a16:creationId xmlns:a16="http://schemas.microsoft.com/office/drawing/2014/main" id="{18F0ADB9-3D9F-EECC-855E-BAE4ACDDA256}"/>
              </a:ext>
            </a:extLst>
          </p:cNvPr>
          <p:cNvSpPr txBox="1"/>
          <p:nvPr userDrawn="1"/>
        </p:nvSpPr>
        <p:spPr>
          <a:xfrm>
            <a:off x="481012" y="4405745"/>
            <a:ext cx="7463320" cy="493143"/>
          </a:xfrm>
          <a:prstGeom prst="rect">
            <a:avLst/>
          </a:prstGeom>
          <a:noFill/>
          <a:ln>
            <a:noFill/>
          </a:ln>
        </p:spPr>
        <p:txBody>
          <a:bodyPr vert="horz" wrap="square" lIns="36000" tIns="36000" rIns="36000" bIns="36000" rtlCol="0">
            <a:noAutofit/>
          </a:bodyPr>
          <a:lstStyle/>
          <a:p>
            <a:r>
              <a:rPr lang="en-US" sz="600" b="0" i="1">
                <a:solidFill>
                  <a:schemeClr val="tx1"/>
                </a:solidFill>
                <a:effectLst/>
                <a:latin typeface="Manrope" pitchFamily="2" charset="0"/>
              </a:rPr>
              <a:t>Terms &amp; Conditions apply</a:t>
            </a:r>
          </a:p>
          <a:p>
            <a:pPr marL="171450" indent="-171450">
              <a:buFont typeface="Arial" panose="020B0604020202020204" pitchFamily="34" charset="0"/>
              <a:buChar char="•"/>
            </a:pPr>
            <a:r>
              <a:rPr lang="en-US" sz="600" b="0" i="1">
                <a:solidFill>
                  <a:schemeClr val="tx1"/>
                </a:solidFill>
                <a:effectLst/>
                <a:latin typeface="Manrope" pitchFamily="2" charset="0"/>
              </a:rPr>
              <a:t>Out of pocket excludes venues, catering or incentives, but is including travel.</a:t>
            </a:r>
          </a:p>
          <a:p>
            <a:pPr marL="171450" indent="-171450">
              <a:buFont typeface="Arial" panose="020B0604020202020204" pitchFamily="34" charset="0"/>
              <a:buChar char="•"/>
            </a:pPr>
            <a:r>
              <a:rPr lang="en-US" sz="600" b="0" i="1">
                <a:solidFill>
                  <a:schemeClr val="tx1"/>
                </a:solidFill>
                <a:effectLst/>
                <a:latin typeface="Manrope" pitchFamily="2" charset="0"/>
              </a:rPr>
              <a:t>Budget is including </a:t>
            </a:r>
            <a:r>
              <a:rPr lang="en-US" sz="600" b="0" i="1" err="1">
                <a:solidFill>
                  <a:schemeClr val="tx1"/>
                </a:solidFill>
                <a:effectLst/>
                <a:latin typeface="Manrope" pitchFamily="2" charset="0"/>
              </a:rPr>
              <a:t>projectmanagement</a:t>
            </a:r>
            <a:r>
              <a:rPr lang="en-US" sz="600" b="0" i="1">
                <a:solidFill>
                  <a:schemeClr val="tx1"/>
                </a:solidFill>
                <a:effectLst/>
                <a:latin typeface="Manrope" pitchFamily="2" charset="0"/>
              </a:rPr>
              <a:t> and planning.</a:t>
            </a:r>
          </a:p>
          <a:p>
            <a:pPr marL="171450" indent="-171450">
              <a:buFont typeface="Arial" panose="020B0604020202020204" pitchFamily="34" charset="0"/>
              <a:buChar char="•"/>
            </a:pPr>
            <a:r>
              <a:rPr lang="en-US" sz="600" b="0" i="1">
                <a:solidFill>
                  <a:schemeClr val="tx1"/>
                </a:solidFill>
                <a:effectLst/>
                <a:latin typeface="Manrope" pitchFamily="2" charset="0"/>
              </a:rPr>
              <a:t>Budget is excluding VAT</a:t>
            </a:r>
            <a:endParaRPr lang="en-US" sz="600" b="0">
              <a:solidFill>
                <a:schemeClr val="tx1"/>
              </a:solidFill>
              <a:effectLst/>
              <a:latin typeface="Manrope" pitchFamily="2" charset="0"/>
            </a:endParaRPr>
          </a:p>
          <a:p>
            <a:pPr algn="l" hangingPunct="1">
              <a:spcAft>
                <a:spcPts val="600"/>
              </a:spcAft>
              <a:buClr>
                <a:schemeClr val="tx1"/>
              </a:buClr>
            </a:pPr>
            <a:endParaRPr lang="nl-NL" sz="800" b="0" err="1">
              <a:solidFill>
                <a:schemeClr val="tx1"/>
              </a:solidFill>
              <a:latin typeface="Manrope" pitchFamily="2" charset="0"/>
            </a:endParaRPr>
          </a:p>
        </p:txBody>
      </p:sp>
    </p:spTree>
    <p:extLst>
      <p:ext uri="{BB962C8B-B14F-4D97-AF65-F5344CB8AC3E}">
        <p14:creationId xmlns:p14="http://schemas.microsoft.com/office/powerpoint/2010/main" val="3645913327"/>
      </p:ext>
    </p:extLst>
  </p:cSld>
  <p:clrMapOvr>
    <a:overrideClrMapping bg1="dk1" tx1="lt1" bg2="dk2" tx2="lt2" accent1="accent1" accent2="accent2" accent3="accent3" accent4="accent4" accent5="accent5" accent6="accent6" hlink="hlink" folHlink="folHlink"/>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abel of grafiek blu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091B1D-F450-B1C7-3757-356CF7E39C33}"/>
              </a:ext>
            </a:extLst>
          </p:cNvPr>
          <p:cNvSpPr>
            <a:spLocks noGrp="1"/>
          </p:cNvSpPr>
          <p:nvPr>
            <p:ph type="title" hasCustomPrompt="1"/>
          </p:nvPr>
        </p:nvSpPr>
        <p:spPr>
          <a:xfrm>
            <a:off x="481013" y="546497"/>
            <a:ext cx="8181975" cy="607814"/>
          </a:xfrm>
          <a:prstGeom prst="rect">
            <a:avLst/>
          </a:prstGeom>
        </p:spPr>
        <p:txBody>
          <a:bodyPr>
            <a:noAutofit/>
          </a:bodyPr>
          <a:lstStyle>
            <a:lvl1pPr>
              <a:defRPr sz="2400">
                <a:solidFill>
                  <a:schemeClr val="tx1"/>
                </a:solidFill>
              </a:defRPr>
            </a:lvl1pPr>
          </a:lstStyle>
          <a:p>
            <a:r>
              <a:rPr lang="nl-NL"/>
              <a:t>Timeline</a:t>
            </a:r>
          </a:p>
        </p:txBody>
      </p:sp>
      <p:sp>
        <p:nvSpPr>
          <p:cNvPr id="3" name="Tijdelijke aanduiding voor dianummer 2">
            <a:extLst>
              <a:ext uri="{FF2B5EF4-FFF2-40B4-BE49-F238E27FC236}">
                <a16:creationId xmlns:a16="http://schemas.microsoft.com/office/drawing/2014/main" id="{657BCFD5-571D-EE28-8827-6F552A1D2B35}"/>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grpSp>
        <p:nvGrpSpPr>
          <p:cNvPr id="8" name="Groepeer">
            <a:extLst>
              <a:ext uri="{FF2B5EF4-FFF2-40B4-BE49-F238E27FC236}">
                <a16:creationId xmlns:a16="http://schemas.microsoft.com/office/drawing/2014/main" id="{492B21AD-E6CA-DEEE-DA26-7BF4E12F7D72}"/>
              </a:ext>
            </a:extLst>
          </p:cNvPr>
          <p:cNvGrpSpPr/>
          <p:nvPr userDrawn="1"/>
        </p:nvGrpSpPr>
        <p:grpSpPr>
          <a:xfrm>
            <a:off x="8762452" y="4762758"/>
            <a:ext cx="237947" cy="238125"/>
            <a:chOff x="0" y="0"/>
            <a:chExt cx="634999" cy="634999"/>
          </a:xfrm>
          <a:solidFill>
            <a:schemeClr val="tx1"/>
          </a:solidFill>
        </p:grpSpPr>
        <p:sp>
          <p:nvSpPr>
            <p:cNvPr id="9" name="Vorm">
              <a:extLst>
                <a:ext uri="{FF2B5EF4-FFF2-40B4-BE49-F238E27FC236}">
                  <a16:creationId xmlns:a16="http://schemas.microsoft.com/office/drawing/2014/main" id="{B73BD539-9738-39A3-8CC1-7C0BB8C9E297}"/>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0" name="Vorm">
              <a:extLst>
                <a:ext uri="{FF2B5EF4-FFF2-40B4-BE49-F238E27FC236}">
                  <a16:creationId xmlns:a16="http://schemas.microsoft.com/office/drawing/2014/main" id="{63C937BF-D39D-3D46-3203-901E7097E344}"/>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1" name="Vorm">
              <a:extLst>
                <a:ext uri="{FF2B5EF4-FFF2-40B4-BE49-F238E27FC236}">
                  <a16:creationId xmlns:a16="http://schemas.microsoft.com/office/drawing/2014/main" id="{F3340DB2-1D23-71DE-A1AA-76B5C372CE86}"/>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2" name="Vorm">
              <a:extLst>
                <a:ext uri="{FF2B5EF4-FFF2-40B4-BE49-F238E27FC236}">
                  <a16:creationId xmlns:a16="http://schemas.microsoft.com/office/drawing/2014/main" id="{FFAEDC94-F780-7B04-FE50-415E2EF338C7}"/>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graphicFrame>
        <p:nvGraphicFramePr>
          <p:cNvPr id="5" name="Table 1">
            <a:extLst>
              <a:ext uri="{FF2B5EF4-FFF2-40B4-BE49-F238E27FC236}">
                <a16:creationId xmlns:a16="http://schemas.microsoft.com/office/drawing/2014/main" id="{A405C804-CAEE-16AE-07A7-DE838C0AE547}"/>
              </a:ext>
            </a:extLst>
          </p:cNvPr>
          <p:cNvGraphicFramePr/>
          <p:nvPr userDrawn="1">
            <p:extLst>
              <p:ext uri="{D42A27DB-BD31-4B8C-83A1-F6EECF244321}">
                <p14:modId xmlns:p14="http://schemas.microsoft.com/office/powerpoint/2010/main" val="1197132988"/>
              </p:ext>
            </p:extLst>
          </p:nvPr>
        </p:nvGraphicFramePr>
        <p:xfrm>
          <a:off x="493717" y="1370443"/>
          <a:ext cx="8181971" cy="2943156"/>
        </p:xfrm>
        <a:graphic>
          <a:graphicData uri="http://schemas.openxmlformats.org/drawingml/2006/table">
            <a:tbl>
              <a:tblPr>
                <a:tableStyleId>{4C3C2611-4C71-4FC5-86AE-919BDF0F9419}</a:tableStyleId>
              </a:tblPr>
              <a:tblGrid>
                <a:gridCol w="1081111">
                  <a:extLst>
                    <a:ext uri="{9D8B030D-6E8A-4147-A177-3AD203B41FA5}">
                      <a16:colId xmlns:a16="http://schemas.microsoft.com/office/drawing/2014/main" val="20000"/>
                    </a:ext>
                  </a:extLst>
                </a:gridCol>
                <a:gridCol w="710086">
                  <a:extLst>
                    <a:ext uri="{9D8B030D-6E8A-4147-A177-3AD203B41FA5}">
                      <a16:colId xmlns:a16="http://schemas.microsoft.com/office/drawing/2014/main" val="20001"/>
                    </a:ext>
                  </a:extLst>
                </a:gridCol>
                <a:gridCol w="710086">
                  <a:extLst>
                    <a:ext uri="{9D8B030D-6E8A-4147-A177-3AD203B41FA5}">
                      <a16:colId xmlns:a16="http://schemas.microsoft.com/office/drawing/2014/main" val="20002"/>
                    </a:ext>
                  </a:extLst>
                </a:gridCol>
                <a:gridCol w="710086">
                  <a:extLst>
                    <a:ext uri="{9D8B030D-6E8A-4147-A177-3AD203B41FA5}">
                      <a16:colId xmlns:a16="http://schemas.microsoft.com/office/drawing/2014/main" val="20003"/>
                    </a:ext>
                  </a:extLst>
                </a:gridCol>
                <a:gridCol w="710086">
                  <a:extLst>
                    <a:ext uri="{9D8B030D-6E8A-4147-A177-3AD203B41FA5}">
                      <a16:colId xmlns:a16="http://schemas.microsoft.com/office/drawing/2014/main" val="20004"/>
                    </a:ext>
                  </a:extLst>
                </a:gridCol>
                <a:gridCol w="710086">
                  <a:extLst>
                    <a:ext uri="{9D8B030D-6E8A-4147-A177-3AD203B41FA5}">
                      <a16:colId xmlns:a16="http://schemas.microsoft.com/office/drawing/2014/main" val="20005"/>
                    </a:ext>
                  </a:extLst>
                </a:gridCol>
                <a:gridCol w="710086">
                  <a:extLst>
                    <a:ext uri="{9D8B030D-6E8A-4147-A177-3AD203B41FA5}">
                      <a16:colId xmlns:a16="http://schemas.microsoft.com/office/drawing/2014/main" val="20006"/>
                    </a:ext>
                  </a:extLst>
                </a:gridCol>
                <a:gridCol w="710086">
                  <a:extLst>
                    <a:ext uri="{9D8B030D-6E8A-4147-A177-3AD203B41FA5}">
                      <a16:colId xmlns:a16="http://schemas.microsoft.com/office/drawing/2014/main" val="20007"/>
                    </a:ext>
                  </a:extLst>
                </a:gridCol>
                <a:gridCol w="710086">
                  <a:extLst>
                    <a:ext uri="{9D8B030D-6E8A-4147-A177-3AD203B41FA5}">
                      <a16:colId xmlns:a16="http://schemas.microsoft.com/office/drawing/2014/main" val="20008"/>
                    </a:ext>
                  </a:extLst>
                </a:gridCol>
                <a:gridCol w="710086">
                  <a:extLst>
                    <a:ext uri="{9D8B030D-6E8A-4147-A177-3AD203B41FA5}">
                      <a16:colId xmlns:a16="http://schemas.microsoft.com/office/drawing/2014/main" val="20009"/>
                    </a:ext>
                  </a:extLst>
                </a:gridCol>
                <a:gridCol w="710086">
                  <a:extLst>
                    <a:ext uri="{9D8B030D-6E8A-4147-A177-3AD203B41FA5}">
                      <a16:colId xmlns:a16="http://schemas.microsoft.com/office/drawing/2014/main" val="20010"/>
                    </a:ext>
                  </a:extLst>
                </a:gridCol>
              </a:tblGrid>
              <a:tr h="326258">
                <a:tc>
                  <a:txBody>
                    <a:bodyPr/>
                    <a:lstStyle/>
                    <a:p>
                      <a:pPr indent="91439" algn="l" defTabSz="914400">
                        <a:tabLst>
                          <a:tab pos="1270000" algn="l"/>
                        </a:tabLst>
                        <a:defRPr sz="1800"/>
                      </a:pPr>
                      <a:r>
                        <a:rPr sz="700">
                          <a:solidFill>
                            <a:schemeClr val="tx1"/>
                          </a:solidFill>
                          <a:latin typeface="+mn-lt"/>
                          <a:ea typeface="+mn-ea"/>
                          <a:cs typeface="+mn-cs"/>
                        </a:rPr>
                        <a:t>Month</a:t>
                      </a:r>
                    </a:p>
                  </a:txBody>
                  <a:tcPr marL="19223" marR="19223" marT="19223" marB="19223" anchor="ctr" horzOverflow="overflow">
                    <a:lnL w="0">
                      <a:miter lim="400000"/>
                    </a:lnL>
                    <a:lnR w="3175" cap="flat" cmpd="sng" algn="ctr">
                      <a:solidFill>
                        <a:schemeClr val="tx1"/>
                      </a:solidFill>
                      <a:prstDash val="solid"/>
                      <a:round/>
                      <a:headEnd type="none" w="med" len="med"/>
                      <a:tailEnd type="none" w="med" len="med"/>
                    </a:lnR>
                    <a:lnT w="0">
                      <a:miter lim="400000"/>
                    </a:lnT>
                    <a:lnB w="3175" cap="flat" cmpd="sng" algn="ctr">
                      <a:solidFill>
                        <a:schemeClr val="tx1"/>
                      </a:solidFill>
                      <a:prstDash val="solid"/>
                      <a:round/>
                      <a:headEnd type="none" w="med" len="med"/>
                      <a:tailEnd type="none" w="med" len="med"/>
                    </a:lnB>
                    <a:solidFill>
                      <a:srgbClr val="FFFFFF"/>
                    </a:solidFill>
                  </a:tcPr>
                </a:tc>
                <a:tc gridSpan="4">
                  <a:txBody>
                    <a:bodyPr/>
                    <a:lstStyle/>
                    <a:p>
                      <a:pPr defTabSz="914400">
                        <a:tabLst>
                          <a:tab pos="1270000" algn="l"/>
                        </a:tabLst>
                        <a:defRPr sz="1800"/>
                      </a:pPr>
                      <a:endParaRPr sz="900" b="1" i="0">
                        <a:solidFill>
                          <a:schemeClr val="tx1"/>
                        </a:solidFill>
                        <a:latin typeface="NotoSerifDisplay-BoldItalic"/>
                        <a:ea typeface="NotoSerifDisplay-BoldItalic"/>
                        <a:cs typeface="NotoSerifDisplay-BoldItalic"/>
                        <a:sym typeface="NotoSerifDisplay-BoldItalic"/>
                      </a:endParaRPr>
                    </a:p>
                  </a:txBody>
                  <a:tcPr marL="34601" marR="34601" marT="17300" marB="1730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0">
                      <a:miter lim="400000"/>
                    </a:lnT>
                    <a:lnB w="3175" cap="flat" cmpd="sng" algn="ctr">
                      <a:solidFill>
                        <a:schemeClr val="tx1"/>
                      </a:solidFill>
                      <a:prstDash val="solid"/>
                      <a:round/>
                      <a:headEnd type="none" w="med" len="med"/>
                      <a:tailEnd type="none" w="med" len="med"/>
                    </a:lnB>
                  </a:tcPr>
                </a:tc>
                <a:tc hMerge="1">
                  <a:txBody>
                    <a:bodyPr/>
                    <a:lstStyle/>
                    <a:p>
                      <a:endParaRPr lang="en-NL"/>
                    </a:p>
                  </a:txBody>
                  <a:tcPr/>
                </a:tc>
                <a:tc hMerge="1">
                  <a:txBody>
                    <a:bodyPr/>
                    <a:lstStyle/>
                    <a:p>
                      <a:endParaRPr lang="en-NL"/>
                    </a:p>
                  </a:txBody>
                  <a:tcPr/>
                </a:tc>
                <a:tc hMerge="1">
                  <a:txBody>
                    <a:bodyPr/>
                    <a:lstStyle/>
                    <a:p>
                      <a:endParaRPr lang="en-NL"/>
                    </a:p>
                  </a:txBody>
                  <a:tcPr/>
                </a:tc>
                <a:tc gridSpan="4">
                  <a:txBody>
                    <a:bodyPr/>
                    <a:lstStyle/>
                    <a:p>
                      <a:pPr defTabSz="914400">
                        <a:tabLst>
                          <a:tab pos="1270000" algn="l"/>
                        </a:tabLst>
                        <a:defRPr sz="1800"/>
                      </a:pPr>
                      <a:endParaRPr sz="900" b="1" i="0">
                        <a:solidFill>
                          <a:schemeClr val="tx1"/>
                        </a:solidFill>
                        <a:latin typeface="NotoSerifDisplay-BoldItalic"/>
                        <a:ea typeface="NotoSerifDisplay-BoldItalic"/>
                        <a:cs typeface="NotoSerifDisplay-BoldItalic"/>
                        <a:sym typeface="NotoSerifDisplay-BoldItalic"/>
                      </a:endParaRPr>
                    </a:p>
                  </a:txBody>
                  <a:tcPr marL="34601" marR="34601" marT="17300" marB="17300"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0">
                      <a:miter lim="400000"/>
                    </a:lnT>
                    <a:lnB w="3175" cap="flat" cmpd="sng" algn="ctr">
                      <a:solidFill>
                        <a:schemeClr val="tx1"/>
                      </a:solidFill>
                      <a:prstDash val="solid"/>
                      <a:round/>
                      <a:headEnd type="none" w="med" len="med"/>
                      <a:tailEnd type="none" w="med" len="med"/>
                    </a:lnB>
                  </a:tcPr>
                </a:tc>
                <a:tc hMerge="1">
                  <a:txBody>
                    <a:bodyPr/>
                    <a:lstStyle/>
                    <a:p>
                      <a:endParaRPr lang="en-NL"/>
                    </a:p>
                  </a:txBody>
                  <a:tcPr/>
                </a:tc>
                <a:tc hMerge="1">
                  <a:txBody>
                    <a:bodyPr/>
                    <a:lstStyle/>
                    <a:p>
                      <a:endParaRPr lang="en-NL"/>
                    </a:p>
                  </a:txBody>
                  <a:tcPr/>
                </a:tc>
                <a:tc hMerge="1">
                  <a:txBody>
                    <a:bodyPr/>
                    <a:lstStyle/>
                    <a:p>
                      <a:endParaRPr lang="en-NL"/>
                    </a:p>
                  </a:txBody>
                  <a:tcPr/>
                </a:tc>
                <a:tc gridSpan="2">
                  <a:txBody>
                    <a:bodyPr/>
                    <a:lstStyle/>
                    <a:p>
                      <a:pPr defTabSz="914400">
                        <a:tabLst>
                          <a:tab pos="1270000" algn="l"/>
                        </a:tabLst>
                        <a:defRPr sz="1800"/>
                      </a:pPr>
                      <a:endParaRPr lang="nl-NL" sz="900" b="1" i="0">
                        <a:solidFill>
                          <a:schemeClr val="tx1"/>
                        </a:solidFill>
                        <a:latin typeface="NotoSerifDisplay-BoldItalic"/>
                        <a:ea typeface="NotoSerifDisplay-BoldItalic"/>
                        <a:cs typeface="NotoSerifDisplay-BoldItalic"/>
                        <a:sym typeface="NotoSerifDisplay-BoldItalic"/>
                      </a:endParaRPr>
                    </a:p>
                    <a:p>
                      <a:pPr defTabSz="914400">
                        <a:tabLst>
                          <a:tab pos="1270000" algn="l"/>
                        </a:tabLst>
                        <a:defRPr sz="1800"/>
                      </a:pPr>
                      <a:endParaRPr sz="900" b="1" i="0">
                        <a:solidFill>
                          <a:schemeClr val="tx1"/>
                        </a:solidFill>
                        <a:latin typeface="NotoSerifDisplay-BoldItalic"/>
                        <a:ea typeface="NotoSerifDisplay-BoldItalic"/>
                        <a:cs typeface="NotoSerifDisplay-BoldItalic"/>
                        <a:sym typeface="NotoSerifDisplay-BoldItalic"/>
                      </a:endParaRPr>
                    </a:p>
                  </a:txBody>
                  <a:tcPr marL="34601" marR="34601" marT="17300" marB="17300" anchor="ctr" horzOverflow="overflow">
                    <a:lnL w="3175" cap="flat" cmpd="sng" algn="ctr">
                      <a:solidFill>
                        <a:schemeClr val="tx1"/>
                      </a:solidFill>
                      <a:prstDash val="solid"/>
                      <a:round/>
                      <a:headEnd type="none" w="med" len="med"/>
                      <a:tailEnd type="none" w="med" len="med"/>
                    </a:lnL>
                    <a:lnR w="0">
                      <a:miter lim="400000"/>
                    </a:lnR>
                    <a:lnT w="0">
                      <a:miter lim="400000"/>
                    </a:lnT>
                    <a:lnB w="3175" cap="flat" cmpd="sng" algn="ctr">
                      <a:solidFill>
                        <a:schemeClr val="tx1"/>
                      </a:solidFill>
                      <a:prstDash val="solid"/>
                      <a:round/>
                      <a:headEnd type="none" w="med" len="med"/>
                      <a:tailEnd type="none" w="med" len="med"/>
                    </a:lnB>
                  </a:tcPr>
                </a:tc>
                <a:tc hMerge="1">
                  <a:txBody>
                    <a:bodyPr/>
                    <a:lstStyle/>
                    <a:p>
                      <a:endParaRPr lang="en-NL"/>
                    </a:p>
                  </a:txBody>
                  <a:tcPr/>
                </a:tc>
                <a:extLst>
                  <a:ext uri="{0D108BD9-81ED-4DB2-BD59-A6C34878D82A}">
                    <a16:rowId xmlns:a16="http://schemas.microsoft.com/office/drawing/2014/main" val="10000"/>
                  </a:ext>
                </a:extLst>
              </a:tr>
              <a:tr h="326258">
                <a:tc>
                  <a:txBody>
                    <a:bodyPr/>
                    <a:lstStyle/>
                    <a:p>
                      <a:pPr indent="91439" algn="l" defTabSz="914400">
                        <a:tabLst>
                          <a:tab pos="1270000" algn="l"/>
                        </a:tabLst>
                        <a:defRPr sz="1800"/>
                      </a:pPr>
                      <a:r>
                        <a:rPr sz="700">
                          <a:solidFill>
                            <a:schemeClr val="tx1"/>
                          </a:solidFill>
                          <a:latin typeface="+mn-lt"/>
                          <a:ea typeface="+mn-ea"/>
                          <a:cs typeface="+mn-cs"/>
                        </a:rPr>
                        <a:t>Week</a:t>
                      </a:r>
                    </a:p>
                  </a:txBody>
                  <a:tcPr marL="19223" marR="19223" marT="19223" marB="19223" anchor="ctr" horzOverflow="overflow">
                    <a:lnL w="0">
                      <a:miter lim="400000"/>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defTabSz="914400">
                        <a:tabLst>
                          <a:tab pos="1270000" algn="l"/>
                        </a:tabLst>
                        <a:defRPr sz="1800"/>
                      </a:pPr>
                      <a:endParaRPr sz="600">
                        <a:solidFill>
                          <a:schemeClr val="tx1"/>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0">
                      <a:miter lim="400000"/>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8128">
                <a:tc rowSpan="2">
                  <a:txBody>
                    <a:bodyPr/>
                    <a:lstStyle/>
                    <a:p>
                      <a:pPr lvl="1" indent="228600" algn="l" defTabSz="914400">
                        <a:tabLst>
                          <a:tab pos="1270000" algn="l"/>
                        </a:tabLst>
                        <a:defRPr sz="1600">
                          <a:solidFill>
                            <a:srgbClr val="FFFFFF"/>
                          </a:solidFill>
                          <a:latin typeface="+mj-lt"/>
                          <a:ea typeface="+mj-ea"/>
                          <a:cs typeface="+mj-cs"/>
                          <a:sym typeface="Manrope Bold"/>
                        </a:defRPr>
                      </a:pPr>
                      <a:endParaRPr sz="600"/>
                    </a:p>
                  </a:txBody>
                  <a:tcPr marL="34601" marR="34601" marT="17300" marB="17300" anchor="ctr" horzOverflow="overflow">
                    <a:lnL w="0">
                      <a:miter lim="400000"/>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defTabSz="914400">
                        <a:tabLst>
                          <a:tab pos="1270000" algn="l"/>
                        </a:tabLst>
                        <a:defRPr sz="1800"/>
                      </a:pPr>
                      <a:endParaRPr sz="600">
                        <a:solidFill>
                          <a:srgbClr val="FFFFFF"/>
                        </a:solidFill>
                        <a:latin typeface="+mn-lt"/>
                        <a:ea typeface="+mn-ea"/>
                        <a:cs typeface="+mn-cs"/>
                      </a:endParaRPr>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0">
                      <a:miter lim="400000"/>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8128">
                <a:tc vMerge="1">
                  <a:txBody>
                    <a:bodyPr/>
                    <a:lstStyle/>
                    <a:p>
                      <a:endParaRPr lang="en-NL"/>
                    </a:p>
                  </a:txBody>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3500">
                          <a:solidFill>
                            <a:srgbClr val="FFFFFF"/>
                          </a:solidFill>
                          <a:latin typeface="+mn-lt"/>
                          <a:ea typeface="+mn-ea"/>
                          <a:cs typeface="+mn-cs"/>
                        </a:defRPr>
                      </a:pPr>
                      <a:endParaRPr sz="600"/>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2">
                  <a:txBody>
                    <a:bodyPr/>
                    <a:lstStyle/>
                    <a:p>
                      <a:pPr defTabSz="914400">
                        <a:tabLst>
                          <a:tab pos="1270000" algn="l"/>
                        </a:tabLst>
                        <a:defRPr sz="1800"/>
                      </a:pPr>
                      <a:endParaRPr sz="600">
                        <a:solidFill>
                          <a:srgbClr val="FFFFFF"/>
                        </a:solidFill>
                        <a:latin typeface="+mn-lt"/>
                        <a:ea typeface="+mn-ea"/>
                        <a:cs typeface="+mn-cs"/>
                      </a:endParaRPr>
                    </a:p>
                  </a:txBody>
                  <a:tcPr marL="34601" marR="34601" marT="17300" marB="1730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NL"/>
                    </a:p>
                  </a:txBody>
                  <a:tcPr/>
                </a:tc>
                <a:tc gridSpan="3">
                  <a:txBody>
                    <a:bodyPr/>
                    <a:lstStyle/>
                    <a:p>
                      <a:pPr defTabSz="914400">
                        <a:tabLst>
                          <a:tab pos="1270000" algn="l"/>
                        </a:tabLst>
                        <a:defRPr sz="1800"/>
                      </a:pPr>
                      <a:endParaRPr sz="600">
                        <a:solidFill>
                          <a:srgbClr val="FFFFFF"/>
                        </a:solidFill>
                        <a:latin typeface="+mn-lt"/>
                        <a:ea typeface="+mn-ea"/>
                        <a:cs typeface="+mn-cs"/>
                      </a:endParaRPr>
                    </a:p>
                  </a:txBody>
                  <a:tcPr marL="34601" marR="34601" marT="17300" marB="1730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n-NL"/>
                    </a:p>
                  </a:txBody>
                  <a:tcPr/>
                </a:tc>
                <a:tc hMerge="1">
                  <a:txBody>
                    <a:bodyPr/>
                    <a:lstStyle/>
                    <a:p>
                      <a:endParaRPr lang="en-NL"/>
                    </a:p>
                  </a:txBody>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0">
                      <a:miter lim="400000"/>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58128">
                <a:tc>
                  <a:txBody>
                    <a:bodyPr/>
                    <a:lstStyle/>
                    <a:p>
                      <a:pPr lvl="1" indent="228600" algn="l" defTabSz="914400">
                        <a:tabLst>
                          <a:tab pos="1270000" algn="l"/>
                        </a:tabLst>
                        <a:defRPr sz="1600">
                          <a:solidFill>
                            <a:srgbClr val="FFFFFF"/>
                          </a:solidFill>
                          <a:latin typeface="+mj-lt"/>
                          <a:ea typeface="+mj-ea"/>
                          <a:cs typeface="+mj-cs"/>
                          <a:sym typeface="Manrope Bold"/>
                        </a:defRPr>
                      </a:pPr>
                      <a:endParaRPr sz="600"/>
                    </a:p>
                  </a:txBody>
                  <a:tcPr marL="19223" marR="19223" marT="19223" marB="19223" anchor="ctr" horzOverflow="overflow">
                    <a:lnL w="0">
                      <a:miter lim="400000"/>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35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defTabSz="914400">
                        <a:tabLst>
                          <a:tab pos="1270000" algn="l"/>
                        </a:tabLst>
                        <a:defRPr sz="1800"/>
                      </a:pPr>
                      <a:endParaRPr sz="600">
                        <a:solidFill>
                          <a:srgbClr val="FFFFFF"/>
                        </a:solidFill>
                        <a:latin typeface="+mn-lt"/>
                        <a:ea typeface="+mn-ea"/>
                        <a:cs typeface="+mn-cs"/>
                      </a:endParaRPr>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0">
                      <a:miter lim="400000"/>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58128">
                <a:tc>
                  <a:txBody>
                    <a:bodyPr/>
                    <a:lstStyle/>
                    <a:p>
                      <a:pPr lvl="1" indent="228600" algn="l" defTabSz="914400">
                        <a:tabLst>
                          <a:tab pos="1270000" algn="l"/>
                        </a:tabLst>
                        <a:defRPr sz="1600">
                          <a:solidFill>
                            <a:srgbClr val="FFFFFF"/>
                          </a:solidFill>
                          <a:latin typeface="+mj-lt"/>
                          <a:ea typeface="+mj-ea"/>
                          <a:cs typeface="+mj-cs"/>
                          <a:sym typeface="Manrope Bold"/>
                        </a:defRPr>
                      </a:pPr>
                      <a:endParaRPr sz="600"/>
                    </a:p>
                  </a:txBody>
                  <a:tcPr marL="34601" marR="34601" marT="17300" marB="17300" anchor="ctr" horzOverflow="overflow">
                    <a:lnL w="0">
                      <a:miter lim="400000"/>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0">
                      <a:noFill/>
                      <a:miter lim="400000"/>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76200" defTabSz="914400">
                        <a:defRPr sz="1800"/>
                      </a:pPr>
                      <a:endParaRPr sz="600">
                        <a:solidFill>
                          <a:srgbClr val="FFFFFF"/>
                        </a:solidFill>
                        <a:latin typeface="+mn-lt"/>
                        <a:ea typeface="+mn-ea"/>
                        <a:cs typeface="+mn-cs"/>
                      </a:endParaRPr>
                    </a:p>
                  </a:txBody>
                  <a:tcPr marL="34601" marR="34601" marT="17300" marB="1730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76200" defTabSz="914400">
                        <a:defRPr sz="1800"/>
                      </a:pPr>
                      <a:endParaRPr sz="600">
                        <a:solidFill>
                          <a:srgbClr val="FFFFFF"/>
                        </a:solidFill>
                        <a:latin typeface="+mn-lt"/>
                        <a:ea typeface="+mn-ea"/>
                        <a:cs typeface="+mn-cs"/>
                      </a:endParaRPr>
                    </a:p>
                  </a:txBody>
                  <a:tcPr marL="34601" marR="34601" marT="17300" marB="1730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0">
                      <a:miter lim="400000"/>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8128">
                <a:tc>
                  <a:txBody>
                    <a:bodyPr/>
                    <a:lstStyle/>
                    <a:p>
                      <a:pPr lvl="1" indent="228600" algn="l" defTabSz="914400">
                        <a:tabLst>
                          <a:tab pos="1270000" algn="l"/>
                        </a:tabLst>
                        <a:defRPr sz="1600">
                          <a:solidFill>
                            <a:srgbClr val="FFFFFF"/>
                          </a:solidFill>
                          <a:latin typeface="+mj-lt"/>
                          <a:ea typeface="+mj-ea"/>
                          <a:cs typeface="+mj-cs"/>
                          <a:sym typeface="Manrope Bold"/>
                        </a:defRPr>
                      </a:pPr>
                      <a:endParaRPr sz="600"/>
                    </a:p>
                  </a:txBody>
                  <a:tcPr marL="34601" marR="34601" marT="17300" marB="17300" anchor="ctr" horzOverflow="overflow">
                    <a:lnL w="0">
                      <a:noFill/>
                      <a:miter lim="400000"/>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0">
                      <a:miter lim="400000"/>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76200" marR="0" indent="0" algn="ctr" defTabSz="914400" rtl="0" eaLnBrk="1" latinLnBrk="0" hangingPunct="1">
                        <a:lnSpc>
                          <a:spcPct val="100000"/>
                        </a:lnSpc>
                        <a:spcBef>
                          <a:spcPts val="0"/>
                        </a:spcBef>
                        <a:spcAft>
                          <a:spcPts val="0"/>
                        </a:spcAft>
                        <a:buClrTx/>
                        <a:buSzTx/>
                        <a:buFontTx/>
                        <a:buNone/>
                        <a:tabLst/>
                        <a:defRPr sz="1600">
                          <a:solidFill>
                            <a:srgbClr val="FFFFFF"/>
                          </a:solidFill>
                          <a:latin typeface="+mj-lt"/>
                          <a:ea typeface="+mj-ea"/>
                          <a:cs typeface="+mj-cs"/>
                          <a:sym typeface="Manrope Bold"/>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35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0" marR="0" indent="0" algn="ctr" defTabSz="914400" rtl="0" eaLnBrk="1" latinLnBrk="0" hangingPunct="1">
                        <a:lnSpc>
                          <a:spcPct val="100000"/>
                        </a:lnSpc>
                        <a:spcBef>
                          <a:spcPts val="0"/>
                        </a:spcBef>
                        <a:spcAft>
                          <a:spcPts val="0"/>
                        </a:spcAft>
                        <a:buClrTx/>
                        <a:buSzTx/>
                        <a:buFontTx/>
                        <a:buNone/>
                        <a:tabLst>
                          <a:tab pos="1270000" algn="l"/>
                        </a:tabLst>
                        <a:defRPr sz="1600">
                          <a:solidFill>
                            <a:srgbClr val="FFFFFF"/>
                          </a:solidFill>
                          <a:latin typeface="+mn-lt"/>
                          <a:ea typeface="+mn-ea"/>
                          <a:cs typeface="+mn-cs"/>
                        </a:defRPr>
                      </a:pPr>
                      <a:endParaRPr sz="600"/>
                    </a:p>
                  </a:txBody>
                  <a:tcPr marL="19223" marR="19223" marT="19223" marB="19223"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0">
                      <a:miter lim="400000"/>
                    </a:lnB>
                    <a:solidFill>
                      <a:schemeClr val="bg1"/>
                    </a:solidFill>
                  </a:tcPr>
                </a:tc>
                <a:tc>
                  <a:txBody>
                    <a:bodyPr/>
                    <a:lstStyle/>
                    <a:p>
                      <a:pPr marL="76200" defTabSz="914400">
                        <a:defRPr sz="1800"/>
                      </a:pPr>
                      <a:endParaRPr sz="600">
                        <a:solidFill>
                          <a:srgbClr val="FFFFFF"/>
                        </a:solidFill>
                        <a:latin typeface="+mn-lt"/>
                        <a:ea typeface="+mn-ea"/>
                        <a:cs typeface="+mn-cs"/>
                      </a:endParaRPr>
                    </a:p>
                  </a:txBody>
                  <a:tcPr marL="19223" marR="19223" marT="19223" marB="19223" anchor="ctr" horzOverflow="overflow">
                    <a:lnL w="3175" cap="flat" cmpd="sng" algn="ctr">
                      <a:noFill/>
                      <a:prstDash val="solid"/>
                      <a:round/>
                      <a:headEnd type="none" w="med" len="med"/>
                      <a:tailEnd type="none" w="med" len="med"/>
                    </a:lnL>
                    <a:lnR w="0">
                      <a:miter lim="400000"/>
                    </a:lnR>
                    <a:lnT w="3175" cap="flat" cmpd="sng" algn="ctr">
                      <a:solidFill>
                        <a:schemeClr val="tx1"/>
                      </a:solidFill>
                      <a:prstDash val="solid"/>
                      <a:round/>
                      <a:headEnd type="none" w="med" len="med"/>
                      <a:tailEnd type="none" w="med" len="med"/>
                    </a:lnT>
                    <a:lnB w="0">
                      <a:miter lim="400000"/>
                    </a:lnB>
                    <a:solidFill>
                      <a:schemeClr val="accent1">
                        <a:satOff val="12534"/>
                        <a:lumOff val="-14899"/>
                      </a:schemeClr>
                    </a:solidFill>
                  </a:tcPr>
                </a:tc>
                <a:extLst>
                  <a:ext uri="{0D108BD9-81ED-4DB2-BD59-A6C34878D82A}">
                    <a16:rowId xmlns:a16="http://schemas.microsoft.com/office/drawing/2014/main" val="10006"/>
                  </a:ext>
                </a:extLst>
              </a:tr>
            </a:tbl>
          </a:graphicData>
        </a:graphic>
      </p:graphicFrame>
      <p:sp>
        <p:nvSpPr>
          <p:cNvPr id="6" name="Text Placeholder 5">
            <a:extLst>
              <a:ext uri="{FF2B5EF4-FFF2-40B4-BE49-F238E27FC236}">
                <a16:creationId xmlns:a16="http://schemas.microsoft.com/office/drawing/2014/main" id="{29D9A9C3-7D7F-94B6-D412-81050B69BF2E}"/>
              </a:ext>
            </a:extLst>
          </p:cNvPr>
          <p:cNvSpPr>
            <a:spLocks noGrp="1"/>
          </p:cNvSpPr>
          <p:nvPr>
            <p:ph type="body" sz="quarter" idx="11" hasCustomPrompt="1"/>
          </p:nvPr>
        </p:nvSpPr>
        <p:spPr>
          <a:xfrm>
            <a:off x="493717" y="3411538"/>
            <a:ext cx="1089277" cy="902061"/>
          </a:xfrm>
          <a:prstGeom prst="rect">
            <a:avLst/>
          </a:prstGeom>
          <a:solidFill>
            <a:schemeClr val="accent1"/>
          </a:solidFill>
        </p:spPr>
        <p:txBody>
          <a:bodyPr anchor="ctr"/>
          <a:lstStyle>
            <a:lvl1pPr algn="ctr">
              <a:defRPr sz="700">
                <a:solidFill>
                  <a:schemeClr val="bg1"/>
                </a:solidFill>
              </a:defRPr>
            </a:lvl1pPr>
          </a:lstStyle>
          <a:p>
            <a:pPr lvl="0"/>
            <a:r>
              <a:rPr lang="en-GB"/>
              <a:t>STRATEGY</a:t>
            </a:r>
            <a:endParaRPr lang="nl-NL"/>
          </a:p>
        </p:txBody>
      </p:sp>
      <p:sp>
        <p:nvSpPr>
          <p:cNvPr id="7" name="Text Placeholder 5">
            <a:extLst>
              <a:ext uri="{FF2B5EF4-FFF2-40B4-BE49-F238E27FC236}">
                <a16:creationId xmlns:a16="http://schemas.microsoft.com/office/drawing/2014/main" id="{346C990F-8A96-941B-32B2-4522E0701E1E}"/>
              </a:ext>
            </a:extLst>
          </p:cNvPr>
          <p:cNvSpPr>
            <a:spLocks noGrp="1"/>
          </p:cNvSpPr>
          <p:nvPr>
            <p:ph type="body" sz="quarter" idx="12" hasCustomPrompt="1"/>
          </p:nvPr>
        </p:nvSpPr>
        <p:spPr>
          <a:xfrm>
            <a:off x="6540556" y="3411538"/>
            <a:ext cx="1433405" cy="442707"/>
          </a:xfrm>
          <a:prstGeom prst="rect">
            <a:avLst/>
          </a:prstGeom>
          <a:solidFill>
            <a:schemeClr val="accent1"/>
          </a:solidFill>
        </p:spPr>
        <p:txBody>
          <a:bodyPr anchor="ctr"/>
          <a:lstStyle>
            <a:lvl1pPr algn="ctr">
              <a:defRPr sz="700">
                <a:solidFill>
                  <a:schemeClr val="bg1"/>
                </a:solidFill>
              </a:defRPr>
            </a:lvl1pPr>
          </a:lstStyle>
          <a:p>
            <a:pPr lvl="0"/>
            <a:r>
              <a:rPr lang="en-GB"/>
              <a:t>Narrative &amp; Design</a:t>
            </a:r>
            <a:endParaRPr lang="nl-NL"/>
          </a:p>
        </p:txBody>
      </p:sp>
      <p:sp>
        <p:nvSpPr>
          <p:cNvPr id="13" name="Text Placeholder 5">
            <a:extLst>
              <a:ext uri="{FF2B5EF4-FFF2-40B4-BE49-F238E27FC236}">
                <a16:creationId xmlns:a16="http://schemas.microsoft.com/office/drawing/2014/main" id="{B26CE783-7C99-E444-5115-6FCE73669291}"/>
              </a:ext>
            </a:extLst>
          </p:cNvPr>
          <p:cNvSpPr>
            <a:spLocks noGrp="1"/>
          </p:cNvSpPr>
          <p:nvPr>
            <p:ph type="body" sz="quarter" idx="13" hasCustomPrompt="1"/>
          </p:nvPr>
        </p:nvSpPr>
        <p:spPr>
          <a:xfrm>
            <a:off x="7973961" y="3879215"/>
            <a:ext cx="676322" cy="442707"/>
          </a:xfrm>
          <a:prstGeom prst="rect">
            <a:avLst/>
          </a:prstGeom>
          <a:solidFill>
            <a:schemeClr val="accent1"/>
          </a:solidFill>
        </p:spPr>
        <p:txBody>
          <a:bodyPr anchor="ctr"/>
          <a:lstStyle>
            <a:lvl1pPr algn="ctr">
              <a:defRPr sz="700">
                <a:solidFill>
                  <a:schemeClr val="bg1"/>
                </a:solidFill>
              </a:defRPr>
            </a:lvl1pPr>
          </a:lstStyle>
          <a:p>
            <a:pPr lvl="0"/>
            <a:r>
              <a:rPr lang="en-GB"/>
              <a:t>So-What</a:t>
            </a:r>
            <a:endParaRPr lang="nl-NL"/>
          </a:p>
        </p:txBody>
      </p:sp>
      <p:sp>
        <p:nvSpPr>
          <p:cNvPr id="14" name="Text Placeholder 5">
            <a:extLst>
              <a:ext uri="{FF2B5EF4-FFF2-40B4-BE49-F238E27FC236}">
                <a16:creationId xmlns:a16="http://schemas.microsoft.com/office/drawing/2014/main" id="{02236B2E-91CA-1B53-DC40-335B2B0B4ACC}"/>
              </a:ext>
            </a:extLst>
          </p:cNvPr>
          <p:cNvSpPr>
            <a:spLocks noGrp="1"/>
          </p:cNvSpPr>
          <p:nvPr>
            <p:ph type="body" sz="quarter" idx="14" hasCustomPrompt="1"/>
          </p:nvPr>
        </p:nvSpPr>
        <p:spPr>
          <a:xfrm>
            <a:off x="493717" y="2019408"/>
            <a:ext cx="1089277" cy="902061"/>
          </a:xfrm>
          <a:prstGeom prst="rect">
            <a:avLst/>
          </a:prstGeom>
          <a:solidFill>
            <a:schemeClr val="tx1"/>
          </a:solidFill>
        </p:spPr>
        <p:txBody>
          <a:bodyPr anchor="ctr"/>
          <a:lstStyle>
            <a:lvl1pPr algn="ctr">
              <a:defRPr sz="700">
                <a:solidFill>
                  <a:schemeClr val="bg1"/>
                </a:solidFill>
              </a:defRPr>
            </a:lvl1pPr>
          </a:lstStyle>
          <a:p>
            <a:pPr lvl="0"/>
            <a:r>
              <a:rPr lang="en-GB"/>
              <a:t>FRAME</a:t>
            </a:r>
            <a:endParaRPr lang="nl-NL"/>
          </a:p>
        </p:txBody>
      </p:sp>
      <p:sp>
        <p:nvSpPr>
          <p:cNvPr id="15" name="Text Placeholder 5">
            <a:extLst>
              <a:ext uri="{FF2B5EF4-FFF2-40B4-BE49-F238E27FC236}">
                <a16:creationId xmlns:a16="http://schemas.microsoft.com/office/drawing/2014/main" id="{D4FE053C-B4C1-54C5-0BBC-3BB692ED50E3}"/>
              </a:ext>
            </a:extLst>
          </p:cNvPr>
          <p:cNvSpPr>
            <a:spLocks noGrp="1"/>
          </p:cNvSpPr>
          <p:nvPr>
            <p:ph type="body" sz="quarter" idx="15" hasCustomPrompt="1"/>
          </p:nvPr>
        </p:nvSpPr>
        <p:spPr>
          <a:xfrm>
            <a:off x="493716" y="2925741"/>
            <a:ext cx="1089277" cy="485797"/>
          </a:xfrm>
          <a:prstGeom prst="rect">
            <a:avLst/>
          </a:prstGeom>
          <a:solidFill>
            <a:schemeClr val="accent2"/>
          </a:solidFill>
        </p:spPr>
        <p:txBody>
          <a:bodyPr anchor="ctr"/>
          <a:lstStyle>
            <a:lvl1pPr algn="ctr">
              <a:defRPr sz="700">
                <a:solidFill>
                  <a:schemeClr val="bg1"/>
                </a:solidFill>
              </a:defRPr>
            </a:lvl1pPr>
          </a:lstStyle>
          <a:p>
            <a:pPr lvl="0"/>
            <a:r>
              <a:rPr lang="en-GB"/>
              <a:t>DESIGN</a:t>
            </a:r>
            <a:endParaRPr lang="nl-NL"/>
          </a:p>
        </p:txBody>
      </p:sp>
      <p:sp>
        <p:nvSpPr>
          <p:cNvPr id="16" name="Text Placeholder 5">
            <a:extLst>
              <a:ext uri="{FF2B5EF4-FFF2-40B4-BE49-F238E27FC236}">
                <a16:creationId xmlns:a16="http://schemas.microsoft.com/office/drawing/2014/main" id="{6AA909D6-72D7-5F0B-F216-1141BAAE98CE}"/>
              </a:ext>
            </a:extLst>
          </p:cNvPr>
          <p:cNvSpPr>
            <a:spLocks noGrp="1"/>
          </p:cNvSpPr>
          <p:nvPr>
            <p:ph type="body" sz="quarter" idx="16" hasCustomPrompt="1"/>
          </p:nvPr>
        </p:nvSpPr>
        <p:spPr>
          <a:xfrm>
            <a:off x="2263523" y="2925639"/>
            <a:ext cx="1433405" cy="486000"/>
          </a:xfrm>
          <a:prstGeom prst="rect">
            <a:avLst/>
          </a:prstGeom>
          <a:solidFill>
            <a:schemeClr val="tx1"/>
          </a:solidFill>
        </p:spPr>
        <p:txBody>
          <a:bodyPr anchor="ctr"/>
          <a:lstStyle>
            <a:lvl1pPr algn="ctr">
              <a:defRPr sz="700">
                <a:solidFill>
                  <a:schemeClr val="bg1"/>
                </a:solidFill>
              </a:defRPr>
            </a:lvl1pPr>
          </a:lstStyle>
          <a:p>
            <a:pPr lvl="0"/>
            <a:r>
              <a:rPr lang="en-GB"/>
              <a:t>Invite for interviews and</a:t>
            </a:r>
          </a:p>
          <a:p>
            <a:pPr lvl="0"/>
            <a:r>
              <a:rPr lang="en-GB"/>
              <a:t> co-creation</a:t>
            </a:r>
            <a:endParaRPr lang="nl-NL"/>
          </a:p>
        </p:txBody>
      </p:sp>
      <p:sp>
        <p:nvSpPr>
          <p:cNvPr id="17" name="Text Placeholder 5">
            <a:extLst>
              <a:ext uri="{FF2B5EF4-FFF2-40B4-BE49-F238E27FC236}">
                <a16:creationId xmlns:a16="http://schemas.microsoft.com/office/drawing/2014/main" id="{53D30D2C-D7B5-D657-0B84-022508B290BF}"/>
              </a:ext>
            </a:extLst>
          </p:cNvPr>
          <p:cNvSpPr>
            <a:spLocks noGrp="1"/>
          </p:cNvSpPr>
          <p:nvPr>
            <p:ph type="body" sz="quarter" idx="17" hasCustomPrompt="1"/>
          </p:nvPr>
        </p:nvSpPr>
        <p:spPr>
          <a:xfrm>
            <a:off x="3692281" y="2441298"/>
            <a:ext cx="2149629" cy="486000"/>
          </a:xfrm>
          <a:prstGeom prst="rect">
            <a:avLst/>
          </a:prstGeom>
          <a:solidFill>
            <a:schemeClr val="tx1"/>
          </a:solidFill>
        </p:spPr>
        <p:txBody>
          <a:bodyPr anchor="ctr"/>
          <a:lstStyle>
            <a:lvl1pPr algn="ctr">
              <a:defRPr sz="700">
                <a:solidFill>
                  <a:schemeClr val="bg1"/>
                </a:solidFill>
              </a:defRPr>
            </a:lvl1pPr>
          </a:lstStyle>
          <a:p>
            <a:pPr lvl="0"/>
            <a:r>
              <a:rPr lang="en-GB"/>
              <a:t>Interviews &amp; research</a:t>
            </a:r>
            <a:endParaRPr lang="nl-NL"/>
          </a:p>
        </p:txBody>
      </p:sp>
      <p:sp>
        <p:nvSpPr>
          <p:cNvPr id="18" name="Text Placeholder 5">
            <a:extLst>
              <a:ext uri="{FF2B5EF4-FFF2-40B4-BE49-F238E27FC236}">
                <a16:creationId xmlns:a16="http://schemas.microsoft.com/office/drawing/2014/main" id="{A11096EC-695A-4F51-02B2-BD6B1CA83E13}"/>
              </a:ext>
            </a:extLst>
          </p:cNvPr>
          <p:cNvSpPr>
            <a:spLocks noGrp="1"/>
          </p:cNvSpPr>
          <p:nvPr>
            <p:ph type="body" sz="quarter" idx="18" hasCustomPrompt="1"/>
          </p:nvPr>
        </p:nvSpPr>
        <p:spPr>
          <a:xfrm>
            <a:off x="5837263" y="2925639"/>
            <a:ext cx="698090" cy="486000"/>
          </a:xfrm>
          <a:prstGeom prst="rect">
            <a:avLst/>
          </a:prstGeom>
          <a:solidFill>
            <a:schemeClr val="accent2"/>
          </a:solidFill>
        </p:spPr>
        <p:txBody>
          <a:bodyPr anchor="ctr"/>
          <a:lstStyle>
            <a:lvl1pPr algn="ctr">
              <a:defRPr sz="700">
                <a:solidFill>
                  <a:schemeClr val="bg1"/>
                </a:solidFill>
              </a:defRPr>
            </a:lvl1pPr>
          </a:lstStyle>
          <a:p>
            <a:pPr lvl="0"/>
            <a:r>
              <a:rPr lang="en-GB"/>
              <a:t>Lighthouse workshop</a:t>
            </a:r>
            <a:endParaRPr lang="nl-NL"/>
          </a:p>
        </p:txBody>
      </p:sp>
      <p:sp>
        <p:nvSpPr>
          <p:cNvPr id="20" name="Text Placeholder 19">
            <a:extLst>
              <a:ext uri="{FF2B5EF4-FFF2-40B4-BE49-F238E27FC236}">
                <a16:creationId xmlns:a16="http://schemas.microsoft.com/office/drawing/2014/main" id="{2518BD5E-7A1B-CC1C-4E5F-849C5FC171BA}"/>
              </a:ext>
            </a:extLst>
          </p:cNvPr>
          <p:cNvSpPr>
            <a:spLocks noGrp="1"/>
          </p:cNvSpPr>
          <p:nvPr>
            <p:ph type="body" sz="quarter" idx="19" hasCustomPrompt="1"/>
          </p:nvPr>
        </p:nvSpPr>
        <p:spPr>
          <a:xfrm>
            <a:off x="1826482" y="1746718"/>
            <a:ext cx="196850" cy="230187"/>
          </a:xfrm>
          <a:prstGeom prst="rect">
            <a:avLst/>
          </a:prstGeom>
        </p:spPr>
        <p:txBody>
          <a:bodyPr anchor="ctr"/>
          <a:lstStyle>
            <a:lvl1pPr algn="ctr">
              <a:defRPr sz="600"/>
            </a:lvl1pPr>
          </a:lstStyle>
          <a:p>
            <a:pPr lvl="0"/>
            <a:r>
              <a:rPr lang="nl-NL" err="1"/>
              <a:t>nr</a:t>
            </a:r>
            <a:endParaRPr lang="nl-NL"/>
          </a:p>
        </p:txBody>
      </p:sp>
      <p:sp>
        <p:nvSpPr>
          <p:cNvPr id="21" name="Text Placeholder 19">
            <a:extLst>
              <a:ext uri="{FF2B5EF4-FFF2-40B4-BE49-F238E27FC236}">
                <a16:creationId xmlns:a16="http://schemas.microsoft.com/office/drawing/2014/main" id="{2E006338-5F36-ADB9-8098-4516283E7128}"/>
              </a:ext>
            </a:extLst>
          </p:cNvPr>
          <p:cNvSpPr>
            <a:spLocks noGrp="1"/>
          </p:cNvSpPr>
          <p:nvPr>
            <p:ph type="body" sz="quarter" idx="20" hasCustomPrompt="1"/>
          </p:nvPr>
        </p:nvSpPr>
        <p:spPr>
          <a:xfrm>
            <a:off x="2536663" y="1746718"/>
            <a:ext cx="196850" cy="230187"/>
          </a:xfrm>
          <a:prstGeom prst="rect">
            <a:avLst/>
          </a:prstGeom>
        </p:spPr>
        <p:txBody>
          <a:bodyPr anchor="ctr"/>
          <a:lstStyle>
            <a:lvl1pPr algn="ctr">
              <a:defRPr sz="600"/>
            </a:lvl1pPr>
          </a:lstStyle>
          <a:p>
            <a:pPr lvl="0"/>
            <a:r>
              <a:rPr lang="nl-NL" err="1"/>
              <a:t>nr</a:t>
            </a:r>
            <a:endParaRPr lang="nl-NL"/>
          </a:p>
        </p:txBody>
      </p:sp>
      <p:sp>
        <p:nvSpPr>
          <p:cNvPr id="22" name="Text Placeholder 19">
            <a:extLst>
              <a:ext uri="{FF2B5EF4-FFF2-40B4-BE49-F238E27FC236}">
                <a16:creationId xmlns:a16="http://schemas.microsoft.com/office/drawing/2014/main" id="{662CD30E-AA1E-43CD-7F03-1B6CF2CA4DDE}"/>
              </a:ext>
            </a:extLst>
          </p:cNvPr>
          <p:cNvSpPr>
            <a:spLocks noGrp="1"/>
          </p:cNvSpPr>
          <p:nvPr>
            <p:ph type="body" sz="quarter" idx="21" hasCustomPrompt="1"/>
          </p:nvPr>
        </p:nvSpPr>
        <p:spPr>
          <a:xfrm>
            <a:off x="3246844" y="1746718"/>
            <a:ext cx="196850" cy="230187"/>
          </a:xfrm>
          <a:prstGeom prst="rect">
            <a:avLst/>
          </a:prstGeom>
        </p:spPr>
        <p:txBody>
          <a:bodyPr anchor="ctr"/>
          <a:lstStyle>
            <a:lvl1pPr algn="ctr">
              <a:defRPr sz="600"/>
            </a:lvl1pPr>
          </a:lstStyle>
          <a:p>
            <a:pPr lvl="0"/>
            <a:r>
              <a:rPr lang="nl-NL" err="1"/>
              <a:t>nr</a:t>
            </a:r>
            <a:endParaRPr lang="nl-NL"/>
          </a:p>
        </p:txBody>
      </p:sp>
      <p:sp>
        <p:nvSpPr>
          <p:cNvPr id="23" name="Text Placeholder 19">
            <a:extLst>
              <a:ext uri="{FF2B5EF4-FFF2-40B4-BE49-F238E27FC236}">
                <a16:creationId xmlns:a16="http://schemas.microsoft.com/office/drawing/2014/main" id="{4BD34DD4-A5E6-8B04-D9FF-E1EDA4FCC479}"/>
              </a:ext>
            </a:extLst>
          </p:cNvPr>
          <p:cNvSpPr>
            <a:spLocks noGrp="1"/>
          </p:cNvSpPr>
          <p:nvPr>
            <p:ph type="body" sz="quarter" idx="22" hasCustomPrompt="1"/>
          </p:nvPr>
        </p:nvSpPr>
        <p:spPr>
          <a:xfrm>
            <a:off x="3957025" y="1746718"/>
            <a:ext cx="196850" cy="230187"/>
          </a:xfrm>
          <a:prstGeom prst="rect">
            <a:avLst/>
          </a:prstGeom>
        </p:spPr>
        <p:txBody>
          <a:bodyPr anchor="ctr"/>
          <a:lstStyle>
            <a:lvl1pPr algn="ctr">
              <a:defRPr sz="600"/>
            </a:lvl1pPr>
          </a:lstStyle>
          <a:p>
            <a:pPr lvl="0"/>
            <a:r>
              <a:rPr lang="nl-NL" err="1"/>
              <a:t>nr</a:t>
            </a:r>
            <a:endParaRPr lang="nl-NL"/>
          </a:p>
        </p:txBody>
      </p:sp>
      <p:sp>
        <p:nvSpPr>
          <p:cNvPr id="24" name="Text Placeholder 19">
            <a:extLst>
              <a:ext uri="{FF2B5EF4-FFF2-40B4-BE49-F238E27FC236}">
                <a16:creationId xmlns:a16="http://schemas.microsoft.com/office/drawing/2014/main" id="{FAF1A3C1-0232-1AD3-C501-871D288BF644}"/>
              </a:ext>
            </a:extLst>
          </p:cNvPr>
          <p:cNvSpPr>
            <a:spLocks noGrp="1"/>
          </p:cNvSpPr>
          <p:nvPr>
            <p:ph type="body" sz="quarter" idx="23" hasCustomPrompt="1"/>
          </p:nvPr>
        </p:nvSpPr>
        <p:spPr>
          <a:xfrm>
            <a:off x="4667206" y="1746718"/>
            <a:ext cx="196850" cy="230187"/>
          </a:xfrm>
          <a:prstGeom prst="rect">
            <a:avLst/>
          </a:prstGeom>
        </p:spPr>
        <p:txBody>
          <a:bodyPr anchor="ctr"/>
          <a:lstStyle>
            <a:lvl1pPr algn="ctr">
              <a:defRPr sz="600"/>
            </a:lvl1pPr>
          </a:lstStyle>
          <a:p>
            <a:pPr lvl="0"/>
            <a:r>
              <a:rPr lang="nl-NL" err="1"/>
              <a:t>nr</a:t>
            </a:r>
            <a:endParaRPr lang="nl-NL"/>
          </a:p>
        </p:txBody>
      </p:sp>
      <p:sp>
        <p:nvSpPr>
          <p:cNvPr id="25" name="Text Placeholder 19">
            <a:extLst>
              <a:ext uri="{FF2B5EF4-FFF2-40B4-BE49-F238E27FC236}">
                <a16:creationId xmlns:a16="http://schemas.microsoft.com/office/drawing/2014/main" id="{74BD610B-7EED-17C8-797E-09AC15DBAF9A}"/>
              </a:ext>
            </a:extLst>
          </p:cNvPr>
          <p:cNvSpPr>
            <a:spLocks noGrp="1"/>
          </p:cNvSpPr>
          <p:nvPr>
            <p:ph type="body" sz="quarter" idx="24" hasCustomPrompt="1"/>
          </p:nvPr>
        </p:nvSpPr>
        <p:spPr>
          <a:xfrm>
            <a:off x="5377387" y="1746718"/>
            <a:ext cx="196850" cy="230187"/>
          </a:xfrm>
          <a:prstGeom prst="rect">
            <a:avLst/>
          </a:prstGeom>
        </p:spPr>
        <p:txBody>
          <a:bodyPr anchor="ctr"/>
          <a:lstStyle>
            <a:lvl1pPr algn="ctr">
              <a:defRPr sz="600"/>
            </a:lvl1pPr>
          </a:lstStyle>
          <a:p>
            <a:pPr lvl="0"/>
            <a:r>
              <a:rPr lang="nl-NL" err="1"/>
              <a:t>nr</a:t>
            </a:r>
            <a:endParaRPr lang="nl-NL"/>
          </a:p>
        </p:txBody>
      </p:sp>
      <p:sp>
        <p:nvSpPr>
          <p:cNvPr id="26" name="Text Placeholder 19">
            <a:extLst>
              <a:ext uri="{FF2B5EF4-FFF2-40B4-BE49-F238E27FC236}">
                <a16:creationId xmlns:a16="http://schemas.microsoft.com/office/drawing/2014/main" id="{ECEE0ACA-72BE-7400-0106-E17206548E7A}"/>
              </a:ext>
            </a:extLst>
          </p:cNvPr>
          <p:cNvSpPr>
            <a:spLocks noGrp="1"/>
          </p:cNvSpPr>
          <p:nvPr>
            <p:ph type="body" sz="quarter" idx="25" hasCustomPrompt="1"/>
          </p:nvPr>
        </p:nvSpPr>
        <p:spPr>
          <a:xfrm>
            <a:off x="6087568" y="1746718"/>
            <a:ext cx="196850" cy="230187"/>
          </a:xfrm>
          <a:prstGeom prst="rect">
            <a:avLst/>
          </a:prstGeom>
        </p:spPr>
        <p:txBody>
          <a:bodyPr anchor="ctr"/>
          <a:lstStyle>
            <a:lvl1pPr algn="ctr">
              <a:defRPr sz="600"/>
            </a:lvl1pPr>
          </a:lstStyle>
          <a:p>
            <a:pPr lvl="0"/>
            <a:r>
              <a:rPr lang="nl-NL" err="1"/>
              <a:t>nr</a:t>
            </a:r>
            <a:endParaRPr lang="nl-NL"/>
          </a:p>
        </p:txBody>
      </p:sp>
      <p:sp>
        <p:nvSpPr>
          <p:cNvPr id="27" name="Text Placeholder 19">
            <a:extLst>
              <a:ext uri="{FF2B5EF4-FFF2-40B4-BE49-F238E27FC236}">
                <a16:creationId xmlns:a16="http://schemas.microsoft.com/office/drawing/2014/main" id="{AE7875D1-2FC6-6A31-7C08-FD9D8CC7417E}"/>
              </a:ext>
            </a:extLst>
          </p:cNvPr>
          <p:cNvSpPr>
            <a:spLocks noGrp="1"/>
          </p:cNvSpPr>
          <p:nvPr>
            <p:ph type="body" sz="quarter" idx="26" hasCustomPrompt="1"/>
          </p:nvPr>
        </p:nvSpPr>
        <p:spPr>
          <a:xfrm>
            <a:off x="6797749" y="1746718"/>
            <a:ext cx="196850" cy="230187"/>
          </a:xfrm>
          <a:prstGeom prst="rect">
            <a:avLst/>
          </a:prstGeom>
        </p:spPr>
        <p:txBody>
          <a:bodyPr anchor="ctr"/>
          <a:lstStyle>
            <a:lvl1pPr algn="ctr">
              <a:defRPr sz="600"/>
            </a:lvl1pPr>
          </a:lstStyle>
          <a:p>
            <a:pPr lvl="0"/>
            <a:r>
              <a:rPr lang="nl-NL" err="1"/>
              <a:t>nr</a:t>
            </a:r>
            <a:endParaRPr lang="nl-NL"/>
          </a:p>
        </p:txBody>
      </p:sp>
      <p:sp>
        <p:nvSpPr>
          <p:cNvPr id="28" name="Text Placeholder 19">
            <a:extLst>
              <a:ext uri="{FF2B5EF4-FFF2-40B4-BE49-F238E27FC236}">
                <a16:creationId xmlns:a16="http://schemas.microsoft.com/office/drawing/2014/main" id="{9AA5041C-F7B1-A27E-B05F-29CE2A7A1554}"/>
              </a:ext>
            </a:extLst>
          </p:cNvPr>
          <p:cNvSpPr>
            <a:spLocks noGrp="1"/>
          </p:cNvSpPr>
          <p:nvPr>
            <p:ph type="body" sz="quarter" idx="27" hasCustomPrompt="1"/>
          </p:nvPr>
        </p:nvSpPr>
        <p:spPr>
          <a:xfrm>
            <a:off x="8218109" y="1746718"/>
            <a:ext cx="196850" cy="230187"/>
          </a:xfrm>
          <a:prstGeom prst="rect">
            <a:avLst/>
          </a:prstGeom>
        </p:spPr>
        <p:txBody>
          <a:bodyPr anchor="ctr"/>
          <a:lstStyle>
            <a:lvl1pPr algn="ctr">
              <a:defRPr sz="600"/>
            </a:lvl1pPr>
          </a:lstStyle>
          <a:p>
            <a:pPr lvl="0"/>
            <a:r>
              <a:rPr lang="nl-NL" err="1"/>
              <a:t>nr</a:t>
            </a:r>
            <a:endParaRPr lang="nl-NL"/>
          </a:p>
        </p:txBody>
      </p:sp>
      <p:sp>
        <p:nvSpPr>
          <p:cNvPr id="38" name="Text Placeholder 19">
            <a:extLst>
              <a:ext uri="{FF2B5EF4-FFF2-40B4-BE49-F238E27FC236}">
                <a16:creationId xmlns:a16="http://schemas.microsoft.com/office/drawing/2014/main" id="{7F5B3EC5-E8C2-DF43-E3ED-810841F30F95}"/>
              </a:ext>
            </a:extLst>
          </p:cNvPr>
          <p:cNvSpPr>
            <a:spLocks noGrp="1"/>
          </p:cNvSpPr>
          <p:nvPr>
            <p:ph type="body" sz="quarter" idx="28" hasCustomPrompt="1"/>
          </p:nvPr>
        </p:nvSpPr>
        <p:spPr>
          <a:xfrm>
            <a:off x="7507930" y="1746718"/>
            <a:ext cx="196850" cy="230187"/>
          </a:xfrm>
          <a:prstGeom prst="rect">
            <a:avLst/>
          </a:prstGeom>
        </p:spPr>
        <p:txBody>
          <a:bodyPr anchor="ctr"/>
          <a:lstStyle>
            <a:lvl1pPr algn="ctr">
              <a:defRPr sz="600"/>
            </a:lvl1pPr>
          </a:lstStyle>
          <a:p>
            <a:pPr lvl="0"/>
            <a:r>
              <a:rPr lang="nl-NL" err="1"/>
              <a:t>nr</a:t>
            </a:r>
            <a:endParaRPr lang="nl-NL"/>
          </a:p>
        </p:txBody>
      </p:sp>
      <p:sp>
        <p:nvSpPr>
          <p:cNvPr id="42" name="Text Placeholder 41">
            <a:extLst>
              <a:ext uri="{FF2B5EF4-FFF2-40B4-BE49-F238E27FC236}">
                <a16:creationId xmlns:a16="http://schemas.microsoft.com/office/drawing/2014/main" id="{CD300532-6554-5DD6-CBB7-511C5BB0FB57}"/>
              </a:ext>
            </a:extLst>
          </p:cNvPr>
          <p:cNvSpPr>
            <a:spLocks noGrp="1"/>
          </p:cNvSpPr>
          <p:nvPr>
            <p:ph type="body" sz="quarter" idx="29" hasCustomPrompt="1"/>
          </p:nvPr>
        </p:nvSpPr>
        <p:spPr>
          <a:xfrm>
            <a:off x="2353162" y="1405290"/>
            <a:ext cx="1254125" cy="233362"/>
          </a:xfrm>
          <a:prstGeom prst="rect">
            <a:avLst/>
          </a:prstGeom>
        </p:spPr>
        <p:txBody>
          <a:bodyPr/>
          <a:lstStyle>
            <a:lvl1pPr algn="ctr">
              <a:defRPr>
                <a:latin typeface="Noto Serif Display" panose="02020502080505090204" pitchFamily="18" charset="0"/>
                <a:ea typeface="Noto Serif Display" panose="02020502080505090204" pitchFamily="18" charset="0"/>
                <a:cs typeface="Noto Serif Display" panose="02020502080505090204" pitchFamily="18" charset="0"/>
              </a:defRPr>
            </a:lvl1pPr>
          </a:lstStyle>
          <a:p>
            <a:pPr lvl="0"/>
            <a:r>
              <a:rPr lang="en-GB"/>
              <a:t>Month</a:t>
            </a:r>
            <a:endParaRPr lang="nl-NL"/>
          </a:p>
        </p:txBody>
      </p:sp>
      <p:sp>
        <p:nvSpPr>
          <p:cNvPr id="43" name="Text Placeholder 41">
            <a:extLst>
              <a:ext uri="{FF2B5EF4-FFF2-40B4-BE49-F238E27FC236}">
                <a16:creationId xmlns:a16="http://schemas.microsoft.com/office/drawing/2014/main" id="{24F3056E-E284-8C05-BFED-2FB35FFBC570}"/>
              </a:ext>
            </a:extLst>
          </p:cNvPr>
          <p:cNvSpPr>
            <a:spLocks noGrp="1"/>
          </p:cNvSpPr>
          <p:nvPr>
            <p:ph type="body" sz="quarter" idx="30" hasCustomPrompt="1"/>
          </p:nvPr>
        </p:nvSpPr>
        <p:spPr>
          <a:xfrm>
            <a:off x="5212477" y="1405290"/>
            <a:ext cx="1254125" cy="233362"/>
          </a:xfrm>
          <a:prstGeom prst="rect">
            <a:avLst/>
          </a:prstGeom>
        </p:spPr>
        <p:txBody>
          <a:bodyPr/>
          <a:lstStyle>
            <a:lvl1pPr algn="ctr">
              <a:defRPr>
                <a:latin typeface="Noto Serif Display" panose="02020502080505090204" pitchFamily="18" charset="0"/>
                <a:ea typeface="Noto Serif Display" panose="02020502080505090204" pitchFamily="18" charset="0"/>
                <a:cs typeface="Noto Serif Display" panose="02020502080505090204" pitchFamily="18" charset="0"/>
              </a:defRPr>
            </a:lvl1pPr>
          </a:lstStyle>
          <a:p>
            <a:pPr lvl="0"/>
            <a:r>
              <a:rPr lang="en-GB"/>
              <a:t>Month</a:t>
            </a:r>
            <a:endParaRPr lang="nl-NL"/>
          </a:p>
        </p:txBody>
      </p:sp>
      <p:sp>
        <p:nvSpPr>
          <p:cNvPr id="44" name="Text Placeholder 41">
            <a:extLst>
              <a:ext uri="{FF2B5EF4-FFF2-40B4-BE49-F238E27FC236}">
                <a16:creationId xmlns:a16="http://schemas.microsoft.com/office/drawing/2014/main" id="{602C4382-3672-7844-9F50-9C07706D2247}"/>
              </a:ext>
            </a:extLst>
          </p:cNvPr>
          <p:cNvSpPr>
            <a:spLocks noGrp="1"/>
          </p:cNvSpPr>
          <p:nvPr>
            <p:ph type="body" sz="quarter" idx="31" hasCustomPrompt="1"/>
          </p:nvPr>
        </p:nvSpPr>
        <p:spPr>
          <a:xfrm>
            <a:off x="7353334" y="1405290"/>
            <a:ext cx="1254125" cy="233362"/>
          </a:xfrm>
          <a:prstGeom prst="rect">
            <a:avLst/>
          </a:prstGeom>
        </p:spPr>
        <p:txBody>
          <a:bodyPr/>
          <a:lstStyle>
            <a:lvl1pPr algn="ctr">
              <a:defRPr>
                <a:latin typeface="Noto Serif Display" panose="02020502080505090204" pitchFamily="18" charset="0"/>
                <a:ea typeface="Noto Serif Display" panose="02020502080505090204" pitchFamily="18" charset="0"/>
                <a:cs typeface="Noto Serif Display" panose="02020502080505090204" pitchFamily="18" charset="0"/>
              </a:defRPr>
            </a:lvl1pPr>
          </a:lstStyle>
          <a:p>
            <a:pPr lvl="0"/>
            <a:r>
              <a:rPr lang="en-GB"/>
              <a:t>Month</a:t>
            </a:r>
            <a:endParaRPr lang="nl-NL"/>
          </a:p>
        </p:txBody>
      </p:sp>
    </p:spTree>
    <p:extLst>
      <p:ext uri="{BB962C8B-B14F-4D97-AF65-F5344CB8AC3E}">
        <p14:creationId xmlns:p14="http://schemas.microsoft.com/office/powerpoint/2010/main" val="1627064098"/>
      </p:ext>
    </p:extLst>
  </p:cSld>
  <p:clrMapOvr>
    <a:overrideClrMapping bg1="dk1" tx1="lt1" bg2="dk2" tx2="lt2" accent1="accent1" accent2="accent2" accent3="accent3" accent4="accent4" accent5="accent5" accent6="accent6" hlink="hlink" folHlink="folHlink"/>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758608-D762-4AFF-E2F8-7E0786464A76}"/>
              </a:ext>
            </a:extLst>
          </p:cNvPr>
          <p:cNvSpPr>
            <a:spLocks noGrp="1"/>
          </p:cNvSpPr>
          <p:nvPr>
            <p:ph type="title" hasCustomPrompt="1"/>
          </p:nvPr>
        </p:nvSpPr>
        <p:spPr>
          <a:xfrm>
            <a:off x="481013" y="1858290"/>
            <a:ext cx="3400425" cy="1426920"/>
          </a:xfrm>
          <a:prstGeom prst="rect">
            <a:avLst/>
          </a:prstGeom>
        </p:spPr>
        <p:txBody>
          <a:bodyPr anchor="ctr" anchorCtr="0">
            <a:spAutoFit/>
          </a:bodyPr>
          <a:lstStyle>
            <a:lvl1pPr>
              <a:defRPr sz="4400"/>
            </a:lvl1pPr>
          </a:lstStyle>
          <a:p>
            <a:r>
              <a:rPr lang="nl-NL"/>
              <a:t>In </a:t>
            </a:r>
            <a:r>
              <a:rPr lang="nl-NL" err="1"/>
              <a:t>this</a:t>
            </a:r>
            <a:r>
              <a:rPr lang="nl-NL"/>
              <a:t> </a:t>
            </a:r>
            <a:r>
              <a:rPr lang="nl-NL" err="1"/>
              <a:t>proposal</a:t>
            </a:r>
            <a:endParaRPr lang="nl-NL"/>
          </a:p>
        </p:txBody>
      </p:sp>
      <p:sp>
        <p:nvSpPr>
          <p:cNvPr id="3" name="Tijdelijke aanduiding voor dianummer 2">
            <a:extLst>
              <a:ext uri="{FF2B5EF4-FFF2-40B4-BE49-F238E27FC236}">
                <a16:creationId xmlns:a16="http://schemas.microsoft.com/office/drawing/2014/main" id="{0D758161-1DDD-4706-D6FE-7C870F520CB6}"/>
              </a:ext>
            </a:extLst>
          </p:cNvPr>
          <p:cNvSpPr>
            <a:spLocks noGrp="1" noRot="1" noMove="1" noResize="1" noEditPoints="1" noAdjustHandles="1" noChangeArrowheads="1" noChangeShapeType="1"/>
          </p:cNvSpPr>
          <p:nvPr>
            <p:ph type="sldNum" sz="quarter" idx="10"/>
          </p:nvPr>
        </p:nvSpPr>
        <p:spPr/>
        <p:txBody>
          <a:bodyPr/>
          <a:lstStyle/>
          <a:p>
            <a:fld id="{86CB4B4D-7CA3-9044-876B-883B54F8677D}" type="slidenum">
              <a:rPr lang="nl-NL" smtClean="0"/>
              <a:pPr/>
              <a:t>‹#›</a:t>
            </a:fld>
            <a:endParaRPr lang="nl-NL"/>
          </a:p>
        </p:txBody>
      </p:sp>
      <p:sp>
        <p:nvSpPr>
          <p:cNvPr id="5" name="Tijdelijke aanduiding voor tekst 4">
            <a:extLst>
              <a:ext uri="{FF2B5EF4-FFF2-40B4-BE49-F238E27FC236}">
                <a16:creationId xmlns:a16="http://schemas.microsoft.com/office/drawing/2014/main" id="{AFFC9424-2776-27EE-D67D-0B8B8A51283A}"/>
              </a:ext>
            </a:extLst>
          </p:cNvPr>
          <p:cNvSpPr>
            <a:spLocks noGrp="1"/>
          </p:cNvSpPr>
          <p:nvPr>
            <p:ph type="body" sz="quarter" idx="11" hasCustomPrompt="1"/>
          </p:nvPr>
        </p:nvSpPr>
        <p:spPr>
          <a:xfrm>
            <a:off x="4572000" y="1163945"/>
            <a:ext cx="4090988" cy="2974235"/>
          </a:xfrm>
          <a:prstGeom prst="rect">
            <a:avLst/>
          </a:prstGeom>
        </p:spPr>
        <p:txBody>
          <a:bodyPr lIns="90000" tIns="46800" rIns="90000" bIns="46800" anchor="ctr"/>
          <a:lstStyle>
            <a:lvl1pPr marL="0" indent="0">
              <a:lnSpc>
                <a:spcPct val="100000"/>
              </a:lnSpc>
              <a:spcBef>
                <a:spcPts val="160"/>
              </a:spcBef>
              <a:spcAft>
                <a:spcPts val="160"/>
              </a:spcAft>
              <a:buFont typeface="+mj-lt"/>
              <a:buNone/>
              <a:defRPr sz="1600" b="1">
                <a:solidFill>
                  <a:schemeClr val="tx1"/>
                </a:solidFill>
              </a:defRPr>
            </a:lvl1pPr>
            <a:lvl2pPr marL="342900" indent="-342900">
              <a:buFont typeface="+mj-lt"/>
              <a:buAutoNum type="arabicPeriod"/>
              <a:defRPr sz="1800" b="1"/>
            </a:lvl2pPr>
            <a:lvl3pPr marL="545306" indent="-342900">
              <a:buFont typeface="+mj-lt"/>
              <a:buAutoNum type="arabicPeriod"/>
              <a:defRPr sz="1800" b="1"/>
            </a:lvl3pPr>
            <a:lvl4pPr marL="748308" indent="-342900">
              <a:buFont typeface="+mj-lt"/>
              <a:buAutoNum type="arabicPeriod"/>
              <a:defRPr sz="1800" b="1"/>
            </a:lvl4pPr>
            <a:lvl5pPr marL="950714" indent="-342900">
              <a:buFont typeface="+mj-lt"/>
              <a:buAutoNum type="arabicPeriod"/>
              <a:defRPr sz="1800" b="1"/>
            </a:lvl5pPr>
          </a:lstStyle>
          <a:p>
            <a:pPr marL="342900" marR="0" lvl="0" indent="-342900" algn="l" defTabSz="171450" rtl="0" eaLnBrk="1" fontAlgn="auto" latinLnBrk="0" hangingPunct="1">
              <a:lnSpc>
                <a:spcPct val="200000"/>
              </a:lnSpc>
              <a:spcBef>
                <a:spcPts val="0"/>
              </a:spcBef>
              <a:spcAft>
                <a:spcPts val="0"/>
              </a:spcAft>
              <a:buClrTx/>
              <a:buSzTx/>
              <a:buFont typeface="+mj-lt"/>
              <a:buAutoNum type="arabicPeriod"/>
              <a:tabLst/>
              <a:defRPr/>
            </a:pPr>
            <a:r>
              <a:rPr lang="nl-NL" err="1"/>
              <a:t>Lorem</a:t>
            </a:r>
            <a:r>
              <a:rPr lang="nl-NL"/>
              <a:t> </a:t>
            </a:r>
            <a:r>
              <a:rPr lang="nl-NL" err="1"/>
              <a:t>ipsum</a:t>
            </a:r>
            <a:endParaRPr lang="nl-NL"/>
          </a:p>
          <a:p>
            <a:pPr marL="342900" marR="0" lvl="0" indent="-342900" algn="l" defTabSz="171450" rtl="0" eaLnBrk="1" fontAlgn="auto" latinLnBrk="0" hangingPunct="1">
              <a:lnSpc>
                <a:spcPct val="200000"/>
              </a:lnSpc>
              <a:spcBef>
                <a:spcPts val="0"/>
              </a:spcBef>
              <a:spcAft>
                <a:spcPts val="0"/>
              </a:spcAft>
              <a:buClrTx/>
              <a:buSzTx/>
              <a:buFont typeface="+mj-lt"/>
              <a:buAutoNum type="arabicPeriod"/>
              <a:tabLst/>
              <a:defRPr/>
            </a:pPr>
            <a:r>
              <a:rPr lang="nl-NL" err="1"/>
              <a:t>Lorem</a:t>
            </a:r>
            <a:r>
              <a:rPr lang="nl-NL"/>
              <a:t> </a:t>
            </a:r>
            <a:r>
              <a:rPr lang="nl-NL" err="1"/>
              <a:t>ipsum</a:t>
            </a:r>
            <a:endParaRPr lang="nl-NL"/>
          </a:p>
          <a:p>
            <a:pPr marL="342900" marR="0" lvl="0" indent="-342900" algn="l" defTabSz="171450" rtl="0" eaLnBrk="1" fontAlgn="auto" latinLnBrk="0" hangingPunct="1">
              <a:lnSpc>
                <a:spcPct val="200000"/>
              </a:lnSpc>
              <a:spcBef>
                <a:spcPts val="0"/>
              </a:spcBef>
              <a:spcAft>
                <a:spcPts val="0"/>
              </a:spcAft>
              <a:buClrTx/>
              <a:buSzTx/>
              <a:buFont typeface="+mj-lt"/>
              <a:buAutoNum type="arabicPeriod"/>
              <a:tabLst/>
              <a:defRPr/>
            </a:pPr>
            <a:r>
              <a:rPr lang="nl-NL" err="1"/>
              <a:t>Lorem</a:t>
            </a:r>
            <a:r>
              <a:rPr lang="nl-NL"/>
              <a:t> </a:t>
            </a:r>
            <a:r>
              <a:rPr lang="nl-NL" err="1"/>
              <a:t>ipsum</a:t>
            </a:r>
            <a:endParaRPr lang="nl-NL"/>
          </a:p>
          <a:p>
            <a:pPr marL="342900" marR="0" lvl="0" indent="-342900" algn="l" defTabSz="171450" rtl="0" eaLnBrk="1" fontAlgn="auto" latinLnBrk="0" hangingPunct="1">
              <a:lnSpc>
                <a:spcPct val="200000"/>
              </a:lnSpc>
              <a:spcBef>
                <a:spcPts val="0"/>
              </a:spcBef>
              <a:spcAft>
                <a:spcPts val="0"/>
              </a:spcAft>
              <a:buClrTx/>
              <a:buSzTx/>
              <a:buFont typeface="+mj-lt"/>
              <a:buAutoNum type="arabicPeriod"/>
              <a:tabLst/>
              <a:defRPr/>
            </a:pPr>
            <a:r>
              <a:rPr lang="nl-NL" err="1"/>
              <a:t>Lorem</a:t>
            </a:r>
            <a:r>
              <a:rPr lang="nl-NL"/>
              <a:t> </a:t>
            </a:r>
            <a:r>
              <a:rPr lang="nl-NL" err="1"/>
              <a:t>ipsum</a:t>
            </a:r>
            <a:endParaRPr lang="nl-NL"/>
          </a:p>
          <a:p>
            <a:pPr marL="342900" marR="0" lvl="0" indent="-342900" algn="l" defTabSz="171450" rtl="0" eaLnBrk="1" fontAlgn="auto" latinLnBrk="0" hangingPunct="1">
              <a:lnSpc>
                <a:spcPct val="200000"/>
              </a:lnSpc>
              <a:spcBef>
                <a:spcPts val="0"/>
              </a:spcBef>
              <a:spcAft>
                <a:spcPts val="0"/>
              </a:spcAft>
              <a:buClrTx/>
              <a:buSzTx/>
              <a:buFont typeface="+mj-lt"/>
              <a:buAutoNum type="arabicPeriod"/>
              <a:tabLst/>
              <a:defRPr/>
            </a:pPr>
            <a:r>
              <a:rPr lang="nl-NL" err="1"/>
              <a:t>Lorem</a:t>
            </a:r>
            <a:r>
              <a:rPr lang="nl-NL"/>
              <a:t> </a:t>
            </a:r>
            <a:r>
              <a:rPr lang="nl-NL" err="1"/>
              <a:t>ipsum</a:t>
            </a:r>
            <a:endParaRPr lang="nl-NL"/>
          </a:p>
        </p:txBody>
      </p:sp>
    </p:spTree>
    <p:extLst>
      <p:ext uri="{BB962C8B-B14F-4D97-AF65-F5344CB8AC3E}">
        <p14:creationId xmlns:p14="http://schemas.microsoft.com/office/powerpoint/2010/main" val="52550719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image right + tex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EF0DE70D-BAFC-8B62-1CF8-6B7BBD73FEA8}"/>
              </a:ext>
            </a:extLst>
          </p:cNvPr>
          <p:cNvSpPr>
            <a:spLocks noGrp="1"/>
          </p:cNvSpPr>
          <p:nvPr>
            <p:ph type="pic" sz="quarter" idx="11"/>
          </p:nvPr>
        </p:nvSpPr>
        <p:spPr>
          <a:xfrm>
            <a:off x="6057900" y="0"/>
            <a:ext cx="3086100" cy="5143500"/>
          </a:xfrm>
          <a:prstGeom prst="rect">
            <a:avLst/>
          </a:prstGeom>
        </p:spPr>
        <p:txBody>
          <a:bodyPr/>
          <a:lstStyle/>
          <a:p>
            <a:r>
              <a:rPr lang="nl-NL"/>
              <a:t>Klik op het pictogram als u een afbeelding wilt toevoegen</a:t>
            </a:r>
          </a:p>
        </p:txBody>
      </p:sp>
      <p:sp>
        <p:nvSpPr>
          <p:cNvPr id="3" name="Tijdelijke aanduiding voor dianummer 2">
            <a:extLst>
              <a:ext uri="{FF2B5EF4-FFF2-40B4-BE49-F238E27FC236}">
                <a16:creationId xmlns:a16="http://schemas.microsoft.com/office/drawing/2014/main" id="{B11ABDD1-8516-DC53-690A-CCC571C79C9F}"/>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24" name="Tijdelijke aanduiding voor tekst 7">
            <a:extLst>
              <a:ext uri="{FF2B5EF4-FFF2-40B4-BE49-F238E27FC236}">
                <a16:creationId xmlns:a16="http://schemas.microsoft.com/office/drawing/2014/main" id="{2D4EC1E4-181F-CA78-CBE6-AADDDF244BCE}"/>
              </a:ext>
            </a:extLst>
          </p:cNvPr>
          <p:cNvSpPr>
            <a:spLocks noGrp="1"/>
          </p:cNvSpPr>
          <p:nvPr>
            <p:ph type="body" sz="quarter" idx="12" hasCustomPrompt="1"/>
          </p:nvPr>
        </p:nvSpPr>
        <p:spPr>
          <a:xfrm>
            <a:off x="481011" y="1825200"/>
            <a:ext cx="4696468" cy="257369"/>
          </a:xfrm>
          <a:prstGeom prst="rect">
            <a:avLst/>
          </a:prstGeom>
        </p:spPr>
        <p:txBody>
          <a:bodyPr wrap="square">
            <a:spAutoFit/>
          </a:bodyPr>
          <a:lstStyle>
            <a:lvl1pPr>
              <a:defRPr sz="1200" b="1"/>
            </a:lvl1pPr>
          </a:lstStyle>
          <a:p>
            <a:r>
              <a:rPr lang="en-US" b="1">
                <a:solidFill>
                  <a:srgbClr val="1A219C"/>
                </a:solidFill>
                <a:effectLst/>
                <a:latin typeface="Manrope" pitchFamily="2" charset="0"/>
              </a:rPr>
              <a:t>Subtitle</a:t>
            </a:r>
            <a:endParaRPr lang="en-US">
              <a:solidFill>
                <a:srgbClr val="1A219C"/>
              </a:solidFill>
              <a:effectLst/>
              <a:latin typeface="Manrope" pitchFamily="2" charset="0"/>
            </a:endParaRPr>
          </a:p>
        </p:txBody>
      </p:sp>
      <p:sp>
        <p:nvSpPr>
          <p:cNvPr id="22" name="Titel 1">
            <a:extLst>
              <a:ext uri="{FF2B5EF4-FFF2-40B4-BE49-F238E27FC236}">
                <a16:creationId xmlns:a16="http://schemas.microsoft.com/office/drawing/2014/main" id="{AC1EF58E-7E2C-C61E-35DE-9C04CDC6A66C}"/>
              </a:ext>
            </a:extLst>
          </p:cNvPr>
          <p:cNvSpPr>
            <a:spLocks noGrp="1"/>
          </p:cNvSpPr>
          <p:nvPr>
            <p:ph type="title" hasCustomPrompt="1"/>
          </p:nvPr>
        </p:nvSpPr>
        <p:spPr>
          <a:xfrm>
            <a:off x="481013" y="567279"/>
            <a:ext cx="4696466" cy="481517"/>
          </a:xfrm>
          <a:prstGeom prst="rect">
            <a:avLst/>
          </a:prstGeom>
        </p:spPr>
        <p:txBody>
          <a:bodyPr>
            <a:noAutofit/>
          </a:bodyPr>
          <a:lstStyle>
            <a:lvl1pPr marL="0" indent="0">
              <a:defRPr sz="2400"/>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 </a:t>
            </a:r>
            <a:r>
              <a:rPr lang="nl-NL" err="1"/>
              <a:t>dipiscing</a:t>
            </a:r>
            <a:r>
              <a:rPr lang="nl-NL"/>
              <a:t> </a:t>
            </a:r>
            <a:r>
              <a:rPr lang="nl-NL" err="1"/>
              <a:t>elit</a:t>
            </a:r>
            <a:r>
              <a:rPr lang="nl-NL"/>
              <a:t>. </a:t>
            </a:r>
          </a:p>
        </p:txBody>
      </p:sp>
      <p:grpSp>
        <p:nvGrpSpPr>
          <p:cNvPr id="2" name="logo">
            <a:extLst>
              <a:ext uri="{FF2B5EF4-FFF2-40B4-BE49-F238E27FC236}">
                <a16:creationId xmlns:a16="http://schemas.microsoft.com/office/drawing/2014/main" id="{393CBC1D-7DC8-2DEE-5F72-8D5C7AB241FD}"/>
              </a:ext>
            </a:extLst>
          </p:cNvPr>
          <p:cNvGrpSpPr/>
          <p:nvPr userDrawn="1"/>
        </p:nvGrpSpPr>
        <p:grpSpPr>
          <a:xfrm>
            <a:off x="8762452" y="4762758"/>
            <a:ext cx="237947" cy="238125"/>
            <a:chOff x="0" y="0"/>
            <a:chExt cx="634999" cy="634999"/>
          </a:xfrm>
          <a:solidFill>
            <a:schemeClr val="tx1"/>
          </a:solidFill>
        </p:grpSpPr>
        <p:sp>
          <p:nvSpPr>
            <p:cNvPr id="7" name="Vorm">
              <a:extLst>
                <a:ext uri="{FF2B5EF4-FFF2-40B4-BE49-F238E27FC236}">
                  <a16:creationId xmlns:a16="http://schemas.microsoft.com/office/drawing/2014/main" id="{6CCF9FBD-4A66-4639-772B-5BAD415EADD3}"/>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0" name="Vorm">
              <a:extLst>
                <a:ext uri="{FF2B5EF4-FFF2-40B4-BE49-F238E27FC236}">
                  <a16:creationId xmlns:a16="http://schemas.microsoft.com/office/drawing/2014/main" id="{EF97F6C4-431F-4C87-8E0D-185D69F11A58}"/>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1" name="Vorm">
              <a:extLst>
                <a:ext uri="{FF2B5EF4-FFF2-40B4-BE49-F238E27FC236}">
                  <a16:creationId xmlns:a16="http://schemas.microsoft.com/office/drawing/2014/main" id="{649EF9F4-4409-091D-80F5-9F7D92B3F9B7}"/>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12" name="Vorm">
              <a:extLst>
                <a:ext uri="{FF2B5EF4-FFF2-40B4-BE49-F238E27FC236}">
                  <a16:creationId xmlns:a16="http://schemas.microsoft.com/office/drawing/2014/main" id="{4D5567A7-A9C2-0E9A-15F4-99158872A34F}"/>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
        <p:nvSpPr>
          <p:cNvPr id="5" name="Content Placeholder 11">
            <a:extLst>
              <a:ext uri="{FF2B5EF4-FFF2-40B4-BE49-F238E27FC236}">
                <a16:creationId xmlns:a16="http://schemas.microsoft.com/office/drawing/2014/main" id="{478A9F8B-3D2F-7B16-D990-6C2CE424E0B0}"/>
              </a:ext>
            </a:extLst>
          </p:cNvPr>
          <p:cNvSpPr>
            <a:spLocks noGrp="1"/>
          </p:cNvSpPr>
          <p:nvPr>
            <p:ph sz="quarter" idx="21"/>
          </p:nvPr>
        </p:nvSpPr>
        <p:spPr>
          <a:xfrm>
            <a:off x="481014" y="2070000"/>
            <a:ext cx="4696466" cy="2500413"/>
          </a:xfrm>
        </p:spPr>
        <p:txBody>
          <a:bodyPr/>
          <a:lstStyle>
            <a:lvl3pPr marL="405408" indent="-203002">
              <a:buFont typeface="Arial" panose="020B0604020202020204" pitchFamily="34" charset="0"/>
              <a:buChar cha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69031878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text page">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2547B6-013E-1D40-D28B-7BC9C7E54502}"/>
              </a:ext>
            </a:extLst>
          </p:cNvPr>
          <p:cNvSpPr>
            <a:spLocks noGrp="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2" name="Tijdelijke aanduiding voor tekst 2">
            <a:extLst>
              <a:ext uri="{FF2B5EF4-FFF2-40B4-BE49-F238E27FC236}">
                <a16:creationId xmlns:a16="http://schemas.microsoft.com/office/drawing/2014/main" id="{CF8BEC28-E638-A9F5-B9A4-59574B5B7136}"/>
              </a:ext>
            </a:extLst>
          </p:cNvPr>
          <p:cNvSpPr>
            <a:spLocks noGrp="1"/>
          </p:cNvSpPr>
          <p:nvPr>
            <p:ph idx="1"/>
          </p:nvPr>
        </p:nvSpPr>
        <p:spPr>
          <a:xfrm>
            <a:off x="481013" y="1451372"/>
            <a:ext cx="8181975" cy="3118842"/>
          </a:xfrm>
          <a:prstGeom prst="rect">
            <a:avLst/>
          </a:prstGeom>
          <a:noFill/>
          <a:ln>
            <a:noFill/>
          </a:ln>
        </p:spPr>
        <p:txBody>
          <a:bodyPr vert="horz" lIns="36000" tIns="36000" rIns="36000" bIns="36000" rtlCol="0">
            <a:noAutofit/>
          </a:bodyPr>
          <a:lstStyle/>
          <a:p>
            <a:pPr lvl="0">
              <a:spcAft>
                <a:spcPts val="225"/>
              </a:spcAft>
              <a:buClr>
                <a:schemeClr val="tx1"/>
              </a:buClr>
            </a:pPr>
            <a:r>
              <a:rPr lang="en-GB" noProof="0"/>
              <a:t>Click to edit Master text styles</a:t>
            </a:r>
          </a:p>
          <a:p>
            <a:pPr lvl="1">
              <a:spcAft>
                <a:spcPts val="225"/>
              </a:spcAft>
              <a:buClr>
                <a:schemeClr val="tx1"/>
              </a:buClr>
            </a:pPr>
            <a:r>
              <a:rPr lang="en-GB" noProof="0"/>
              <a:t>Second level</a:t>
            </a:r>
          </a:p>
          <a:p>
            <a:pPr lvl="2">
              <a:spcAft>
                <a:spcPts val="225"/>
              </a:spcAft>
              <a:buClr>
                <a:schemeClr val="tx1"/>
              </a:buClr>
            </a:pPr>
            <a:r>
              <a:rPr lang="en-GB" noProof="0"/>
              <a:t>Third level</a:t>
            </a:r>
          </a:p>
          <a:p>
            <a:pPr lvl="3">
              <a:spcAft>
                <a:spcPts val="225"/>
              </a:spcAft>
              <a:buClr>
                <a:schemeClr val="tx1"/>
              </a:buClr>
            </a:pPr>
            <a:r>
              <a:rPr lang="en-GB" noProof="0"/>
              <a:t>Fourth level</a:t>
            </a:r>
          </a:p>
          <a:p>
            <a:pPr lvl="4">
              <a:spcAft>
                <a:spcPts val="225"/>
              </a:spcAft>
              <a:buClr>
                <a:schemeClr val="tx1"/>
              </a:buClr>
            </a:pPr>
            <a:r>
              <a:rPr lang="en-GB" noProof="0"/>
              <a:t>Fifth level</a:t>
            </a:r>
          </a:p>
        </p:txBody>
      </p:sp>
      <p:sp>
        <p:nvSpPr>
          <p:cNvPr id="4" name="Tijdelijke aanduiding voor titel 1">
            <a:extLst>
              <a:ext uri="{FF2B5EF4-FFF2-40B4-BE49-F238E27FC236}">
                <a16:creationId xmlns:a16="http://schemas.microsoft.com/office/drawing/2014/main" id="{415FDF48-7E6C-B00D-ECDC-3D100C0F2FA8}"/>
              </a:ext>
            </a:extLst>
          </p:cNvPr>
          <p:cNvSpPr>
            <a:spLocks noGrp="1"/>
          </p:cNvSpPr>
          <p:nvPr>
            <p:ph type="title" hasCustomPrompt="1"/>
          </p:nvPr>
        </p:nvSpPr>
        <p:spPr>
          <a:xfrm>
            <a:off x="481013" y="546497"/>
            <a:ext cx="8181975" cy="607814"/>
          </a:xfrm>
          <a:prstGeom prst="rect">
            <a:avLst/>
          </a:prstGeom>
        </p:spPr>
        <p:txBody>
          <a:bodyPr vert="horz" lIns="36000" tIns="36000" rIns="36000" bIns="36000" rtlCol="0" anchor="t" anchorCtr="0">
            <a:normAutofit/>
          </a:bodyPr>
          <a:lstStyle/>
          <a:p>
            <a:r>
              <a:rPr lang="nl-NL"/>
              <a:t>Presentation </a:t>
            </a:r>
            <a:r>
              <a:rPr lang="nl-NL" err="1"/>
              <a:t>Title</a:t>
            </a:r>
            <a:endParaRPr lang="nl-NL"/>
          </a:p>
        </p:txBody>
      </p:sp>
    </p:spTree>
    <p:extLst>
      <p:ext uri="{BB962C8B-B14F-4D97-AF65-F5344CB8AC3E}">
        <p14:creationId xmlns:p14="http://schemas.microsoft.com/office/powerpoint/2010/main" val="39135872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left &amp; right">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DBE146E1-6C2D-3924-DC88-4A64E6A2017B}"/>
              </a:ext>
            </a:extLst>
          </p:cNvPr>
          <p:cNvSpPr/>
          <p:nvPr/>
        </p:nvSpPr>
        <p:spPr>
          <a:xfrm>
            <a:off x="0" y="4693903"/>
            <a:ext cx="9144000" cy="476250"/>
          </a:xfrm>
          <a:prstGeom prst="rect">
            <a:avLst/>
          </a:prstGeom>
          <a:solidFill>
            <a:srgbClr val="1F262B"/>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a:p>
        </p:txBody>
      </p:sp>
      <p:pic>
        <p:nvPicPr>
          <p:cNvPr id="3" name="Image" descr="Image">
            <a:extLst>
              <a:ext uri="{FF2B5EF4-FFF2-40B4-BE49-F238E27FC236}">
                <a16:creationId xmlns:a16="http://schemas.microsoft.com/office/drawing/2014/main" id="{9487566F-1265-A9BA-EA9C-233FA08A1AE6}"/>
              </a:ext>
            </a:extLst>
          </p:cNvPr>
          <p:cNvPicPr>
            <a:picLocks noChangeAspect="1"/>
          </p:cNvPicPr>
          <p:nvPr/>
        </p:nvPicPr>
        <p:blipFill>
          <a:blip r:embed="rId2"/>
          <a:stretch>
            <a:fillRect/>
          </a:stretch>
        </p:blipFill>
        <p:spPr>
          <a:xfrm>
            <a:off x="8265644" y="4729622"/>
            <a:ext cx="809625" cy="404813"/>
          </a:xfrm>
          <a:prstGeom prst="rect">
            <a:avLst/>
          </a:prstGeom>
          <a:ln w="12700">
            <a:miter lim="400000"/>
          </a:ln>
        </p:spPr>
      </p:pic>
      <p:sp>
        <p:nvSpPr>
          <p:cNvPr id="4" name="Slide Number">
            <a:extLst>
              <a:ext uri="{FF2B5EF4-FFF2-40B4-BE49-F238E27FC236}">
                <a16:creationId xmlns:a16="http://schemas.microsoft.com/office/drawing/2014/main" id="{8B18FD60-521E-0C79-D4CF-6EE82E675525}"/>
              </a:ext>
            </a:extLst>
          </p:cNvPr>
          <p:cNvSpPr txBox="1">
            <a:spLocks noGrp="1"/>
          </p:cNvSpPr>
          <p:nvPr>
            <p:ph type="sldNum" sz="quarter" idx="4294967295"/>
          </p:nvPr>
        </p:nvSpPr>
        <p:spPr>
          <a:xfrm>
            <a:off x="189703" y="4784258"/>
            <a:ext cx="666818" cy="2180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lvl1pPr algn="l">
              <a:defRPr sz="750">
                <a:solidFill>
                  <a:srgbClr val="FFFFFF"/>
                </a:solidFill>
                <a:latin typeface="Work Sans SemiBold"/>
                <a:ea typeface="Work Sans SemiBold"/>
                <a:cs typeface="Work Sans SemiBold"/>
                <a:sym typeface="Work Sans SemiBold"/>
              </a:defRPr>
            </a:lvl1pPr>
          </a:lstStyle>
          <a:p>
            <a:fld id="{86CB4B4D-7CA3-9044-876B-883B54F8677D}" type="slidenum">
              <a:rPr lang="nl-NL" smtClean="0"/>
              <a:pPr/>
              <a:t>‹#›</a:t>
            </a:fld>
            <a:endParaRPr lang="nl-NL"/>
          </a:p>
        </p:txBody>
      </p:sp>
      <p:sp>
        <p:nvSpPr>
          <p:cNvPr id="10" name="Title 9">
            <a:extLst>
              <a:ext uri="{FF2B5EF4-FFF2-40B4-BE49-F238E27FC236}">
                <a16:creationId xmlns:a16="http://schemas.microsoft.com/office/drawing/2014/main" id="{71B117E7-B0EA-108B-6488-64A0CC929E5E}"/>
              </a:ext>
            </a:extLst>
          </p:cNvPr>
          <p:cNvSpPr>
            <a:spLocks noGrp="1"/>
          </p:cNvSpPr>
          <p:nvPr>
            <p:ph type="title" hasCustomPrompt="1"/>
          </p:nvPr>
        </p:nvSpPr>
        <p:spPr>
          <a:xfrm>
            <a:off x="242105" y="223838"/>
            <a:ext cx="8239125" cy="934922"/>
          </a:xfrm>
        </p:spPr>
        <p:txBody>
          <a:bodyPr/>
          <a:lstStyle>
            <a:lvl1pPr>
              <a:defRPr b="0" i="0">
                <a:latin typeface="Space Grotesk Light" pitchFamily="2" charset="77"/>
                <a:cs typeface="Space Grotesk Light" pitchFamily="2" charset="77"/>
              </a:defRPr>
            </a:lvl1pPr>
          </a:lstStyle>
          <a:p>
            <a:r>
              <a:rPr lang="en-GB"/>
              <a:t>Slide header</a:t>
            </a:r>
            <a:endParaRPr lang="en-NL"/>
          </a:p>
        </p:txBody>
      </p:sp>
      <p:sp>
        <p:nvSpPr>
          <p:cNvPr id="12" name="Text Placeholder 11">
            <a:extLst>
              <a:ext uri="{FF2B5EF4-FFF2-40B4-BE49-F238E27FC236}">
                <a16:creationId xmlns:a16="http://schemas.microsoft.com/office/drawing/2014/main" id="{7305D113-55FF-2904-CECC-072E66B94156}"/>
              </a:ext>
            </a:extLst>
          </p:cNvPr>
          <p:cNvSpPr>
            <a:spLocks noGrp="1"/>
          </p:cNvSpPr>
          <p:nvPr>
            <p:ph type="body" sz="quarter" idx="10"/>
          </p:nvPr>
        </p:nvSpPr>
        <p:spPr>
          <a:xfrm>
            <a:off x="242293" y="1363338"/>
            <a:ext cx="4094559" cy="3125986"/>
          </a:xfrm>
        </p:spPr>
        <p:txBody>
          <a:bodyPr/>
          <a:lstStyle>
            <a:lvl1pPr>
              <a:defRPr b="0" i="0">
                <a:latin typeface="Work Sans" pitchFamily="2" charset="77"/>
              </a:defRPr>
            </a:lvl1pPr>
            <a:lvl2pPr>
              <a:defRPr b="0" i="0">
                <a:latin typeface="Work Sans" pitchFamily="2" charset="77"/>
              </a:defRPr>
            </a:lvl2pPr>
            <a:lvl3pPr>
              <a:defRPr b="0" i="0">
                <a:latin typeface="Work Sans" pitchFamily="2" charset="77"/>
              </a:defRPr>
            </a:lvl3pPr>
            <a:lvl4pPr>
              <a:defRPr b="0" i="0">
                <a:latin typeface="Work Sans" pitchFamily="2" charset="77"/>
              </a:defRPr>
            </a:lvl4pPr>
            <a:lvl5pPr>
              <a:defRPr b="0" i="0">
                <a:latin typeface="Work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13" name="Text Placeholder 11">
            <a:extLst>
              <a:ext uri="{FF2B5EF4-FFF2-40B4-BE49-F238E27FC236}">
                <a16:creationId xmlns:a16="http://schemas.microsoft.com/office/drawing/2014/main" id="{637EAE04-02BA-9512-AE70-BDD72402677F}"/>
              </a:ext>
            </a:extLst>
          </p:cNvPr>
          <p:cNvSpPr>
            <a:spLocks noGrp="1"/>
          </p:cNvSpPr>
          <p:nvPr>
            <p:ph type="body" sz="quarter" idx="11"/>
          </p:nvPr>
        </p:nvSpPr>
        <p:spPr>
          <a:xfrm>
            <a:off x="4804768" y="1363338"/>
            <a:ext cx="4094559" cy="3125986"/>
          </a:xfrm>
        </p:spPr>
        <p:txBody>
          <a:bodyPr/>
          <a:lstStyle>
            <a:lvl1pPr>
              <a:defRPr b="0" i="0">
                <a:latin typeface="Work Sans" pitchFamily="2" charset="77"/>
              </a:defRPr>
            </a:lvl1pPr>
            <a:lvl2pPr>
              <a:defRPr b="0" i="0">
                <a:latin typeface="Work Sans" pitchFamily="2" charset="77"/>
              </a:defRPr>
            </a:lvl2pPr>
            <a:lvl3pPr>
              <a:defRPr b="0" i="0">
                <a:latin typeface="Work Sans" pitchFamily="2" charset="77"/>
              </a:defRPr>
            </a:lvl3pPr>
            <a:lvl4pPr>
              <a:defRPr b="0" i="0">
                <a:latin typeface="Work Sans" pitchFamily="2" charset="77"/>
              </a:defRPr>
            </a:lvl4pPr>
            <a:lvl5pPr>
              <a:defRPr b="0" i="0">
                <a:latin typeface="Work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16" name="Text Placeholder 13">
            <a:extLst>
              <a:ext uri="{FF2B5EF4-FFF2-40B4-BE49-F238E27FC236}">
                <a16:creationId xmlns:a16="http://schemas.microsoft.com/office/drawing/2014/main" id="{30FCFC6F-F506-08ED-69EE-A6D6A439603F}"/>
              </a:ext>
            </a:extLst>
          </p:cNvPr>
          <p:cNvSpPr>
            <a:spLocks noGrp="1"/>
          </p:cNvSpPr>
          <p:nvPr>
            <p:ph type="body" sz="quarter" idx="12" hasCustomPrompt="1"/>
          </p:nvPr>
        </p:nvSpPr>
        <p:spPr>
          <a:xfrm>
            <a:off x="733363" y="4850011"/>
            <a:ext cx="4058245" cy="152400"/>
          </a:xfrm>
        </p:spPr>
        <p:txBody>
          <a:bodyPr>
            <a:normAutofit/>
          </a:bodyPr>
          <a:lstStyle>
            <a:lvl1pPr marL="0" indent="0">
              <a:buNone/>
              <a:defRPr sz="750" b="0" i="0">
                <a:solidFill>
                  <a:schemeClr val="bg1"/>
                </a:solidFill>
                <a:latin typeface="Work Sans" pitchFamily="2" charset="77"/>
              </a:defRPr>
            </a:lvl1pPr>
          </a:lstStyle>
          <a:p>
            <a:r>
              <a:rPr lang="en-GB"/>
              <a:t>EHA congress perspectives on emerging technologies in </a:t>
            </a:r>
            <a:r>
              <a:rPr lang="en-GB" err="1"/>
              <a:t>hematology</a:t>
            </a:r>
            <a:endParaRPr lang="en-GB"/>
          </a:p>
        </p:txBody>
      </p:sp>
    </p:spTree>
    <p:extLst>
      <p:ext uri="{BB962C8B-B14F-4D97-AF65-F5344CB8AC3E}">
        <p14:creationId xmlns:p14="http://schemas.microsoft.com/office/powerpoint/2010/main" val="8242630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animatedEHAlogo">
    <p:bg>
      <p:bgPr>
        <a:solidFill>
          <a:schemeClr val="accent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99069" y="1445078"/>
            <a:ext cx="4536000" cy="2268000"/>
          </a:xfrm>
          <a:prstGeom prst="rect">
            <a:avLst/>
          </a:prstGeom>
        </p:spPr>
      </p:pic>
      <p:sp>
        <p:nvSpPr>
          <p:cNvPr id="2" name="Tekstvak 1">
            <a:extLst>
              <a:ext uri="{FF2B5EF4-FFF2-40B4-BE49-F238E27FC236}">
                <a16:creationId xmlns:a16="http://schemas.microsoft.com/office/drawing/2014/main" id="{D7858794-FF77-6BA6-1EAD-F9C4DFE7FAA7}"/>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3" name="Afbeelding 2">
            <a:extLst>
              <a:ext uri="{FF2B5EF4-FFF2-40B4-BE49-F238E27FC236}">
                <a16:creationId xmlns:a16="http://schemas.microsoft.com/office/drawing/2014/main" id="{796F0E42-ED9C-D1EA-9988-1FDBD9EBFF60}"/>
              </a:ext>
            </a:extLst>
          </p:cNvPr>
          <p:cNvPicPr>
            <a:picLocks noChangeAspect="1"/>
          </p:cNvPicPr>
          <p:nvPr userDrawn="1"/>
        </p:nvPicPr>
        <p:blipFill>
          <a:blip r:embed="rId3"/>
          <a:stretch>
            <a:fillRect/>
          </a:stretch>
        </p:blipFill>
        <p:spPr>
          <a:xfrm>
            <a:off x="-1598616" y="628649"/>
            <a:ext cx="755654" cy="586283"/>
          </a:xfrm>
          <a:prstGeom prst="rect">
            <a:avLst/>
          </a:prstGeom>
        </p:spPr>
      </p:pic>
    </p:spTree>
    <p:extLst>
      <p:ext uri="{BB962C8B-B14F-4D97-AF65-F5344CB8AC3E}">
        <p14:creationId xmlns:p14="http://schemas.microsoft.com/office/powerpoint/2010/main" val="23607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5"/>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179995" y="4358355"/>
            <a:ext cx="4338428" cy="576430"/>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180162" y="3207544"/>
            <a:ext cx="4338428" cy="1087775"/>
          </a:xfrm>
        </p:spPr>
        <p:txBody>
          <a:bodyPr/>
          <a:lstStyle>
            <a:lvl1pPr marL="0" indent="0" algn="l">
              <a:buNone/>
              <a:defRPr sz="2438">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180161" y="848182"/>
            <a:ext cx="4338428" cy="2296326"/>
          </a:xfrm>
        </p:spPr>
        <p:txBody>
          <a:bodyPr anchor="b"/>
          <a:lstStyle>
            <a:lvl1pPr algn="l">
              <a:defRPr sz="4425"/>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5" y="-7950"/>
            <a:ext cx="1718851" cy="859426"/>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4572000" y="0"/>
            <a:ext cx="5143500" cy="51435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12" name="Tekstvak 11">
            <a:extLst>
              <a:ext uri="{FF2B5EF4-FFF2-40B4-BE49-F238E27FC236}">
                <a16:creationId xmlns:a16="http://schemas.microsoft.com/office/drawing/2014/main" id="{80ECB5C6-4F43-FCE6-A4E2-D0A78546FAC1}"/>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13" name="Afbeelding 12">
            <a:extLst>
              <a:ext uri="{FF2B5EF4-FFF2-40B4-BE49-F238E27FC236}">
                <a16:creationId xmlns:a16="http://schemas.microsoft.com/office/drawing/2014/main" id="{AB2ABFE9-FEDD-03E3-598F-540BBF5EA1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Tree>
    <p:extLst>
      <p:ext uri="{BB962C8B-B14F-4D97-AF65-F5344CB8AC3E}">
        <p14:creationId xmlns:p14="http://schemas.microsoft.com/office/powerpoint/2010/main" val="388758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3"/>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179995" y="4358355"/>
            <a:ext cx="4338428" cy="576430"/>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180162" y="3207544"/>
            <a:ext cx="4338428" cy="1087775"/>
          </a:xfrm>
        </p:spPr>
        <p:txBody>
          <a:bodyPr/>
          <a:lstStyle>
            <a:lvl1pPr marL="0" indent="0" algn="l">
              <a:buNone/>
              <a:defRPr sz="2438">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180161" y="848182"/>
            <a:ext cx="4338428" cy="2296326"/>
          </a:xfrm>
        </p:spPr>
        <p:txBody>
          <a:bodyPr anchor="b"/>
          <a:lstStyle>
            <a:lvl1pPr algn="l">
              <a:defRPr sz="4425"/>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5" y="-7950"/>
            <a:ext cx="1718851" cy="859426"/>
          </a:xfrm>
          <a:prstGeom prst="rect">
            <a:avLst/>
          </a:prstGeom>
          <a:ln w="12700">
            <a:miter lim="400000"/>
          </a:ln>
        </p:spPr>
      </p:pic>
      <p:sp>
        <p:nvSpPr>
          <p:cNvPr id="12" name="Tekstvak 11">
            <a:extLst>
              <a:ext uri="{FF2B5EF4-FFF2-40B4-BE49-F238E27FC236}">
                <a16:creationId xmlns:a16="http://schemas.microsoft.com/office/drawing/2014/main" id="{80ECB5C6-4F43-FCE6-A4E2-D0A78546FAC1}"/>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13" name="Afbeelding 12">
            <a:extLst>
              <a:ext uri="{FF2B5EF4-FFF2-40B4-BE49-F238E27FC236}">
                <a16:creationId xmlns:a16="http://schemas.microsoft.com/office/drawing/2014/main" id="{AB2ABFE9-FEDD-03E3-598F-540BBF5EA1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4571100" y="0"/>
            <a:ext cx="4571100" cy="51435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98625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179995" y="2095500"/>
            <a:ext cx="8738978" cy="290283"/>
          </a:xfrm>
        </p:spPr>
        <p:txBody>
          <a:bodyPr anchor="t"/>
          <a:lstStyle>
            <a:lvl1pPr>
              <a:defRPr/>
            </a:lvl1pPr>
          </a:lstStyle>
          <a:p>
            <a:pPr lvl="0"/>
            <a:r>
              <a:rPr lang="en-US"/>
              <a:t>Date and/or Author</a:t>
            </a:r>
            <a:endParaRPr lang="en-US" dirty="0"/>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180162" y="1512060"/>
            <a:ext cx="8738810" cy="366482"/>
          </a:xfrm>
        </p:spPr>
        <p:txBody>
          <a:bodyPr/>
          <a:lstStyle>
            <a:lvl1pPr marL="0" indent="0" algn="l">
              <a:buNone/>
              <a:defRPr sz="2438">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endParaRPr lang="en-US" dirty="0"/>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180161" y="981532"/>
            <a:ext cx="8738811" cy="493262"/>
          </a:xfrm>
        </p:spPr>
        <p:txBody>
          <a:bodyPr wrap="none" anchor="t"/>
          <a:lstStyle>
            <a:lvl1pPr algn="l">
              <a:defRPr sz="4425"/>
            </a:lvl1pPr>
          </a:lstStyle>
          <a:p>
            <a:r>
              <a:rPr lang="en-US"/>
              <a:t>Title of presentation</a:t>
            </a:r>
            <a:endParaRPr lang="en-US" dirty="0"/>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8627" y="247895"/>
            <a:ext cx="802777" cy="3807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 y="-7950"/>
            <a:ext cx="1718851" cy="859426"/>
          </a:xfrm>
          <a:prstGeom prst="rect">
            <a:avLst/>
          </a:prstGeom>
          <a:ln w="12700">
            <a:miter lim="400000"/>
          </a:ln>
        </p:spPr>
      </p:pic>
      <p:sp>
        <p:nvSpPr>
          <p:cNvPr id="8" name="Tekstvak 7">
            <a:extLst>
              <a:ext uri="{FF2B5EF4-FFF2-40B4-BE49-F238E27FC236}">
                <a16:creationId xmlns:a16="http://schemas.microsoft.com/office/drawing/2014/main" id="{C944785F-5CE3-AA66-6BB5-0139FFB6D664}"/>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12" name="Afbeelding 11">
            <a:extLst>
              <a:ext uri="{FF2B5EF4-FFF2-40B4-BE49-F238E27FC236}">
                <a16:creationId xmlns:a16="http://schemas.microsoft.com/office/drawing/2014/main" id="{3A61CE3F-0E51-F605-0E1F-3F91527810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571500" y="2571750"/>
            <a:ext cx="5143500" cy="51435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4571100" y="2571750"/>
            <a:ext cx="4571100" cy="257175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309517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159712" y="1225152"/>
            <a:ext cx="4319588" cy="3346848"/>
          </a:xfrm>
        </p:spPr>
        <p:txBody>
          <a:bodyPr anchor="t"/>
          <a:lstStyle>
            <a:lvl1pPr>
              <a:defRPr sz="4500"/>
            </a:lvl1pPr>
          </a:lstStyle>
          <a:p>
            <a:r>
              <a:rPr lang="en-US"/>
              <a:t>Chapter Title</a:t>
            </a:r>
            <a:endParaRPr lang="en-US" dirty="0"/>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43381" y="-65313"/>
            <a:ext cx="4319588" cy="866228"/>
          </a:xfrm>
        </p:spPr>
        <p:txBody>
          <a:bodyPr anchor="t"/>
          <a:lstStyle>
            <a:lvl1pPr marL="0" indent="0">
              <a:buNone/>
              <a:defRPr sz="6750" b="1">
                <a:solidFill>
                  <a:schemeClr val="tx1"/>
                </a:solidFill>
                <a:latin typeface="Space Grotesk" pitchFamily="2" charset="0"/>
                <a:cs typeface="Space Grotesk"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4593601" y="0"/>
            <a:ext cx="4550399" cy="457200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6" name="Tekstvak 5">
            <a:extLst>
              <a:ext uri="{FF2B5EF4-FFF2-40B4-BE49-F238E27FC236}">
                <a16:creationId xmlns:a16="http://schemas.microsoft.com/office/drawing/2014/main" id="{86E26C1A-E705-9EE2-53CD-B57502A95A0A}"/>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9" name="Afbeelding 8">
            <a:extLst>
              <a:ext uri="{FF2B5EF4-FFF2-40B4-BE49-F238E27FC236}">
                <a16:creationId xmlns:a16="http://schemas.microsoft.com/office/drawing/2014/main" id="{3120AC1F-F8BD-A21A-7058-D7DF5C4CC49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Tree>
    <p:extLst>
      <p:ext uri="{BB962C8B-B14F-4D97-AF65-F5344CB8AC3E}">
        <p14:creationId xmlns:p14="http://schemas.microsoft.com/office/powerpoint/2010/main" val="52658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30744" y="1844101"/>
            <a:ext cx="8693943" cy="2846249"/>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4" name="Tekstvak 3">
            <a:extLst>
              <a:ext uri="{FF2B5EF4-FFF2-40B4-BE49-F238E27FC236}">
                <a16:creationId xmlns:a16="http://schemas.microsoft.com/office/drawing/2014/main" id="{79BF4C2F-D676-0AF8-9A5C-9552B10BD655}"/>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5" name="Afbeelding 4">
            <a:extLst>
              <a:ext uri="{FF2B5EF4-FFF2-40B4-BE49-F238E27FC236}">
                <a16:creationId xmlns:a16="http://schemas.microsoft.com/office/drawing/2014/main" id="{950ED228-C2A5-78FE-F847-B6F19FF1485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Tree>
    <p:extLst>
      <p:ext uri="{BB962C8B-B14F-4D97-AF65-F5344CB8AC3E}">
        <p14:creationId xmlns:p14="http://schemas.microsoft.com/office/powerpoint/2010/main" val="231739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4" name="Tekstvak 3">
            <a:extLst>
              <a:ext uri="{FF2B5EF4-FFF2-40B4-BE49-F238E27FC236}">
                <a16:creationId xmlns:a16="http://schemas.microsoft.com/office/drawing/2014/main" id="{DD195A06-0C6B-45CE-C492-7972E215D336}"/>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5" name="Afbeelding 4">
            <a:extLst>
              <a:ext uri="{FF2B5EF4-FFF2-40B4-BE49-F238E27FC236}">
                <a16:creationId xmlns:a16="http://schemas.microsoft.com/office/drawing/2014/main" id="{4D00C2E7-8CDF-57F6-F28F-8ACD766DC18B}"/>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274455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1641022" y="1517839"/>
            <a:ext cx="5837465" cy="306882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490" y="4590769"/>
            <a:ext cx="866700" cy="433350"/>
          </a:xfrm>
          <a:prstGeom prst="rect">
            <a:avLst/>
          </a:prstGeom>
          <a:ln w="12700">
            <a:miter lim="400000"/>
          </a:ln>
        </p:spPr>
      </p:pic>
      <p:sp>
        <p:nvSpPr>
          <p:cNvPr id="4" name="Tekstvak 3">
            <a:extLst>
              <a:ext uri="{FF2B5EF4-FFF2-40B4-BE49-F238E27FC236}">
                <a16:creationId xmlns:a16="http://schemas.microsoft.com/office/drawing/2014/main" id="{D1333C69-2CDC-FACE-6D3D-060AB5B3F45F}"/>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5" name="Afbeelding 4">
            <a:extLst>
              <a:ext uri="{FF2B5EF4-FFF2-40B4-BE49-F238E27FC236}">
                <a16:creationId xmlns:a16="http://schemas.microsoft.com/office/drawing/2014/main" id="{BAFE137C-56EF-1A3D-10F1-DBF247C71CA0}"/>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371027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1641022" y="1517839"/>
            <a:ext cx="5837465" cy="306882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9" name="Tekstvak 8">
            <a:extLst>
              <a:ext uri="{FF2B5EF4-FFF2-40B4-BE49-F238E27FC236}">
                <a16:creationId xmlns:a16="http://schemas.microsoft.com/office/drawing/2014/main" id="{BB88ABB6-2A3B-7B51-4FB4-3C34D23E66CE}"/>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10" name="Afbeelding 9">
            <a:extLst>
              <a:ext uri="{FF2B5EF4-FFF2-40B4-BE49-F238E27FC236}">
                <a16:creationId xmlns:a16="http://schemas.microsoft.com/office/drawing/2014/main" id="{F6BCA429-D266-5055-F005-EF7C3C9D7B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
        <p:nvSpPr>
          <p:cNvPr id="11" name="Tekstvak 10">
            <a:extLst>
              <a:ext uri="{FF2B5EF4-FFF2-40B4-BE49-F238E27FC236}">
                <a16:creationId xmlns:a16="http://schemas.microsoft.com/office/drawing/2014/main" id="{D98D2D8B-E84D-FE3E-FFD2-F0896593F2F3}"/>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12" name="Afbeelding 11">
            <a:extLst>
              <a:ext uri="{FF2B5EF4-FFF2-40B4-BE49-F238E27FC236}">
                <a16:creationId xmlns:a16="http://schemas.microsoft.com/office/drawing/2014/main" id="{AF17272C-9E93-10A1-D65F-D32ACACBEA54}"/>
              </a:ext>
            </a:extLst>
          </p:cNvPr>
          <p:cNvPicPr>
            <a:picLocks noChangeAspect="1"/>
          </p:cNvPicPr>
          <p:nvPr userDrawn="1"/>
        </p:nvPicPr>
        <p:blipFill>
          <a:blip r:embed="rId4"/>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208485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225029" y="207149"/>
            <a:ext cx="4213077" cy="1051289"/>
          </a:xfrm>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30744" y="1517839"/>
            <a:ext cx="4207362" cy="306882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4505425" y="0"/>
            <a:ext cx="4638575" cy="458666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6" name="Tekstvak 5">
            <a:extLst>
              <a:ext uri="{FF2B5EF4-FFF2-40B4-BE49-F238E27FC236}">
                <a16:creationId xmlns:a16="http://schemas.microsoft.com/office/drawing/2014/main" id="{107449C2-DB9F-373E-9D31-82C4BAD7BD58}"/>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9" name="Afbeelding 8">
            <a:extLst>
              <a:ext uri="{FF2B5EF4-FFF2-40B4-BE49-F238E27FC236}">
                <a16:creationId xmlns:a16="http://schemas.microsoft.com/office/drawing/2014/main" id="{625F86C7-EFBE-01B7-AED7-EE076EEFA6A3}"/>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125086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left, image right">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DBE146E1-6C2D-3924-DC88-4A64E6A2017B}"/>
              </a:ext>
            </a:extLst>
          </p:cNvPr>
          <p:cNvSpPr/>
          <p:nvPr/>
        </p:nvSpPr>
        <p:spPr>
          <a:xfrm>
            <a:off x="0" y="4693903"/>
            <a:ext cx="9144000" cy="476250"/>
          </a:xfrm>
          <a:prstGeom prst="rect">
            <a:avLst/>
          </a:prstGeom>
          <a:solidFill>
            <a:srgbClr val="1F262B"/>
          </a:solidFill>
          <a:ln w="12700">
            <a:miter lim="400000"/>
          </a:ln>
        </p:spPr>
        <p:txBody>
          <a:bodyPr lIns="19050" tIns="19050" rIns="19050" bIns="19050" anchor="ctr"/>
          <a:lstStyle/>
          <a:p>
            <a:pPr algn="ctr" defTabSz="3095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200"/>
          </a:p>
        </p:txBody>
      </p:sp>
      <p:pic>
        <p:nvPicPr>
          <p:cNvPr id="3" name="Image" descr="Image">
            <a:extLst>
              <a:ext uri="{FF2B5EF4-FFF2-40B4-BE49-F238E27FC236}">
                <a16:creationId xmlns:a16="http://schemas.microsoft.com/office/drawing/2014/main" id="{9487566F-1265-A9BA-EA9C-233FA08A1AE6}"/>
              </a:ext>
            </a:extLst>
          </p:cNvPr>
          <p:cNvPicPr>
            <a:picLocks noChangeAspect="1"/>
          </p:cNvPicPr>
          <p:nvPr/>
        </p:nvPicPr>
        <p:blipFill>
          <a:blip r:embed="rId2"/>
          <a:stretch>
            <a:fillRect/>
          </a:stretch>
        </p:blipFill>
        <p:spPr>
          <a:xfrm>
            <a:off x="8265644" y="4729622"/>
            <a:ext cx="809625" cy="404813"/>
          </a:xfrm>
          <a:prstGeom prst="rect">
            <a:avLst/>
          </a:prstGeom>
          <a:ln w="12700">
            <a:miter lim="400000"/>
          </a:ln>
        </p:spPr>
      </p:pic>
      <p:sp>
        <p:nvSpPr>
          <p:cNvPr id="4" name="Slide Number">
            <a:extLst>
              <a:ext uri="{FF2B5EF4-FFF2-40B4-BE49-F238E27FC236}">
                <a16:creationId xmlns:a16="http://schemas.microsoft.com/office/drawing/2014/main" id="{8B18FD60-521E-0C79-D4CF-6EE82E675525}"/>
              </a:ext>
            </a:extLst>
          </p:cNvPr>
          <p:cNvSpPr txBox="1">
            <a:spLocks noGrp="1"/>
          </p:cNvSpPr>
          <p:nvPr>
            <p:ph type="sldNum" sz="quarter" idx="4294967295"/>
          </p:nvPr>
        </p:nvSpPr>
        <p:spPr>
          <a:xfrm>
            <a:off x="189703" y="4784258"/>
            <a:ext cx="666818" cy="2180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lvl1pPr algn="l">
              <a:defRPr sz="750">
                <a:solidFill>
                  <a:srgbClr val="FFFFFF"/>
                </a:solidFill>
                <a:latin typeface="Work Sans SemiBold"/>
                <a:ea typeface="Work Sans SemiBold"/>
                <a:cs typeface="Work Sans SemiBold"/>
                <a:sym typeface="Work Sans SemiBold"/>
              </a:defRPr>
            </a:lvl1pPr>
          </a:lstStyle>
          <a:p>
            <a:fld id="{86CB4B4D-7CA3-9044-876B-883B54F8677D}" type="slidenum">
              <a:rPr lang="nl-NL" smtClean="0"/>
              <a:pPr/>
              <a:t>‹#›</a:t>
            </a:fld>
            <a:endParaRPr lang="nl-NL"/>
          </a:p>
        </p:txBody>
      </p:sp>
      <p:sp>
        <p:nvSpPr>
          <p:cNvPr id="10" name="Title 9">
            <a:extLst>
              <a:ext uri="{FF2B5EF4-FFF2-40B4-BE49-F238E27FC236}">
                <a16:creationId xmlns:a16="http://schemas.microsoft.com/office/drawing/2014/main" id="{71B117E7-B0EA-108B-6488-64A0CC929E5E}"/>
              </a:ext>
            </a:extLst>
          </p:cNvPr>
          <p:cNvSpPr>
            <a:spLocks noGrp="1"/>
          </p:cNvSpPr>
          <p:nvPr>
            <p:ph type="title" hasCustomPrompt="1"/>
          </p:nvPr>
        </p:nvSpPr>
        <p:spPr>
          <a:xfrm>
            <a:off x="242105" y="223838"/>
            <a:ext cx="8239125" cy="934922"/>
          </a:xfrm>
        </p:spPr>
        <p:txBody>
          <a:bodyPr/>
          <a:lstStyle>
            <a:lvl1pPr>
              <a:defRPr b="0" i="0">
                <a:latin typeface="Space Grotesk Light" pitchFamily="2" charset="77"/>
                <a:cs typeface="Space Grotesk Light" pitchFamily="2" charset="77"/>
              </a:defRPr>
            </a:lvl1pPr>
          </a:lstStyle>
          <a:p>
            <a:r>
              <a:rPr lang="en-GB"/>
              <a:t>Slide header</a:t>
            </a:r>
            <a:endParaRPr lang="en-NL"/>
          </a:p>
        </p:txBody>
      </p:sp>
      <p:sp>
        <p:nvSpPr>
          <p:cNvPr id="12" name="Text Placeholder 11">
            <a:extLst>
              <a:ext uri="{FF2B5EF4-FFF2-40B4-BE49-F238E27FC236}">
                <a16:creationId xmlns:a16="http://schemas.microsoft.com/office/drawing/2014/main" id="{7305D113-55FF-2904-CECC-072E66B94156}"/>
              </a:ext>
            </a:extLst>
          </p:cNvPr>
          <p:cNvSpPr>
            <a:spLocks noGrp="1"/>
          </p:cNvSpPr>
          <p:nvPr>
            <p:ph type="body" sz="quarter" idx="10"/>
          </p:nvPr>
        </p:nvSpPr>
        <p:spPr>
          <a:xfrm>
            <a:off x="242293" y="1363338"/>
            <a:ext cx="4094559" cy="3125986"/>
          </a:xfrm>
        </p:spPr>
        <p:txBody>
          <a:bodyPr/>
          <a:lstStyle>
            <a:lvl1pPr>
              <a:defRPr b="0" i="0">
                <a:latin typeface="Work Sans" pitchFamily="2" charset="77"/>
              </a:defRPr>
            </a:lvl1pPr>
            <a:lvl2pPr>
              <a:defRPr b="0" i="0">
                <a:latin typeface="Work Sans" pitchFamily="2" charset="77"/>
              </a:defRPr>
            </a:lvl2pPr>
            <a:lvl3pPr>
              <a:defRPr b="0" i="0">
                <a:latin typeface="Work Sans" pitchFamily="2" charset="77"/>
              </a:defRPr>
            </a:lvl3pPr>
            <a:lvl4pPr>
              <a:defRPr b="0" i="0">
                <a:latin typeface="Work Sans" pitchFamily="2" charset="77"/>
              </a:defRPr>
            </a:lvl4pPr>
            <a:lvl5pPr>
              <a:defRPr b="0" i="0">
                <a:latin typeface="Work Sa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Picture Placeholder 6">
            <a:extLst>
              <a:ext uri="{FF2B5EF4-FFF2-40B4-BE49-F238E27FC236}">
                <a16:creationId xmlns:a16="http://schemas.microsoft.com/office/drawing/2014/main" id="{6856FFB7-4FBE-AB2F-7B03-C24DC10A0A9F}"/>
              </a:ext>
            </a:extLst>
          </p:cNvPr>
          <p:cNvSpPr>
            <a:spLocks noGrp="1"/>
          </p:cNvSpPr>
          <p:nvPr>
            <p:ph type="pic" sz="quarter" idx="12"/>
          </p:nvPr>
        </p:nvSpPr>
        <p:spPr>
          <a:xfrm>
            <a:off x="4572000" y="0"/>
            <a:ext cx="4572000" cy="4694039"/>
          </a:xfrm>
        </p:spPr>
        <p:txBody>
          <a:bodyPr/>
          <a:lstStyle/>
          <a:p>
            <a:r>
              <a:rPr lang="en-US"/>
              <a:t>Click icon to add picture</a:t>
            </a:r>
            <a:endParaRPr lang="en-NL"/>
          </a:p>
        </p:txBody>
      </p:sp>
      <p:sp>
        <p:nvSpPr>
          <p:cNvPr id="8" name="Text Placeholder 13">
            <a:extLst>
              <a:ext uri="{FF2B5EF4-FFF2-40B4-BE49-F238E27FC236}">
                <a16:creationId xmlns:a16="http://schemas.microsoft.com/office/drawing/2014/main" id="{77555258-B0A4-C0BC-9B3E-25DCF8FB6B13}"/>
              </a:ext>
            </a:extLst>
          </p:cNvPr>
          <p:cNvSpPr>
            <a:spLocks noGrp="1"/>
          </p:cNvSpPr>
          <p:nvPr>
            <p:ph type="body" sz="quarter" idx="11" hasCustomPrompt="1"/>
          </p:nvPr>
        </p:nvSpPr>
        <p:spPr>
          <a:xfrm>
            <a:off x="733363" y="4850011"/>
            <a:ext cx="4058245" cy="152400"/>
          </a:xfrm>
        </p:spPr>
        <p:txBody>
          <a:bodyPr>
            <a:normAutofit/>
          </a:bodyPr>
          <a:lstStyle>
            <a:lvl1pPr marL="0" indent="0">
              <a:buNone/>
              <a:defRPr sz="750" b="0" i="0">
                <a:solidFill>
                  <a:schemeClr val="bg1"/>
                </a:solidFill>
                <a:latin typeface="Work Sans" pitchFamily="2" charset="77"/>
              </a:defRPr>
            </a:lvl1pPr>
          </a:lstStyle>
          <a:p>
            <a:r>
              <a:rPr lang="en-GB"/>
              <a:t>EHA congress perspectives on emerging technologies in </a:t>
            </a:r>
            <a:r>
              <a:rPr lang="en-GB" err="1"/>
              <a:t>hematology</a:t>
            </a:r>
            <a:endParaRPr lang="en-GB"/>
          </a:p>
        </p:txBody>
      </p:sp>
    </p:spTree>
    <p:extLst>
      <p:ext uri="{BB962C8B-B14F-4D97-AF65-F5344CB8AC3E}">
        <p14:creationId xmlns:p14="http://schemas.microsoft.com/office/powerpoint/2010/main" val="322249232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5094516" y="920932"/>
            <a:ext cx="3526970" cy="3665728"/>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4544616" cy="4586660"/>
          </a:xfrm>
          <a:solidFill>
            <a:schemeClr val="tx2"/>
          </a:solidFill>
        </p:spPr>
        <p:txBody>
          <a:bodyPr/>
          <a:lstStyle>
            <a:lvl1pPr>
              <a:defRPr>
                <a:solidFill>
                  <a:schemeClr val="bg1"/>
                </a:solidFill>
              </a:defRPr>
            </a:lvl1pPr>
          </a:lstStyle>
          <a:p>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490" y="4590769"/>
            <a:ext cx="866700" cy="43335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428235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5"/>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5094516" y="920932"/>
            <a:ext cx="3526970" cy="3665728"/>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4544616" cy="4586660"/>
          </a:xfrm>
          <a:solidFill>
            <a:schemeClr val="tx2"/>
          </a:solidFill>
        </p:spPr>
        <p:txBody>
          <a:bodyPr/>
          <a:lstStyle>
            <a:lvl1pPr>
              <a:defRPr>
                <a:solidFill>
                  <a:schemeClr val="bg1"/>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9" name="Tekstvak 8">
            <a:extLst>
              <a:ext uri="{FF2B5EF4-FFF2-40B4-BE49-F238E27FC236}">
                <a16:creationId xmlns:a16="http://schemas.microsoft.com/office/drawing/2014/main" id="{C328EDF3-8B5F-D206-8DBD-E99661A81CB3}"/>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10" name="Afbeelding 9">
            <a:extLst>
              <a:ext uri="{FF2B5EF4-FFF2-40B4-BE49-F238E27FC236}">
                <a16:creationId xmlns:a16="http://schemas.microsoft.com/office/drawing/2014/main" id="{7794DD1C-904C-C96A-92C4-6F5C6A8485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
        <p:nvSpPr>
          <p:cNvPr id="11" name="Tekstvak 10">
            <a:extLst>
              <a:ext uri="{FF2B5EF4-FFF2-40B4-BE49-F238E27FC236}">
                <a16:creationId xmlns:a16="http://schemas.microsoft.com/office/drawing/2014/main" id="{D6CD6AED-DF74-81C1-80AA-7E0447C0A020}"/>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12" name="Afbeelding 11">
            <a:extLst>
              <a:ext uri="{FF2B5EF4-FFF2-40B4-BE49-F238E27FC236}">
                <a16:creationId xmlns:a16="http://schemas.microsoft.com/office/drawing/2014/main" id="{F5803612-38D8-E745-92B5-F6AB9E55150D}"/>
              </a:ext>
            </a:extLst>
          </p:cNvPr>
          <p:cNvPicPr>
            <a:picLocks noChangeAspect="1"/>
          </p:cNvPicPr>
          <p:nvPr userDrawn="1"/>
        </p:nvPicPr>
        <p:blipFill>
          <a:blip r:embed="rId4"/>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249957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389812" y="920932"/>
            <a:ext cx="5192486" cy="3665728"/>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2870563" cy="4586660"/>
          </a:xfrm>
          <a:solidFill>
            <a:schemeClr val="tx2"/>
          </a:solidFill>
        </p:spPr>
        <p:txBody>
          <a:bodyPr/>
          <a:lstStyle>
            <a:lvl1pPr>
              <a:defRPr>
                <a:solidFill>
                  <a:schemeClr val="accent6"/>
                </a:solidFill>
              </a:defRPr>
            </a:lvl1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490" y="4590769"/>
            <a:ext cx="866700" cy="43335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91535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30744" y="1352700"/>
            <a:ext cx="2740500" cy="3068821"/>
          </a:xfrm>
        </p:spPr>
        <p:txBody>
          <a:bodyPr numCol="1">
            <a:noAutofit/>
          </a:bodyPr>
          <a:lstStyle>
            <a:lvl2pPr>
              <a:defRPr sz="6113">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3178613" y="1352700"/>
            <a:ext cx="2740500" cy="3068821"/>
          </a:xfrm>
        </p:spPr>
        <p:txBody>
          <a:bodyPr numCol="1">
            <a:noAutofit/>
          </a:bodyPr>
          <a:lstStyle>
            <a:lvl2pPr>
              <a:defRPr sz="6113">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6172200" y="1352700"/>
            <a:ext cx="2741056" cy="3068821"/>
          </a:xfrm>
        </p:spPr>
        <p:txBody>
          <a:bodyPr numCol="1">
            <a:noAutofit/>
          </a:bodyPr>
          <a:lstStyle>
            <a:lvl2pPr>
              <a:defRPr sz="6113">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11" name="Tekstvak 10">
            <a:extLst>
              <a:ext uri="{FF2B5EF4-FFF2-40B4-BE49-F238E27FC236}">
                <a16:creationId xmlns:a16="http://schemas.microsoft.com/office/drawing/2014/main" id="{2A9C4BC9-CEA5-F061-FD77-13CC47329DF8}"/>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12" name="Afbeelding 11">
            <a:extLst>
              <a:ext uri="{FF2B5EF4-FFF2-40B4-BE49-F238E27FC236}">
                <a16:creationId xmlns:a16="http://schemas.microsoft.com/office/drawing/2014/main" id="{599C0471-CCB9-DAA3-30C5-7D3D0685CC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
        <p:nvSpPr>
          <p:cNvPr id="13" name="Tekstvak 12">
            <a:extLst>
              <a:ext uri="{FF2B5EF4-FFF2-40B4-BE49-F238E27FC236}">
                <a16:creationId xmlns:a16="http://schemas.microsoft.com/office/drawing/2014/main" id="{35EE885A-2D7B-0F53-8A81-CB65804DE387}"/>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14" name="Afbeelding 13">
            <a:extLst>
              <a:ext uri="{FF2B5EF4-FFF2-40B4-BE49-F238E27FC236}">
                <a16:creationId xmlns:a16="http://schemas.microsoft.com/office/drawing/2014/main" id="{09910229-6D94-9E52-4606-950D9531FF82}"/>
              </a:ext>
            </a:extLst>
          </p:cNvPr>
          <p:cNvPicPr>
            <a:picLocks noChangeAspect="1"/>
          </p:cNvPicPr>
          <p:nvPr userDrawn="1"/>
        </p:nvPicPr>
        <p:blipFill>
          <a:blip r:embed="rId4"/>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353537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299069" y="1445078"/>
            <a:ext cx="4536000" cy="2268000"/>
          </a:xfrm>
          <a:prstGeom prst="rect">
            <a:avLst/>
          </a:prstGeom>
        </p:spPr>
      </p:pic>
      <p:sp>
        <p:nvSpPr>
          <p:cNvPr id="4" name="Tekstvak 3">
            <a:extLst>
              <a:ext uri="{FF2B5EF4-FFF2-40B4-BE49-F238E27FC236}">
                <a16:creationId xmlns:a16="http://schemas.microsoft.com/office/drawing/2014/main" id="{C97C9AED-B3F8-159A-19C4-B7FB2256A9AE}"/>
              </a:ext>
            </a:extLst>
          </p:cNvPr>
          <p:cNvSpPr txBox="1"/>
          <p:nvPr userDrawn="1"/>
        </p:nvSpPr>
        <p:spPr>
          <a:xfrm>
            <a:off x="-1798320" y="-5317"/>
            <a:ext cx="1742625" cy="1267933"/>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colour:</a:t>
            </a:r>
          </a:p>
          <a:p>
            <a:pPr lvl="0"/>
            <a:r>
              <a:rPr lang="en-US" sz="750"/>
              <a:t>1. Right-Click</a:t>
            </a:r>
          </a:p>
          <a:p>
            <a:pPr lvl="0"/>
            <a:r>
              <a:rPr lang="en-US" sz="750"/>
              <a:t>2. Choose: Format Background …</a:t>
            </a:r>
          </a:p>
          <a:p>
            <a:pPr lvl="0"/>
            <a:r>
              <a:rPr lang="en-US" sz="750"/>
              <a:t>3. Select: Solid fill</a:t>
            </a:r>
          </a:p>
          <a:p>
            <a:pPr lvl="0"/>
            <a:r>
              <a:rPr lang="en-US" sz="750"/>
              <a:t>4. Select a Brand Colour</a:t>
            </a:r>
          </a:p>
          <a:p>
            <a:pPr lvl="0"/>
            <a:endParaRPr lang="en-US" sz="750"/>
          </a:p>
          <a:p>
            <a:pPr lvl="0"/>
            <a:endParaRPr lang="en-US" sz="750"/>
          </a:p>
          <a:p>
            <a:pPr lvl="0"/>
            <a:endParaRPr lang="en-US" sz="750"/>
          </a:p>
          <a:p>
            <a:pPr lvl="0"/>
            <a:endParaRPr lang="en-US" sz="750"/>
          </a:p>
          <a:p>
            <a:pPr lvl="0"/>
            <a:endParaRPr lang="en-US" sz="750" dirty="0"/>
          </a:p>
        </p:txBody>
      </p:sp>
      <p:pic>
        <p:nvPicPr>
          <p:cNvPr id="5" name="Afbeelding 4">
            <a:extLst>
              <a:ext uri="{FF2B5EF4-FFF2-40B4-BE49-F238E27FC236}">
                <a16:creationId xmlns:a16="http://schemas.microsoft.com/office/drawing/2014/main" id="{79B65F27-99A7-2EEF-395F-033DC9E4E6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04486" y="640694"/>
            <a:ext cx="717518" cy="557589"/>
          </a:xfrm>
          <a:prstGeom prst="rect">
            <a:avLst/>
          </a:prstGeom>
        </p:spPr>
      </p:pic>
    </p:spTree>
    <p:extLst>
      <p:ext uri="{BB962C8B-B14F-4D97-AF65-F5344CB8AC3E}">
        <p14:creationId xmlns:p14="http://schemas.microsoft.com/office/powerpoint/2010/main" val="189099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225029" y="1517401"/>
            <a:ext cx="3995823" cy="3115322"/>
          </a:xfrm>
        </p:spPr>
        <p:txBody>
          <a:bodyPr/>
          <a:lstStyle>
            <a:lvl8pPr>
              <a:defRPr/>
            </a:lvl8pPr>
            <a:lvl9pPr marL="0" indent="0">
              <a:lnSpc>
                <a:spcPct val="110000"/>
              </a:lnSpc>
              <a:spcBef>
                <a:spcPts val="0"/>
              </a:spcBef>
              <a:buNone/>
              <a:defRPr sz="75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NS Days 2025 &gt; Antonio Almeida &gt; EHA President</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4348163" y="1095376"/>
            <a:ext cx="4570810" cy="3537347"/>
          </a:xfrm>
        </p:spPr>
        <p:txBody>
          <a:bodyPr/>
          <a:lstStyle/>
          <a:p>
            <a:r>
              <a:rPr lang="en-GB"/>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4" name="Tekstvak 3">
            <a:extLst>
              <a:ext uri="{FF2B5EF4-FFF2-40B4-BE49-F238E27FC236}">
                <a16:creationId xmlns:a16="http://schemas.microsoft.com/office/drawing/2014/main" id="{2391CC03-2494-5964-BC17-3D55C6126E58}"/>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00">
              <a:solidFill>
                <a:schemeClr val="tx1"/>
              </a:solidFill>
              <a:latin typeface="+mn-lt"/>
            </a:endParaRPr>
          </a:p>
          <a:p>
            <a:pPr marL="0" marR="0" lvl="0" indent="0" algn="l" defTabSz="514350" rtl="0" eaLnBrk="1" fontAlgn="auto" latinLnBrk="0" hangingPunct="1">
              <a:lnSpc>
                <a:spcPct val="100000"/>
              </a:lnSpc>
              <a:spcBef>
                <a:spcPts val="0"/>
              </a:spcBef>
              <a:spcAft>
                <a:spcPts val="0"/>
              </a:spcAft>
              <a:buClrTx/>
              <a:buSzTx/>
              <a:buFontTx/>
              <a:buNone/>
              <a:tabLst/>
              <a:defRPr/>
            </a:pPr>
            <a:r>
              <a:rPr lang="en-US" sz="600">
                <a:solidFill>
                  <a:schemeClr val="tx1"/>
                </a:solidFill>
                <a:latin typeface="+mn-lt"/>
              </a:rPr>
              <a:t>9 = Source</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5" name="Afbeelding 4">
            <a:extLst>
              <a:ext uri="{FF2B5EF4-FFF2-40B4-BE49-F238E27FC236}">
                <a16:creationId xmlns:a16="http://schemas.microsoft.com/office/drawing/2014/main" id="{094DFCC3-04BF-DF4F-A0C2-8D786AFBD915}"/>
              </a:ext>
            </a:extLst>
          </p:cNvPr>
          <p:cNvPicPr>
            <a:picLocks noChangeAspect="1"/>
          </p:cNvPicPr>
          <p:nvPr userDrawn="1"/>
        </p:nvPicPr>
        <p:blipFill>
          <a:blip r:embed="rId4"/>
          <a:stretch>
            <a:fillRect/>
          </a:stretch>
        </p:blipFill>
        <p:spPr>
          <a:xfrm>
            <a:off x="-1727931" y="1985816"/>
            <a:ext cx="964406" cy="685800"/>
          </a:xfrm>
          <a:prstGeom prst="rect">
            <a:avLst/>
          </a:prstGeom>
          <a:ln>
            <a:solidFill>
              <a:schemeClr val="tx2"/>
            </a:solidFill>
          </a:ln>
        </p:spPr>
      </p:pic>
      <p:sp>
        <p:nvSpPr>
          <p:cNvPr id="7" name="Tekstvak 6">
            <a:extLst>
              <a:ext uri="{FF2B5EF4-FFF2-40B4-BE49-F238E27FC236}">
                <a16:creationId xmlns:a16="http://schemas.microsoft.com/office/drawing/2014/main" id="{EDFBA520-973D-973A-2D03-B0D678B84D72}"/>
              </a:ext>
            </a:extLst>
          </p:cNvPr>
          <p:cNvSpPr txBox="1"/>
          <p:nvPr userDrawn="1"/>
        </p:nvSpPr>
        <p:spPr>
          <a:xfrm>
            <a:off x="225028" y="-330992"/>
            <a:ext cx="8693942" cy="273844"/>
          </a:xfrm>
          <a:prstGeom prst="rect">
            <a:avLst/>
          </a:prstGeom>
          <a:solidFill>
            <a:schemeClr val="bg1"/>
          </a:solidFill>
          <a:ln>
            <a:solidFill>
              <a:schemeClr val="accent2"/>
            </a:solidFill>
          </a:ln>
        </p:spPr>
        <p:txBody>
          <a:bodyPr wrap="square" rtlCol="0">
            <a:noAutofit/>
          </a:bodyPr>
          <a:lstStyle/>
          <a:p>
            <a:r>
              <a:rPr lang="en-US" sz="675" b="1"/>
              <a:t>Use this chart slide as starting point of your own chart slide</a:t>
            </a:r>
          </a:p>
          <a:p>
            <a:r>
              <a:rPr lang="en-US" sz="675" b="0"/>
              <a:t>Copy and paste this slide, next edit the data (right click edit data) in the new slide</a:t>
            </a:r>
          </a:p>
          <a:p>
            <a:endParaRPr lang="en-US" sz="675" dirty="0"/>
          </a:p>
        </p:txBody>
      </p:sp>
      <p:graphicFrame>
        <p:nvGraphicFramePr>
          <p:cNvPr id="12" name="Tabel 11">
            <a:extLst>
              <a:ext uri="{FF2B5EF4-FFF2-40B4-BE49-F238E27FC236}">
                <a16:creationId xmlns:a16="http://schemas.microsoft.com/office/drawing/2014/main" id="{6E888242-0F66-ADE8-AF7F-9B9CF401B5E1}"/>
              </a:ext>
            </a:extLst>
          </p:cNvPr>
          <p:cNvGraphicFramePr>
            <a:graphicFrameLocks noGrp="1"/>
          </p:cNvGraphicFramePr>
          <p:nvPr userDrawn="1">
            <p:extLst>
              <p:ext uri="{D42A27DB-BD31-4B8C-83A1-F6EECF244321}">
                <p14:modId xmlns:p14="http://schemas.microsoft.com/office/powerpoint/2010/main" val="465659289"/>
              </p:ext>
            </p:extLst>
          </p:nvPr>
        </p:nvGraphicFramePr>
        <p:xfrm>
          <a:off x="1524000" y="5211762"/>
          <a:ext cx="6095996" cy="278130"/>
        </p:xfrm>
        <a:graphic>
          <a:graphicData uri="http://schemas.openxmlformats.org/drawingml/2006/table">
            <a:tbl>
              <a:tblPr firstRow="1" bandRow="1">
                <a:tableStyleId>{5C22544A-7EE6-4342-B048-85BDC9FD1C3A}</a:tableStyleId>
              </a:tblPr>
              <a:tblGrid>
                <a:gridCol w="435428">
                  <a:extLst>
                    <a:ext uri="{9D8B030D-6E8A-4147-A177-3AD203B41FA5}">
                      <a16:colId xmlns:a16="http://schemas.microsoft.com/office/drawing/2014/main" val="4241747579"/>
                    </a:ext>
                  </a:extLst>
                </a:gridCol>
                <a:gridCol w="435428">
                  <a:extLst>
                    <a:ext uri="{9D8B030D-6E8A-4147-A177-3AD203B41FA5}">
                      <a16:colId xmlns:a16="http://schemas.microsoft.com/office/drawing/2014/main" val="3389403527"/>
                    </a:ext>
                  </a:extLst>
                </a:gridCol>
                <a:gridCol w="435428">
                  <a:extLst>
                    <a:ext uri="{9D8B030D-6E8A-4147-A177-3AD203B41FA5}">
                      <a16:colId xmlns:a16="http://schemas.microsoft.com/office/drawing/2014/main" val="4085138344"/>
                    </a:ext>
                  </a:extLst>
                </a:gridCol>
                <a:gridCol w="435428">
                  <a:extLst>
                    <a:ext uri="{9D8B030D-6E8A-4147-A177-3AD203B41FA5}">
                      <a16:colId xmlns:a16="http://schemas.microsoft.com/office/drawing/2014/main" val="142356741"/>
                    </a:ext>
                  </a:extLst>
                </a:gridCol>
                <a:gridCol w="435428">
                  <a:extLst>
                    <a:ext uri="{9D8B030D-6E8A-4147-A177-3AD203B41FA5}">
                      <a16:colId xmlns:a16="http://schemas.microsoft.com/office/drawing/2014/main" val="3949366753"/>
                    </a:ext>
                  </a:extLst>
                </a:gridCol>
                <a:gridCol w="435428">
                  <a:extLst>
                    <a:ext uri="{9D8B030D-6E8A-4147-A177-3AD203B41FA5}">
                      <a16:colId xmlns:a16="http://schemas.microsoft.com/office/drawing/2014/main" val="4065302476"/>
                    </a:ext>
                  </a:extLst>
                </a:gridCol>
                <a:gridCol w="435428">
                  <a:extLst>
                    <a:ext uri="{9D8B030D-6E8A-4147-A177-3AD203B41FA5}">
                      <a16:colId xmlns:a16="http://schemas.microsoft.com/office/drawing/2014/main" val="1733304483"/>
                    </a:ext>
                  </a:extLst>
                </a:gridCol>
                <a:gridCol w="435428">
                  <a:extLst>
                    <a:ext uri="{9D8B030D-6E8A-4147-A177-3AD203B41FA5}">
                      <a16:colId xmlns:a16="http://schemas.microsoft.com/office/drawing/2014/main" val="1035313923"/>
                    </a:ext>
                  </a:extLst>
                </a:gridCol>
                <a:gridCol w="435428">
                  <a:extLst>
                    <a:ext uri="{9D8B030D-6E8A-4147-A177-3AD203B41FA5}">
                      <a16:colId xmlns:a16="http://schemas.microsoft.com/office/drawing/2014/main" val="1846489429"/>
                    </a:ext>
                  </a:extLst>
                </a:gridCol>
                <a:gridCol w="435428">
                  <a:extLst>
                    <a:ext uri="{9D8B030D-6E8A-4147-A177-3AD203B41FA5}">
                      <a16:colId xmlns:a16="http://schemas.microsoft.com/office/drawing/2014/main" val="935255283"/>
                    </a:ext>
                  </a:extLst>
                </a:gridCol>
                <a:gridCol w="435428">
                  <a:extLst>
                    <a:ext uri="{9D8B030D-6E8A-4147-A177-3AD203B41FA5}">
                      <a16:colId xmlns:a16="http://schemas.microsoft.com/office/drawing/2014/main" val="1328590209"/>
                    </a:ext>
                  </a:extLst>
                </a:gridCol>
                <a:gridCol w="435428">
                  <a:extLst>
                    <a:ext uri="{9D8B030D-6E8A-4147-A177-3AD203B41FA5}">
                      <a16:colId xmlns:a16="http://schemas.microsoft.com/office/drawing/2014/main" val="3560427101"/>
                    </a:ext>
                  </a:extLst>
                </a:gridCol>
                <a:gridCol w="435428">
                  <a:extLst>
                    <a:ext uri="{9D8B030D-6E8A-4147-A177-3AD203B41FA5}">
                      <a16:colId xmlns:a16="http://schemas.microsoft.com/office/drawing/2014/main" val="1928261302"/>
                    </a:ext>
                  </a:extLst>
                </a:gridCol>
                <a:gridCol w="435428">
                  <a:extLst>
                    <a:ext uri="{9D8B030D-6E8A-4147-A177-3AD203B41FA5}">
                      <a16:colId xmlns:a16="http://schemas.microsoft.com/office/drawing/2014/main" val="1326489736"/>
                    </a:ext>
                  </a:extLst>
                </a:gridCol>
              </a:tblGrid>
              <a:tr h="278130">
                <a:tc>
                  <a:txBody>
                    <a:bodyPr/>
                    <a:lstStyle/>
                    <a:p>
                      <a:pPr algn="ctr"/>
                      <a:r>
                        <a:rPr lang="en-US" sz="1000" dirty="0"/>
                        <a:t>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23054"/>
                    </a:solidFill>
                  </a:tcPr>
                </a:tc>
                <a:tc>
                  <a:txBody>
                    <a:bodyPr/>
                    <a:lstStyle/>
                    <a:p>
                      <a:pPr algn="ctr"/>
                      <a:r>
                        <a:rPr lang="en-US" sz="1000" dirty="0"/>
                        <a:t>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6D86"/>
                    </a:solidFill>
                  </a:tcPr>
                </a:tc>
                <a:tc>
                  <a:txBody>
                    <a:bodyPr/>
                    <a:lstStyle/>
                    <a:p>
                      <a:pPr algn="ctr"/>
                      <a:r>
                        <a:rPr lang="en-US" sz="1000" dirty="0"/>
                        <a:t>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700"/>
                    </a:solidFill>
                  </a:tcPr>
                </a:tc>
                <a:tc>
                  <a:txBody>
                    <a:bodyPr/>
                    <a:lstStyle/>
                    <a:p>
                      <a:pPr algn="ctr"/>
                      <a:r>
                        <a:rPr lang="en-US" sz="1000" dirty="0"/>
                        <a:t>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6465"/>
                    </a:solidFill>
                  </a:tcPr>
                </a:tc>
                <a:tc>
                  <a:txBody>
                    <a:bodyPr/>
                    <a:lstStyle/>
                    <a:p>
                      <a:pPr algn="ctr"/>
                      <a:r>
                        <a:rPr lang="en-US" sz="1000" dirty="0"/>
                        <a:t>5</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20000"/>
                    </a:solidFill>
                  </a:tcPr>
                </a:tc>
                <a:tc>
                  <a:txBody>
                    <a:bodyPr/>
                    <a:lstStyle/>
                    <a:p>
                      <a:pPr algn="ctr"/>
                      <a:r>
                        <a:rPr lang="en-US" sz="1000" dirty="0"/>
                        <a:t>6</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A26"/>
                    </a:solidFill>
                  </a:tcPr>
                </a:tc>
                <a:tc>
                  <a:txBody>
                    <a:bodyPr/>
                    <a:lstStyle/>
                    <a:p>
                      <a:pPr algn="ctr"/>
                      <a:r>
                        <a:rPr lang="en-US" sz="1000" dirty="0"/>
                        <a:t>7</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3A51"/>
                    </a:solidFill>
                  </a:tcPr>
                </a:tc>
                <a:tc>
                  <a:txBody>
                    <a:bodyPr/>
                    <a:lstStyle/>
                    <a:p>
                      <a:pPr algn="ctr"/>
                      <a:r>
                        <a:rPr lang="en-US" sz="1000" dirty="0"/>
                        <a:t>8</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F97C1"/>
                    </a:solidFill>
                  </a:tcPr>
                </a:tc>
                <a:tc>
                  <a:txBody>
                    <a:bodyPr/>
                    <a:lstStyle/>
                    <a:p>
                      <a:pPr algn="ctr"/>
                      <a:r>
                        <a:rPr lang="en-US" sz="1000" dirty="0"/>
                        <a:t>9</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B9256"/>
                    </a:solidFill>
                  </a:tcPr>
                </a:tc>
                <a:tc>
                  <a:txBody>
                    <a:bodyPr/>
                    <a:lstStyle/>
                    <a:p>
                      <a:pPr algn="ctr"/>
                      <a:r>
                        <a:rPr lang="en-US" sz="1000" dirty="0"/>
                        <a:t>10</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D9F5"/>
                    </a:solidFill>
                  </a:tcPr>
                </a:tc>
                <a:tc>
                  <a:txBody>
                    <a:bodyPr/>
                    <a:lstStyle/>
                    <a:p>
                      <a:pPr algn="ctr"/>
                      <a:r>
                        <a:rPr lang="en-US" sz="1000" dirty="0"/>
                        <a:t>11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60D"/>
                    </a:solidFill>
                  </a:tcPr>
                </a:tc>
                <a:tc>
                  <a:txBody>
                    <a:bodyPr/>
                    <a:lstStyle/>
                    <a:p>
                      <a:pPr algn="ctr"/>
                      <a:r>
                        <a:rPr lang="en-US" sz="1000" dirty="0"/>
                        <a:t>12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C8BC"/>
                    </a:solidFill>
                  </a:tcPr>
                </a:tc>
                <a:tc>
                  <a:txBody>
                    <a:bodyPr/>
                    <a:lstStyle/>
                    <a:p>
                      <a:pPr algn="ctr"/>
                      <a:r>
                        <a:rPr lang="en-US" sz="1000" dirty="0"/>
                        <a:t>13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30025"/>
                    </a:solidFill>
                  </a:tcPr>
                </a:tc>
                <a:tc>
                  <a:txBody>
                    <a:bodyPr/>
                    <a:lstStyle/>
                    <a:p>
                      <a:pPr algn="ctr"/>
                      <a:r>
                        <a:rPr lang="en-US" sz="1000" dirty="0"/>
                        <a:t>14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8CB70"/>
                    </a:solidFill>
                  </a:tcPr>
                </a:tc>
                <a:extLst>
                  <a:ext uri="{0D108BD9-81ED-4DB2-BD59-A6C34878D82A}">
                    <a16:rowId xmlns:a16="http://schemas.microsoft.com/office/drawing/2014/main" val="2939792505"/>
                  </a:ext>
                </a:extLst>
              </a:tr>
            </a:tbl>
          </a:graphicData>
        </a:graphic>
      </p:graphicFrame>
    </p:spTree>
    <p:extLst>
      <p:ext uri="{BB962C8B-B14F-4D97-AF65-F5344CB8AC3E}">
        <p14:creationId xmlns:p14="http://schemas.microsoft.com/office/powerpoint/2010/main" val="125951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225028" y="1517401"/>
            <a:ext cx="8693942" cy="3115322"/>
          </a:xfrm>
        </p:spPr>
        <p:txBody>
          <a:bodyPr/>
          <a:lstStyle>
            <a:lvl8pPr>
              <a:defRPr/>
            </a:lvl8pPr>
            <a:lvl9pPr marL="0" indent="0">
              <a:lnSpc>
                <a:spcPct val="110000"/>
              </a:lnSpc>
              <a:spcBef>
                <a:spcPts val="0"/>
              </a:spcBef>
              <a:buNone/>
              <a:defRPr sz="75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NS Days 2025 &gt; Antonio Almeida &gt; EHA President</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4" name="Tekstvak 3">
            <a:extLst>
              <a:ext uri="{FF2B5EF4-FFF2-40B4-BE49-F238E27FC236}">
                <a16:creationId xmlns:a16="http://schemas.microsoft.com/office/drawing/2014/main" id="{2391CC03-2494-5964-BC17-3D55C6126E58}"/>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00">
              <a:solidFill>
                <a:schemeClr val="tx1"/>
              </a:solidFill>
              <a:latin typeface="+mn-lt"/>
            </a:endParaRPr>
          </a:p>
          <a:p>
            <a:pPr marL="0" marR="0" lvl="0" indent="0" algn="l" defTabSz="514350" rtl="0" eaLnBrk="1" fontAlgn="auto" latinLnBrk="0" hangingPunct="1">
              <a:lnSpc>
                <a:spcPct val="100000"/>
              </a:lnSpc>
              <a:spcBef>
                <a:spcPts val="0"/>
              </a:spcBef>
              <a:spcAft>
                <a:spcPts val="0"/>
              </a:spcAft>
              <a:buClrTx/>
              <a:buSzTx/>
              <a:buFontTx/>
              <a:buNone/>
              <a:tabLst/>
              <a:defRPr/>
            </a:pPr>
            <a:r>
              <a:rPr lang="en-US" sz="600">
                <a:solidFill>
                  <a:schemeClr val="tx1"/>
                </a:solidFill>
                <a:latin typeface="+mn-lt"/>
              </a:rPr>
              <a:t>9 = Source</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dirty="0"/>
          </a:p>
        </p:txBody>
      </p:sp>
      <p:pic>
        <p:nvPicPr>
          <p:cNvPr id="5" name="Afbeelding 4">
            <a:extLst>
              <a:ext uri="{FF2B5EF4-FFF2-40B4-BE49-F238E27FC236}">
                <a16:creationId xmlns:a16="http://schemas.microsoft.com/office/drawing/2014/main" id="{094DFCC3-04BF-DF4F-A0C2-8D786AFBD915}"/>
              </a:ext>
            </a:extLst>
          </p:cNvPr>
          <p:cNvPicPr>
            <a:picLocks noChangeAspect="1"/>
          </p:cNvPicPr>
          <p:nvPr userDrawn="1"/>
        </p:nvPicPr>
        <p:blipFill>
          <a:blip r:embed="rId4"/>
          <a:stretch>
            <a:fillRect/>
          </a:stretch>
        </p:blipFill>
        <p:spPr>
          <a:xfrm>
            <a:off x="-1727931" y="1985816"/>
            <a:ext cx="964406" cy="685800"/>
          </a:xfrm>
          <a:prstGeom prst="rect">
            <a:avLst/>
          </a:prstGeom>
          <a:ln>
            <a:solidFill>
              <a:schemeClr val="tx2"/>
            </a:solidFill>
          </a:ln>
        </p:spPr>
      </p:pic>
      <p:sp>
        <p:nvSpPr>
          <p:cNvPr id="7" name="Tekstvak 6">
            <a:extLst>
              <a:ext uri="{FF2B5EF4-FFF2-40B4-BE49-F238E27FC236}">
                <a16:creationId xmlns:a16="http://schemas.microsoft.com/office/drawing/2014/main" id="{EDFBA520-973D-973A-2D03-B0D678B84D72}"/>
              </a:ext>
            </a:extLst>
          </p:cNvPr>
          <p:cNvSpPr txBox="1"/>
          <p:nvPr userDrawn="1"/>
        </p:nvSpPr>
        <p:spPr>
          <a:xfrm>
            <a:off x="225028" y="-330992"/>
            <a:ext cx="8693942" cy="273844"/>
          </a:xfrm>
          <a:prstGeom prst="rect">
            <a:avLst/>
          </a:prstGeom>
          <a:solidFill>
            <a:schemeClr val="bg1"/>
          </a:solidFill>
          <a:ln>
            <a:solidFill>
              <a:schemeClr val="accent2"/>
            </a:solidFill>
          </a:ln>
        </p:spPr>
        <p:txBody>
          <a:bodyPr wrap="square" rtlCol="0">
            <a:noAutofit/>
          </a:bodyPr>
          <a:lstStyle/>
          <a:p>
            <a:r>
              <a:rPr lang="en-US" sz="675" b="1"/>
              <a:t>Use this chart slide as starting point of your own chart slide</a:t>
            </a:r>
          </a:p>
          <a:p>
            <a:r>
              <a:rPr lang="en-US" sz="675" b="0"/>
              <a:t>Copy and paste this slide, next edit the data (right click edit data) in the new slide</a:t>
            </a:r>
          </a:p>
          <a:p>
            <a:endParaRPr lang="en-US" sz="675" dirty="0"/>
          </a:p>
        </p:txBody>
      </p:sp>
      <p:graphicFrame>
        <p:nvGraphicFramePr>
          <p:cNvPr id="12" name="Tabel 11">
            <a:extLst>
              <a:ext uri="{FF2B5EF4-FFF2-40B4-BE49-F238E27FC236}">
                <a16:creationId xmlns:a16="http://schemas.microsoft.com/office/drawing/2014/main" id="{6E888242-0F66-ADE8-AF7F-9B9CF401B5E1}"/>
              </a:ext>
            </a:extLst>
          </p:cNvPr>
          <p:cNvGraphicFramePr>
            <a:graphicFrameLocks noGrp="1"/>
          </p:cNvGraphicFramePr>
          <p:nvPr userDrawn="1">
            <p:extLst>
              <p:ext uri="{D42A27DB-BD31-4B8C-83A1-F6EECF244321}">
                <p14:modId xmlns:p14="http://schemas.microsoft.com/office/powerpoint/2010/main" val="465659289"/>
              </p:ext>
            </p:extLst>
          </p:nvPr>
        </p:nvGraphicFramePr>
        <p:xfrm>
          <a:off x="1524000" y="5211762"/>
          <a:ext cx="6095996" cy="278130"/>
        </p:xfrm>
        <a:graphic>
          <a:graphicData uri="http://schemas.openxmlformats.org/drawingml/2006/table">
            <a:tbl>
              <a:tblPr firstRow="1" bandRow="1">
                <a:tableStyleId>{5C22544A-7EE6-4342-B048-85BDC9FD1C3A}</a:tableStyleId>
              </a:tblPr>
              <a:tblGrid>
                <a:gridCol w="435428">
                  <a:extLst>
                    <a:ext uri="{9D8B030D-6E8A-4147-A177-3AD203B41FA5}">
                      <a16:colId xmlns:a16="http://schemas.microsoft.com/office/drawing/2014/main" val="4241747579"/>
                    </a:ext>
                  </a:extLst>
                </a:gridCol>
                <a:gridCol w="435428">
                  <a:extLst>
                    <a:ext uri="{9D8B030D-6E8A-4147-A177-3AD203B41FA5}">
                      <a16:colId xmlns:a16="http://schemas.microsoft.com/office/drawing/2014/main" val="3389403527"/>
                    </a:ext>
                  </a:extLst>
                </a:gridCol>
                <a:gridCol w="435428">
                  <a:extLst>
                    <a:ext uri="{9D8B030D-6E8A-4147-A177-3AD203B41FA5}">
                      <a16:colId xmlns:a16="http://schemas.microsoft.com/office/drawing/2014/main" val="4085138344"/>
                    </a:ext>
                  </a:extLst>
                </a:gridCol>
                <a:gridCol w="435428">
                  <a:extLst>
                    <a:ext uri="{9D8B030D-6E8A-4147-A177-3AD203B41FA5}">
                      <a16:colId xmlns:a16="http://schemas.microsoft.com/office/drawing/2014/main" val="142356741"/>
                    </a:ext>
                  </a:extLst>
                </a:gridCol>
                <a:gridCol w="435428">
                  <a:extLst>
                    <a:ext uri="{9D8B030D-6E8A-4147-A177-3AD203B41FA5}">
                      <a16:colId xmlns:a16="http://schemas.microsoft.com/office/drawing/2014/main" val="3949366753"/>
                    </a:ext>
                  </a:extLst>
                </a:gridCol>
                <a:gridCol w="435428">
                  <a:extLst>
                    <a:ext uri="{9D8B030D-6E8A-4147-A177-3AD203B41FA5}">
                      <a16:colId xmlns:a16="http://schemas.microsoft.com/office/drawing/2014/main" val="4065302476"/>
                    </a:ext>
                  </a:extLst>
                </a:gridCol>
                <a:gridCol w="435428">
                  <a:extLst>
                    <a:ext uri="{9D8B030D-6E8A-4147-A177-3AD203B41FA5}">
                      <a16:colId xmlns:a16="http://schemas.microsoft.com/office/drawing/2014/main" val="1733304483"/>
                    </a:ext>
                  </a:extLst>
                </a:gridCol>
                <a:gridCol w="435428">
                  <a:extLst>
                    <a:ext uri="{9D8B030D-6E8A-4147-A177-3AD203B41FA5}">
                      <a16:colId xmlns:a16="http://schemas.microsoft.com/office/drawing/2014/main" val="1035313923"/>
                    </a:ext>
                  </a:extLst>
                </a:gridCol>
                <a:gridCol w="435428">
                  <a:extLst>
                    <a:ext uri="{9D8B030D-6E8A-4147-A177-3AD203B41FA5}">
                      <a16:colId xmlns:a16="http://schemas.microsoft.com/office/drawing/2014/main" val="1846489429"/>
                    </a:ext>
                  </a:extLst>
                </a:gridCol>
                <a:gridCol w="435428">
                  <a:extLst>
                    <a:ext uri="{9D8B030D-6E8A-4147-A177-3AD203B41FA5}">
                      <a16:colId xmlns:a16="http://schemas.microsoft.com/office/drawing/2014/main" val="935255283"/>
                    </a:ext>
                  </a:extLst>
                </a:gridCol>
                <a:gridCol w="435428">
                  <a:extLst>
                    <a:ext uri="{9D8B030D-6E8A-4147-A177-3AD203B41FA5}">
                      <a16:colId xmlns:a16="http://schemas.microsoft.com/office/drawing/2014/main" val="1328590209"/>
                    </a:ext>
                  </a:extLst>
                </a:gridCol>
                <a:gridCol w="435428">
                  <a:extLst>
                    <a:ext uri="{9D8B030D-6E8A-4147-A177-3AD203B41FA5}">
                      <a16:colId xmlns:a16="http://schemas.microsoft.com/office/drawing/2014/main" val="3560427101"/>
                    </a:ext>
                  </a:extLst>
                </a:gridCol>
                <a:gridCol w="435428">
                  <a:extLst>
                    <a:ext uri="{9D8B030D-6E8A-4147-A177-3AD203B41FA5}">
                      <a16:colId xmlns:a16="http://schemas.microsoft.com/office/drawing/2014/main" val="1928261302"/>
                    </a:ext>
                  </a:extLst>
                </a:gridCol>
                <a:gridCol w="435428">
                  <a:extLst>
                    <a:ext uri="{9D8B030D-6E8A-4147-A177-3AD203B41FA5}">
                      <a16:colId xmlns:a16="http://schemas.microsoft.com/office/drawing/2014/main" val="1326489736"/>
                    </a:ext>
                  </a:extLst>
                </a:gridCol>
              </a:tblGrid>
              <a:tr h="278130">
                <a:tc>
                  <a:txBody>
                    <a:bodyPr/>
                    <a:lstStyle/>
                    <a:p>
                      <a:pPr algn="ctr"/>
                      <a:r>
                        <a:rPr lang="en-US" sz="1000" dirty="0"/>
                        <a:t>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23054"/>
                    </a:solidFill>
                  </a:tcPr>
                </a:tc>
                <a:tc>
                  <a:txBody>
                    <a:bodyPr/>
                    <a:lstStyle/>
                    <a:p>
                      <a:pPr algn="ctr"/>
                      <a:r>
                        <a:rPr lang="en-US" sz="1000" dirty="0"/>
                        <a:t>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6D86"/>
                    </a:solidFill>
                  </a:tcPr>
                </a:tc>
                <a:tc>
                  <a:txBody>
                    <a:bodyPr/>
                    <a:lstStyle/>
                    <a:p>
                      <a:pPr algn="ctr"/>
                      <a:r>
                        <a:rPr lang="en-US" sz="1000" dirty="0"/>
                        <a:t>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700"/>
                    </a:solidFill>
                  </a:tcPr>
                </a:tc>
                <a:tc>
                  <a:txBody>
                    <a:bodyPr/>
                    <a:lstStyle/>
                    <a:p>
                      <a:pPr algn="ctr"/>
                      <a:r>
                        <a:rPr lang="en-US" sz="1000" dirty="0"/>
                        <a:t>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6465"/>
                    </a:solidFill>
                  </a:tcPr>
                </a:tc>
                <a:tc>
                  <a:txBody>
                    <a:bodyPr/>
                    <a:lstStyle/>
                    <a:p>
                      <a:pPr algn="ctr"/>
                      <a:r>
                        <a:rPr lang="en-US" sz="1000" dirty="0"/>
                        <a:t>5</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20000"/>
                    </a:solidFill>
                  </a:tcPr>
                </a:tc>
                <a:tc>
                  <a:txBody>
                    <a:bodyPr/>
                    <a:lstStyle/>
                    <a:p>
                      <a:pPr algn="ctr"/>
                      <a:r>
                        <a:rPr lang="en-US" sz="1000" dirty="0"/>
                        <a:t>6</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A26"/>
                    </a:solidFill>
                  </a:tcPr>
                </a:tc>
                <a:tc>
                  <a:txBody>
                    <a:bodyPr/>
                    <a:lstStyle/>
                    <a:p>
                      <a:pPr algn="ctr"/>
                      <a:r>
                        <a:rPr lang="en-US" sz="1000" dirty="0"/>
                        <a:t>7</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3A51"/>
                    </a:solidFill>
                  </a:tcPr>
                </a:tc>
                <a:tc>
                  <a:txBody>
                    <a:bodyPr/>
                    <a:lstStyle/>
                    <a:p>
                      <a:pPr algn="ctr"/>
                      <a:r>
                        <a:rPr lang="en-US" sz="1000" dirty="0"/>
                        <a:t>8</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F97C1"/>
                    </a:solidFill>
                  </a:tcPr>
                </a:tc>
                <a:tc>
                  <a:txBody>
                    <a:bodyPr/>
                    <a:lstStyle/>
                    <a:p>
                      <a:pPr algn="ctr"/>
                      <a:r>
                        <a:rPr lang="en-US" sz="1000" dirty="0"/>
                        <a:t>9</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B9256"/>
                    </a:solidFill>
                  </a:tcPr>
                </a:tc>
                <a:tc>
                  <a:txBody>
                    <a:bodyPr/>
                    <a:lstStyle/>
                    <a:p>
                      <a:pPr algn="ctr"/>
                      <a:r>
                        <a:rPr lang="en-US" sz="1000" dirty="0"/>
                        <a:t>10</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D9F5"/>
                    </a:solidFill>
                  </a:tcPr>
                </a:tc>
                <a:tc>
                  <a:txBody>
                    <a:bodyPr/>
                    <a:lstStyle/>
                    <a:p>
                      <a:pPr algn="ctr"/>
                      <a:r>
                        <a:rPr lang="en-US" sz="1000" dirty="0"/>
                        <a:t>11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60D"/>
                    </a:solidFill>
                  </a:tcPr>
                </a:tc>
                <a:tc>
                  <a:txBody>
                    <a:bodyPr/>
                    <a:lstStyle/>
                    <a:p>
                      <a:pPr algn="ctr"/>
                      <a:r>
                        <a:rPr lang="en-US" sz="1000" dirty="0"/>
                        <a:t>12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C8BC"/>
                    </a:solidFill>
                  </a:tcPr>
                </a:tc>
                <a:tc>
                  <a:txBody>
                    <a:bodyPr/>
                    <a:lstStyle/>
                    <a:p>
                      <a:pPr algn="ctr"/>
                      <a:r>
                        <a:rPr lang="en-US" sz="1000" dirty="0"/>
                        <a:t>13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30025"/>
                    </a:solidFill>
                  </a:tcPr>
                </a:tc>
                <a:tc>
                  <a:txBody>
                    <a:bodyPr/>
                    <a:lstStyle/>
                    <a:p>
                      <a:pPr algn="ctr"/>
                      <a:r>
                        <a:rPr lang="en-US" sz="1000" dirty="0"/>
                        <a:t>14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8CB70"/>
                    </a:solidFill>
                  </a:tcPr>
                </a:tc>
                <a:extLst>
                  <a:ext uri="{0D108BD9-81ED-4DB2-BD59-A6C34878D82A}">
                    <a16:rowId xmlns:a16="http://schemas.microsoft.com/office/drawing/2014/main" val="2939792505"/>
                  </a:ext>
                </a:extLst>
              </a:tr>
            </a:tbl>
          </a:graphicData>
        </a:graphic>
      </p:graphicFrame>
    </p:spTree>
    <p:extLst>
      <p:ext uri="{BB962C8B-B14F-4D97-AF65-F5344CB8AC3E}">
        <p14:creationId xmlns:p14="http://schemas.microsoft.com/office/powerpoint/2010/main" val="72852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679" y="4586660"/>
            <a:ext cx="881555" cy="440777"/>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237813" y="1517839"/>
            <a:ext cx="8681158" cy="2878768"/>
          </a:xfrm>
        </p:spPr>
        <p:txBody>
          <a:bodyPr/>
          <a:lstStyle/>
          <a:p>
            <a:r>
              <a:rPr lang="en-GB"/>
              <a:t>Click icon to add table</a:t>
            </a:r>
            <a:endParaRPr lang="nl-NL" dirty="0"/>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238125" y="4396979"/>
            <a:ext cx="8667750" cy="189309"/>
          </a:xfrm>
        </p:spPr>
        <p:txBody>
          <a:bodyPr/>
          <a:lstStyle>
            <a:lvl1pPr>
              <a:defRPr sz="788"/>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NS Days 2025 &gt; Antonio Almeida &gt; EHA President</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dirty="0"/>
          </a:p>
        </p:txBody>
      </p:sp>
      <p:sp>
        <p:nvSpPr>
          <p:cNvPr id="3" name="Tekstvak 2">
            <a:extLst>
              <a:ext uri="{FF2B5EF4-FFF2-40B4-BE49-F238E27FC236}">
                <a16:creationId xmlns:a16="http://schemas.microsoft.com/office/drawing/2014/main" id="{59E4E697-518F-87E7-1BCF-D12A8985D43B}"/>
              </a:ext>
            </a:extLst>
          </p:cNvPr>
          <p:cNvSpPr txBox="1"/>
          <p:nvPr userDrawn="1"/>
        </p:nvSpPr>
        <p:spPr>
          <a:xfrm>
            <a:off x="225028" y="-330992"/>
            <a:ext cx="8693942" cy="273844"/>
          </a:xfrm>
          <a:prstGeom prst="rect">
            <a:avLst/>
          </a:prstGeom>
          <a:solidFill>
            <a:schemeClr val="bg1"/>
          </a:solidFill>
          <a:ln>
            <a:solidFill>
              <a:schemeClr val="accent2"/>
            </a:solidFill>
          </a:ln>
        </p:spPr>
        <p:txBody>
          <a:bodyPr wrap="square" rtlCol="0">
            <a:noAutofit/>
          </a:bodyPr>
          <a:lstStyle/>
          <a:p>
            <a:r>
              <a:rPr lang="en-US" sz="675" b="1"/>
              <a:t>Use this table slide as starting point of your own table slide</a:t>
            </a:r>
          </a:p>
          <a:p>
            <a:r>
              <a:rPr lang="en-US" sz="675" b="0"/>
              <a:t>Copy and paste this slide, next edit the data in the new slide</a:t>
            </a:r>
          </a:p>
          <a:p>
            <a:endParaRPr lang="en-US" sz="675" dirty="0"/>
          </a:p>
        </p:txBody>
      </p:sp>
    </p:spTree>
    <p:extLst>
      <p:ext uri="{BB962C8B-B14F-4D97-AF65-F5344CB8AC3E}">
        <p14:creationId xmlns:p14="http://schemas.microsoft.com/office/powerpoint/2010/main" val="420833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237813" y="1517839"/>
            <a:ext cx="8681158" cy="2878768"/>
          </a:xfrm>
        </p:spPr>
        <p:txBody>
          <a:bodyPr/>
          <a:lstStyle>
            <a:lvl1pPr>
              <a:defRPr>
                <a:solidFill>
                  <a:schemeClr val="bg1"/>
                </a:solidFill>
              </a:defRPr>
            </a:lvl1pPr>
          </a:lstStyle>
          <a:p>
            <a:r>
              <a:rPr lang="en-GB"/>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238125" y="4396979"/>
            <a:ext cx="8667750" cy="189309"/>
          </a:xfrm>
        </p:spPr>
        <p:txBody>
          <a:bodyPr/>
          <a:lstStyle>
            <a:lvl1pPr>
              <a:defRPr sz="788">
                <a:solidFill>
                  <a:schemeClr val="bg1"/>
                </a:solidFill>
              </a:defRPr>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NS Days 2025 &gt; Antonio Almeida &gt; EHA President</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490" y="4590769"/>
            <a:ext cx="866700" cy="433350"/>
          </a:xfrm>
          <a:prstGeom prst="rect">
            <a:avLst/>
          </a:prstGeom>
          <a:ln w="12700">
            <a:miter lim="400000"/>
          </a:ln>
        </p:spPr>
      </p:pic>
      <p:sp>
        <p:nvSpPr>
          <p:cNvPr id="4" name="Tekstvak 3">
            <a:extLst>
              <a:ext uri="{FF2B5EF4-FFF2-40B4-BE49-F238E27FC236}">
                <a16:creationId xmlns:a16="http://schemas.microsoft.com/office/drawing/2014/main" id="{63C99049-7CF5-E772-BE06-2AD634ACE776}"/>
              </a:ext>
            </a:extLst>
          </p:cNvPr>
          <p:cNvSpPr txBox="1"/>
          <p:nvPr userDrawn="1"/>
        </p:nvSpPr>
        <p:spPr>
          <a:xfrm>
            <a:off x="225028" y="-330992"/>
            <a:ext cx="8693942" cy="273844"/>
          </a:xfrm>
          <a:prstGeom prst="rect">
            <a:avLst/>
          </a:prstGeom>
          <a:solidFill>
            <a:schemeClr val="bg1"/>
          </a:solidFill>
          <a:ln>
            <a:solidFill>
              <a:schemeClr val="accent2"/>
            </a:solidFill>
          </a:ln>
        </p:spPr>
        <p:txBody>
          <a:bodyPr wrap="square" rtlCol="0">
            <a:noAutofit/>
          </a:bodyPr>
          <a:lstStyle/>
          <a:p>
            <a:r>
              <a:rPr lang="en-US" sz="675" b="1"/>
              <a:t>Use this table slide as starting point of your own table slide</a:t>
            </a:r>
          </a:p>
          <a:p>
            <a:r>
              <a:rPr lang="en-US" sz="675" b="0"/>
              <a:t>Copy and paste this slide, next edit the data in the new slide</a:t>
            </a:r>
          </a:p>
          <a:p>
            <a:endParaRPr lang="en-US" sz="675" dirty="0"/>
          </a:p>
        </p:txBody>
      </p:sp>
    </p:spTree>
    <p:extLst>
      <p:ext uri="{BB962C8B-B14F-4D97-AF65-F5344CB8AC3E}">
        <p14:creationId xmlns:p14="http://schemas.microsoft.com/office/powerpoint/2010/main" val="138885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EB77-4200-C876-A752-548312454302}"/>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51285AD0-2280-BA9B-8336-61E6747FE15A}"/>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B534B1FD-E16B-073B-2659-0265937BEA98}"/>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686F72CB-F84C-94E1-D545-DADA84F67F40}"/>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ABE27275-BC72-4158-FE53-2D8C73713527}"/>
              </a:ext>
            </a:extLst>
          </p:cNvPr>
          <p:cNvSpPr>
            <a:spLocks noGrp="1"/>
          </p:cNvSpPr>
          <p:nvPr>
            <p:ph type="ftr" sz="quarter" idx="11"/>
          </p:nvPr>
        </p:nvSpPr>
        <p:spPr/>
        <p:txBody>
          <a:bodyPr/>
          <a:lstStyle/>
          <a:p>
            <a:r>
              <a:rPr lang="en-NL"/>
              <a:t>NS Days 2025 &gt; Antonio Almeida &gt; EHA President</a:t>
            </a:r>
          </a:p>
        </p:txBody>
      </p:sp>
      <p:sp>
        <p:nvSpPr>
          <p:cNvPr id="7" name="Slide Number Placeholder 6">
            <a:extLst>
              <a:ext uri="{FF2B5EF4-FFF2-40B4-BE49-F238E27FC236}">
                <a16:creationId xmlns:a16="http://schemas.microsoft.com/office/drawing/2014/main" id="{D041E459-C75C-972B-F087-ABBBCD898F7B}"/>
              </a:ext>
            </a:extLst>
          </p:cNvPr>
          <p:cNvSpPr>
            <a:spLocks noGrp="1"/>
          </p:cNvSpPr>
          <p:nvPr>
            <p:ph type="sldNum" sz="quarter" idx="12"/>
          </p:nvPr>
        </p:nvSpPr>
        <p:spPr/>
        <p:txBody>
          <a:bodyPr/>
          <a:lstStyle/>
          <a:p>
            <a:fld id="{572F2746-8345-4AA7-A115-4EBDE4869A11}" type="slidenum">
              <a:rPr lang="en-NL" smtClean="0"/>
              <a:t>‹#›</a:t>
            </a:fld>
            <a:endParaRPr lang="en-NL"/>
          </a:p>
        </p:txBody>
      </p:sp>
    </p:spTree>
    <p:extLst>
      <p:ext uri="{BB962C8B-B14F-4D97-AF65-F5344CB8AC3E}">
        <p14:creationId xmlns:p14="http://schemas.microsoft.com/office/powerpoint/2010/main" val="159155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50503" y="4447449"/>
            <a:ext cx="8239126"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Author and Date</a:t>
            </a:r>
          </a:p>
        </p:txBody>
      </p:sp>
      <p:sp>
        <p:nvSpPr>
          <p:cNvPr id="12" name="Presentation Title"/>
          <p:cNvSpPr txBox="1">
            <a:spLocks noGrp="1"/>
          </p:cNvSpPr>
          <p:nvPr>
            <p:ph type="title" hasCustomPrompt="1"/>
          </p:nvPr>
        </p:nvSpPr>
        <p:spPr>
          <a:xfrm>
            <a:off x="452436" y="965622"/>
            <a:ext cx="8239127" cy="1743075"/>
          </a:xfrm>
          <a:prstGeom prst="rect">
            <a:avLst/>
          </a:prstGeom>
        </p:spPr>
        <p:txBody>
          <a:bodyPr anchor="b"/>
          <a:lstStyle>
            <a:lvl1pPr>
              <a:defRPr sz="4350" spc="-87"/>
            </a:lvl1pPr>
          </a:lstStyle>
          <a:p>
            <a:r>
              <a:t>Presentation Title</a:t>
            </a:r>
          </a:p>
        </p:txBody>
      </p:sp>
      <p:sp>
        <p:nvSpPr>
          <p:cNvPr id="13" name="Body Level One…"/>
          <p:cNvSpPr txBox="1">
            <a:spLocks noGrp="1"/>
          </p:cNvSpPr>
          <p:nvPr>
            <p:ph type="body" sz="quarter" idx="1" hasCustomPrompt="1"/>
          </p:nvPr>
        </p:nvSpPr>
        <p:spPr>
          <a:xfrm>
            <a:off x="450504" y="2708697"/>
            <a:ext cx="8239125" cy="714375"/>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923223"/>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472BF240-DB03-6A39-0B84-A01D75B762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364328"/>
            <a:ext cx="9144000" cy="4127897"/>
          </a:xfrm>
          <a:prstGeom prst="rect">
            <a:avLst/>
          </a:prstGeom>
        </p:spPr>
      </p:pic>
      <p:sp>
        <p:nvSpPr>
          <p:cNvPr id="3" name="Content Placeholder 2">
            <a:extLst>
              <a:ext uri="{FF2B5EF4-FFF2-40B4-BE49-F238E27FC236}">
                <a16:creationId xmlns:a16="http://schemas.microsoft.com/office/drawing/2014/main" id="{3D764D54-B440-7B49-8324-69D784B0A882}"/>
              </a:ext>
            </a:extLst>
          </p:cNvPr>
          <p:cNvSpPr>
            <a:spLocks noGrp="1"/>
          </p:cNvSpPr>
          <p:nvPr>
            <p:ph idx="1"/>
          </p:nvPr>
        </p:nvSpPr>
        <p:spPr>
          <a:xfrm>
            <a:off x="628651" y="1209004"/>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3A31C3D-ED10-7849-B18A-6CFCE5C67C0B}"/>
              </a:ext>
            </a:extLst>
          </p:cNvPr>
          <p:cNvSpPr>
            <a:spLocks noGrp="1"/>
          </p:cNvSpPr>
          <p:nvPr>
            <p:ph type="dt" sz="half" idx="10"/>
          </p:nvPr>
        </p:nvSpPr>
        <p:spPr>
          <a:xfrm>
            <a:off x="6457950" y="4767266"/>
            <a:ext cx="2057400" cy="273844"/>
          </a:xfrm>
          <a:prstGeom prst="rect">
            <a:avLst/>
          </a:prstGeom>
        </p:spPr>
        <p:txBody>
          <a:bodyPr/>
          <a:lstStyle>
            <a:lvl1pPr algn="r">
              <a:defRPr sz="1200">
                <a:solidFill>
                  <a:srgbClr val="005193"/>
                </a:solidFill>
              </a:defRPr>
            </a:lvl1pPr>
          </a:lstStyle>
          <a:p>
            <a:endParaRPr lang="x-none">
              <a:latin typeface="Calibri"/>
            </a:endParaRPr>
          </a:p>
        </p:txBody>
      </p:sp>
      <p:sp>
        <p:nvSpPr>
          <p:cNvPr id="6" name="Slide Number Placeholder 5">
            <a:extLst>
              <a:ext uri="{FF2B5EF4-FFF2-40B4-BE49-F238E27FC236}">
                <a16:creationId xmlns:a16="http://schemas.microsoft.com/office/drawing/2014/main" id="{D5DB9CE3-246A-8B45-87F6-800E1DE13B0D}"/>
              </a:ext>
            </a:extLst>
          </p:cNvPr>
          <p:cNvSpPr>
            <a:spLocks noGrp="1"/>
          </p:cNvSpPr>
          <p:nvPr>
            <p:ph type="sldNum" sz="quarter" idx="12"/>
          </p:nvPr>
        </p:nvSpPr>
        <p:spPr>
          <a:xfrm>
            <a:off x="8515350" y="4767266"/>
            <a:ext cx="535076" cy="273844"/>
          </a:xfrm>
          <a:prstGeom prst="rect">
            <a:avLst/>
          </a:prstGeom>
        </p:spPr>
        <p:txBody>
          <a:bodyPr/>
          <a:lstStyle>
            <a:lvl1pPr algn="r">
              <a:defRPr sz="1200">
                <a:solidFill>
                  <a:srgbClr val="005193"/>
                </a:solidFill>
              </a:defRPr>
            </a:lvl1pPr>
          </a:lstStyle>
          <a:p>
            <a:fld id="{71382322-67A6-0442-9516-60E1168A043D}" type="slidenum">
              <a:rPr lang="x-none" smtClean="0">
                <a:latin typeface="Calibri"/>
              </a:rPr>
              <a:pPr/>
              <a:t>‹#›</a:t>
            </a:fld>
            <a:endParaRPr lang="x-none">
              <a:latin typeface="Calibri"/>
            </a:endParaRPr>
          </a:p>
        </p:txBody>
      </p:sp>
      <p:sp>
        <p:nvSpPr>
          <p:cNvPr id="7" name="Title 1">
            <a:extLst>
              <a:ext uri="{FF2B5EF4-FFF2-40B4-BE49-F238E27FC236}">
                <a16:creationId xmlns:a16="http://schemas.microsoft.com/office/drawing/2014/main" id="{F47F2A04-6406-F040-845B-87B4D1339B37}"/>
              </a:ext>
            </a:extLst>
          </p:cNvPr>
          <p:cNvSpPr>
            <a:spLocks noGrp="1"/>
          </p:cNvSpPr>
          <p:nvPr>
            <p:ph type="title"/>
          </p:nvPr>
        </p:nvSpPr>
        <p:spPr>
          <a:xfrm>
            <a:off x="628651" y="426369"/>
            <a:ext cx="7886700" cy="465081"/>
          </a:xfrm>
          <a:prstGeom prst="rect">
            <a:avLst/>
          </a:prstGeom>
        </p:spPr>
        <p:txBody>
          <a:bodyPr anchor="ctr"/>
          <a:lstStyle>
            <a:lvl1pPr>
              <a:defRPr>
                <a:solidFill>
                  <a:schemeClr val="bg1"/>
                </a:solidFill>
              </a:defRPr>
            </a:lvl1pPr>
          </a:lstStyle>
          <a:p>
            <a:r>
              <a:rPr lang="en-US"/>
              <a:t>Click to edit Master title style</a:t>
            </a:r>
            <a:endParaRPr lang="x-none"/>
          </a:p>
        </p:txBody>
      </p:sp>
    </p:spTree>
    <p:extLst>
      <p:ext uri="{BB962C8B-B14F-4D97-AF65-F5344CB8AC3E}">
        <p14:creationId xmlns:p14="http://schemas.microsoft.com/office/powerpoint/2010/main" val="183851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1"/>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179995" y="4358355"/>
            <a:ext cx="4338428" cy="576430"/>
          </a:xfrm>
        </p:spPr>
        <p:txBody>
          <a:bodyPr anchor="b"/>
          <a:lstStyle>
            <a:lvl1pPr>
              <a:defRPr/>
            </a:lvl1pPr>
          </a:lstStyle>
          <a:p>
            <a:pPr lvl="0"/>
            <a:r>
              <a:rPr lang="en-US"/>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180162" y="3207544"/>
            <a:ext cx="4338428" cy="1087775"/>
          </a:xfrm>
        </p:spPr>
        <p:txBody>
          <a:bodyPr/>
          <a:lstStyle>
            <a:lvl1pPr marL="0" indent="0" algn="l">
              <a:buNone/>
              <a:defRPr sz="2438">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180161" y="848182"/>
            <a:ext cx="4338428" cy="2296326"/>
          </a:xfrm>
        </p:spPr>
        <p:txBody>
          <a:bodyPr anchor="b"/>
          <a:lstStyle>
            <a:lvl1pPr algn="l">
              <a:defRPr sz="4425"/>
            </a:lvl1pPr>
          </a:lstStyle>
          <a:p>
            <a:r>
              <a:rPr lang="en-US"/>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7555" y="-7950"/>
            <a:ext cx="1718851" cy="859426"/>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4572000" y="0"/>
            <a:ext cx="5143500" cy="5143500"/>
          </a:xfrm>
          <a:solidFill>
            <a:schemeClr val="tx2"/>
          </a:solidFill>
        </p:spPr>
        <p:txBody>
          <a:bodyPr/>
          <a:lstStyle>
            <a:lvl1pPr>
              <a:defRPr>
                <a:solidFill>
                  <a:schemeClr val="accent6"/>
                </a:solidFill>
              </a:defRPr>
            </a:lvl1pPr>
          </a:lstStyle>
          <a:p>
            <a:r>
              <a:rPr lang="en-US"/>
              <a:t>Click to insert media</a:t>
            </a:r>
          </a:p>
        </p:txBody>
      </p:sp>
      <p:sp>
        <p:nvSpPr>
          <p:cNvPr id="7" name="Tekstvak 6">
            <a:extLst>
              <a:ext uri="{FF2B5EF4-FFF2-40B4-BE49-F238E27FC236}">
                <a16:creationId xmlns:a16="http://schemas.microsoft.com/office/drawing/2014/main" id="{AE4BE1A7-667E-AC17-3357-325F0215FA1A}"/>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8" name="Afbeelding 7">
            <a:extLst>
              <a:ext uri="{FF2B5EF4-FFF2-40B4-BE49-F238E27FC236}">
                <a16:creationId xmlns:a16="http://schemas.microsoft.com/office/drawing/2014/main" id="{7D763022-CD54-AE4C-238B-AE419EEA4C15}"/>
              </a:ext>
            </a:extLst>
          </p:cNvPr>
          <p:cNvPicPr>
            <a:picLocks noChangeAspect="1"/>
          </p:cNvPicPr>
          <p:nvPr userDrawn="1"/>
        </p:nvPicPr>
        <p:blipFill>
          <a:blip r:embed="rId3"/>
          <a:stretch>
            <a:fillRect/>
          </a:stretch>
        </p:blipFill>
        <p:spPr>
          <a:xfrm>
            <a:off x="-1598616" y="628649"/>
            <a:ext cx="755654" cy="586283"/>
          </a:xfrm>
          <a:prstGeom prst="rect">
            <a:avLst/>
          </a:prstGeom>
        </p:spPr>
      </p:pic>
    </p:spTree>
    <p:extLst>
      <p:ext uri="{BB962C8B-B14F-4D97-AF65-F5344CB8AC3E}">
        <p14:creationId xmlns:p14="http://schemas.microsoft.com/office/powerpoint/2010/main" val="103737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3"/>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179995" y="4358355"/>
            <a:ext cx="4338428" cy="576430"/>
          </a:xfrm>
        </p:spPr>
        <p:txBody>
          <a:bodyPr anchor="b"/>
          <a:lstStyle>
            <a:lvl1pPr>
              <a:defRPr/>
            </a:lvl1pPr>
          </a:lstStyle>
          <a:p>
            <a:pPr lvl="0"/>
            <a:r>
              <a:rPr lang="en-US"/>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180162" y="3207544"/>
            <a:ext cx="4338428" cy="1087775"/>
          </a:xfrm>
        </p:spPr>
        <p:txBody>
          <a:bodyPr/>
          <a:lstStyle>
            <a:lvl1pPr marL="0" indent="0" algn="l">
              <a:buNone/>
              <a:defRPr sz="2438">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180161" y="848182"/>
            <a:ext cx="4338428" cy="2296326"/>
          </a:xfrm>
        </p:spPr>
        <p:txBody>
          <a:bodyPr anchor="b"/>
          <a:lstStyle>
            <a:lvl1pPr algn="l">
              <a:defRPr sz="4425"/>
            </a:lvl1pPr>
          </a:lstStyle>
          <a:p>
            <a:r>
              <a:rPr lang="en-US"/>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7555" y="-7950"/>
            <a:ext cx="1718851" cy="859426"/>
          </a:xfrm>
          <a:prstGeom prst="rect">
            <a:avLst/>
          </a:prstGeom>
          <a:ln w="12700">
            <a:miter lim="400000"/>
          </a:ln>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4571100" y="0"/>
            <a:ext cx="4571100" cy="5143500"/>
          </a:xfrm>
          <a:solidFill>
            <a:schemeClr val="tx2"/>
          </a:solidFill>
        </p:spPr>
        <p:txBody>
          <a:bodyPr/>
          <a:lstStyle>
            <a:lvl1pPr>
              <a:defRPr>
                <a:solidFill>
                  <a:schemeClr val="accent6"/>
                </a:solidFill>
              </a:defRPr>
            </a:lvl1pPr>
          </a:lstStyle>
          <a:p>
            <a:r>
              <a:rPr lang="en-US"/>
              <a:t>Click to insert image</a:t>
            </a:r>
          </a:p>
        </p:txBody>
      </p:sp>
      <p:sp>
        <p:nvSpPr>
          <p:cNvPr id="6" name="Tekstvak 5">
            <a:extLst>
              <a:ext uri="{FF2B5EF4-FFF2-40B4-BE49-F238E27FC236}">
                <a16:creationId xmlns:a16="http://schemas.microsoft.com/office/drawing/2014/main" id="{01F8D2D3-4060-5086-486C-1CCBF8A29859}"/>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8" name="Afbeelding 7">
            <a:extLst>
              <a:ext uri="{FF2B5EF4-FFF2-40B4-BE49-F238E27FC236}">
                <a16:creationId xmlns:a16="http://schemas.microsoft.com/office/drawing/2014/main" id="{E7BFDBB5-5C16-E481-606E-98C9D9CBE1E2}"/>
              </a:ext>
            </a:extLst>
          </p:cNvPr>
          <p:cNvPicPr>
            <a:picLocks noChangeAspect="1"/>
          </p:cNvPicPr>
          <p:nvPr userDrawn="1"/>
        </p:nvPicPr>
        <p:blipFill>
          <a:blip r:embed="rId3"/>
          <a:stretch>
            <a:fillRect/>
          </a:stretch>
        </p:blipFill>
        <p:spPr>
          <a:xfrm>
            <a:off x="-1598616" y="628649"/>
            <a:ext cx="755654" cy="586283"/>
          </a:xfrm>
          <a:prstGeom prst="rect">
            <a:avLst/>
          </a:prstGeom>
        </p:spPr>
      </p:pic>
    </p:spTree>
    <p:extLst>
      <p:ext uri="{BB962C8B-B14F-4D97-AF65-F5344CB8AC3E}">
        <p14:creationId xmlns:p14="http://schemas.microsoft.com/office/powerpoint/2010/main" val="236495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179995" y="2095500"/>
            <a:ext cx="8738978" cy="290283"/>
          </a:xfrm>
        </p:spPr>
        <p:txBody>
          <a:bodyPr anchor="t"/>
          <a:lstStyle>
            <a:lvl1pPr>
              <a:defRPr/>
            </a:lvl1pPr>
          </a:lstStyle>
          <a:p>
            <a:pPr lvl="0"/>
            <a:r>
              <a:rPr lang="en-US"/>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180162" y="1512060"/>
            <a:ext cx="8738810" cy="366482"/>
          </a:xfrm>
        </p:spPr>
        <p:txBody>
          <a:bodyPr/>
          <a:lstStyle>
            <a:lvl1pPr marL="0" indent="0" algn="l">
              <a:buNone/>
              <a:defRPr sz="2438">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180161" y="981532"/>
            <a:ext cx="8738811" cy="493262"/>
          </a:xfrm>
        </p:spPr>
        <p:txBody>
          <a:bodyPr wrap="none" anchor="t"/>
          <a:lstStyle>
            <a:lvl1pPr algn="l">
              <a:defRPr sz="4425"/>
            </a:lvl1pPr>
          </a:lstStyle>
          <a:p>
            <a:r>
              <a:rPr lang="en-US"/>
              <a:t>Title of presentation</a:t>
            </a:r>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a:stretch>
            <a:fillRect/>
          </a:stretch>
        </p:blipFill>
        <p:spPr>
          <a:xfrm>
            <a:off x="7988627" y="247895"/>
            <a:ext cx="802777" cy="3807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a:stretch>
            <a:fillRect/>
          </a:stretch>
        </p:blipFill>
        <p:spPr>
          <a:xfrm>
            <a:off x="-7555" y="-7950"/>
            <a:ext cx="1718851" cy="859426"/>
          </a:xfrm>
          <a:prstGeom prst="rect">
            <a:avLst/>
          </a:prstGeom>
          <a:ln w="12700">
            <a:miter lim="400000"/>
          </a:ln>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571500" y="2571750"/>
            <a:ext cx="5143500" cy="5143500"/>
          </a:xfrm>
          <a:solidFill>
            <a:schemeClr val="tx2"/>
          </a:solidFill>
        </p:spPr>
        <p:txBody>
          <a:bodyPr/>
          <a:lstStyle>
            <a:lvl1pPr>
              <a:defRPr>
                <a:solidFill>
                  <a:schemeClr val="accent6"/>
                </a:solidFill>
              </a:defRPr>
            </a:lvl1pPr>
          </a:lstStyle>
          <a:p>
            <a:r>
              <a:rPr lang="en-US"/>
              <a:t>Click to insert media</a:t>
            </a:r>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4571100" y="2571750"/>
            <a:ext cx="4571100" cy="2571750"/>
          </a:xfrm>
          <a:solidFill>
            <a:schemeClr val="tx2"/>
          </a:solidFill>
        </p:spPr>
        <p:txBody>
          <a:bodyPr/>
          <a:lstStyle>
            <a:lvl1pPr>
              <a:defRPr>
                <a:solidFill>
                  <a:schemeClr val="accent6"/>
                </a:solidFill>
              </a:defRPr>
            </a:lvl1pPr>
          </a:lstStyle>
          <a:p>
            <a:r>
              <a:rPr lang="en-US"/>
              <a:t>Click to insert image</a:t>
            </a:r>
          </a:p>
        </p:txBody>
      </p:sp>
      <p:sp>
        <p:nvSpPr>
          <p:cNvPr id="13" name="Tekstvak 12">
            <a:extLst>
              <a:ext uri="{FF2B5EF4-FFF2-40B4-BE49-F238E27FC236}">
                <a16:creationId xmlns:a16="http://schemas.microsoft.com/office/drawing/2014/main" id="{059BD2EC-53C8-0B55-FDFB-40150FF0D627}"/>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14" name="Afbeelding 13">
            <a:extLst>
              <a:ext uri="{FF2B5EF4-FFF2-40B4-BE49-F238E27FC236}">
                <a16:creationId xmlns:a16="http://schemas.microsoft.com/office/drawing/2014/main" id="{00697770-2D47-5283-4F93-B7C37E7EF23C}"/>
              </a:ext>
            </a:extLst>
          </p:cNvPr>
          <p:cNvPicPr>
            <a:picLocks noChangeAspect="1"/>
          </p:cNvPicPr>
          <p:nvPr userDrawn="1"/>
        </p:nvPicPr>
        <p:blipFill>
          <a:blip r:embed="rId4"/>
          <a:stretch>
            <a:fillRect/>
          </a:stretch>
        </p:blipFill>
        <p:spPr>
          <a:xfrm>
            <a:off x="-1598616" y="628649"/>
            <a:ext cx="755654" cy="586283"/>
          </a:xfrm>
          <a:prstGeom prst="rect">
            <a:avLst/>
          </a:prstGeom>
        </p:spPr>
      </p:pic>
    </p:spTree>
    <p:extLst>
      <p:ext uri="{BB962C8B-B14F-4D97-AF65-F5344CB8AC3E}">
        <p14:creationId xmlns:p14="http://schemas.microsoft.com/office/powerpoint/2010/main" val="69652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159712" y="1225152"/>
            <a:ext cx="4319588" cy="3346848"/>
          </a:xfrm>
        </p:spPr>
        <p:txBody>
          <a:bodyPr anchor="t"/>
          <a:lstStyle>
            <a:lvl1pPr>
              <a:defRPr sz="4500"/>
            </a:lvl1pPr>
          </a:lstStyle>
          <a:p>
            <a:r>
              <a:rPr lang="en-US"/>
              <a:t>Chapter Title</a:t>
            </a:r>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43381" y="-65313"/>
            <a:ext cx="4319588" cy="866228"/>
          </a:xfrm>
        </p:spPr>
        <p:txBody>
          <a:bodyPr anchor="t"/>
          <a:lstStyle>
            <a:lvl1pPr marL="0" indent="0">
              <a:buNone/>
              <a:defRPr sz="6750" b="1">
                <a:solidFill>
                  <a:schemeClr val="tx1"/>
                </a:solidFill>
                <a:latin typeface="Space Grotesk" pitchFamily="2" charset="0"/>
                <a:cs typeface="Space Grotesk"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4593601" y="0"/>
            <a:ext cx="4550399" cy="4572000"/>
          </a:xfrm>
          <a:solidFill>
            <a:schemeClr val="tx2"/>
          </a:solidFill>
        </p:spPr>
        <p:txBody>
          <a:bodyPr/>
          <a:lstStyle>
            <a:lvl1pPr>
              <a:defRPr>
                <a:solidFill>
                  <a:schemeClr val="accent6"/>
                </a:solidFill>
              </a:defRPr>
            </a:lvl1pPr>
          </a:lstStyle>
          <a:p>
            <a:r>
              <a:rPr lang="en-US"/>
              <a:t>Click to insert image</a:t>
            </a:r>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11" name="Tekstvak 10">
            <a:extLst>
              <a:ext uri="{FF2B5EF4-FFF2-40B4-BE49-F238E27FC236}">
                <a16:creationId xmlns:a16="http://schemas.microsoft.com/office/drawing/2014/main" id="{B7997E4B-AC99-6A22-866A-547DE89EF15E}"/>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14" name="Afbeelding 13">
            <a:extLst>
              <a:ext uri="{FF2B5EF4-FFF2-40B4-BE49-F238E27FC236}">
                <a16:creationId xmlns:a16="http://schemas.microsoft.com/office/drawing/2014/main" id="{A9F3D4F1-42ED-13B7-E7C3-F7F6EA660018}"/>
              </a:ext>
            </a:extLst>
          </p:cNvPr>
          <p:cNvPicPr>
            <a:picLocks noChangeAspect="1"/>
          </p:cNvPicPr>
          <p:nvPr userDrawn="1"/>
        </p:nvPicPr>
        <p:blipFill>
          <a:blip r:embed="rId3"/>
          <a:stretch>
            <a:fillRect/>
          </a:stretch>
        </p:blipFill>
        <p:spPr>
          <a:xfrm>
            <a:off x="-1598616" y="628649"/>
            <a:ext cx="755654" cy="586283"/>
          </a:xfrm>
          <a:prstGeom prst="rect">
            <a:avLst/>
          </a:prstGeom>
        </p:spPr>
      </p:pic>
    </p:spTree>
    <p:extLst>
      <p:ext uri="{BB962C8B-B14F-4D97-AF65-F5344CB8AC3E}">
        <p14:creationId xmlns:p14="http://schemas.microsoft.com/office/powerpoint/2010/main" val="238220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30744" y="1844101"/>
            <a:ext cx="8693943" cy="2846249"/>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9" name="Tekstvak 8">
            <a:extLst>
              <a:ext uri="{FF2B5EF4-FFF2-40B4-BE49-F238E27FC236}">
                <a16:creationId xmlns:a16="http://schemas.microsoft.com/office/drawing/2014/main" id="{0EA4D605-A8EE-BA9C-1772-8E8AB4EB1589}"/>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11" name="Afbeelding 10">
            <a:extLst>
              <a:ext uri="{FF2B5EF4-FFF2-40B4-BE49-F238E27FC236}">
                <a16:creationId xmlns:a16="http://schemas.microsoft.com/office/drawing/2014/main" id="{B342A7D7-6109-7BF4-6837-E3E362BFFF22}"/>
              </a:ext>
            </a:extLst>
          </p:cNvPr>
          <p:cNvPicPr>
            <a:picLocks noChangeAspect="1"/>
          </p:cNvPicPr>
          <p:nvPr userDrawn="1"/>
        </p:nvPicPr>
        <p:blipFill>
          <a:blip r:embed="rId3"/>
          <a:stretch>
            <a:fillRect/>
          </a:stretch>
        </p:blipFill>
        <p:spPr>
          <a:xfrm>
            <a:off x="-1598616" y="628649"/>
            <a:ext cx="755654" cy="586283"/>
          </a:xfrm>
          <a:prstGeom prst="rect">
            <a:avLst/>
          </a:prstGeom>
        </p:spPr>
      </p:pic>
    </p:spTree>
    <p:extLst>
      <p:ext uri="{BB962C8B-B14F-4D97-AF65-F5344CB8AC3E}">
        <p14:creationId xmlns:p14="http://schemas.microsoft.com/office/powerpoint/2010/main" val="427089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4" name="Tekstvak 3">
            <a:extLst>
              <a:ext uri="{FF2B5EF4-FFF2-40B4-BE49-F238E27FC236}">
                <a16:creationId xmlns:a16="http://schemas.microsoft.com/office/drawing/2014/main" id="{DD195A06-0C6B-45CE-C492-7972E215D336}"/>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5" name="Afbeelding 4">
            <a:extLst>
              <a:ext uri="{FF2B5EF4-FFF2-40B4-BE49-F238E27FC236}">
                <a16:creationId xmlns:a16="http://schemas.microsoft.com/office/drawing/2014/main" id="{4D00C2E7-8CDF-57F6-F28F-8ACD766DC18B}"/>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203607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1641022" y="1517839"/>
            <a:ext cx="5837465" cy="306882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a:stretch>
            <a:fillRect/>
          </a:stretch>
        </p:blipFill>
        <p:spPr>
          <a:xfrm>
            <a:off x="8131490" y="4590769"/>
            <a:ext cx="866700" cy="433350"/>
          </a:xfrm>
          <a:prstGeom prst="rect">
            <a:avLst/>
          </a:prstGeom>
          <a:ln w="12700">
            <a:miter lim="400000"/>
          </a:ln>
        </p:spPr>
      </p:pic>
      <p:sp>
        <p:nvSpPr>
          <p:cNvPr id="4" name="Tekstvak 3">
            <a:extLst>
              <a:ext uri="{FF2B5EF4-FFF2-40B4-BE49-F238E27FC236}">
                <a16:creationId xmlns:a16="http://schemas.microsoft.com/office/drawing/2014/main" id="{D1333C69-2CDC-FACE-6D3D-060AB5B3F45F}"/>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5" name="Afbeelding 4">
            <a:extLst>
              <a:ext uri="{FF2B5EF4-FFF2-40B4-BE49-F238E27FC236}">
                <a16:creationId xmlns:a16="http://schemas.microsoft.com/office/drawing/2014/main" id="{BAFE137C-56EF-1A3D-10F1-DBF247C71CA0}"/>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236270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1641022" y="1517839"/>
            <a:ext cx="5837465" cy="306882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11" name="Tekstvak 10">
            <a:extLst>
              <a:ext uri="{FF2B5EF4-FFF2-40B4-BE49-F238E27FC236}">
                <a16:creationId xmlns:a16="http://schemas.microsoft.com/office/drawing/2014/main" id="{D98D2D8B-E84D-FE3E-FFD2-F0896593F2F3}"/>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12" name="Afbeelding 11">
            <a:extLst>
              <a:ext uri="{FF2B5EF4-FFF2-40B4-BE49-F238E27FC236}">
                <a16:creationId xmlns:a16="http://schemas.microsoft.com/office/drawing/2014/main" id="{AF17272C-9E93-10A1-D65F-D32ACACBEA54}"/>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
        <p:nvSpPr>
          <p:cNvPr id="15" name="Tekstvak 14">
            <a:extLst>
              <a:ext uri="{FF2B5EF4-FFF2-40B4-BE49-F238E27FC236}">
                <a16:creationId xmlns:a16="http://schemas.microsoft.com/office/drawing/2014/main" id="{D2B2577A-86C0-E69B-E850-BE3B6329D030}"/>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16" name="Afbeelding 15">
            <a:extLst>
              <a:ext uri="{FF2B5EF4-FFF2-40B4-BE49-F238E27FC236}">
                <a16:creationId xmlns:a16="http://schemas.microsoft.com/office/drawing/2014/main" id="{31AF70E5-1583-91D9-6CD5-D8F989D66B25}"/>
              </a:ext>
            </a:extLst>
          </p:cNvPr>
          <p:cNvPicPr>
            <a:picLocks noChangeAspect="1"/>
          </p:cNvPicPr>
          <p:nvPr userDrawn="1"/>
        </p:nvPicPr>
        <p:blipFill>
          <a:blip r:embed="rId4"/>
          <a:stretch>
            <a:fillRect/>
          </a:stretch>
        </p:blipFill>
        <p:spPr>
          <a:xfrm>
            <a:off x="-1598616" y="628649"/>
            <a:ext cx="755654" cy="586283"/>
          </a:xfrm>
          <a:prstGeom prst="rect">
            <a:avLst/>
          </a:prstGeom>
        </p:spPr>
      </p:pic>
    </p:spTree>
    <p:extLst>
      <p:ext uri="{BB962C8B-B14F-4D97-AF65-F5344CB8AC3E}">
        <p14:creationId xmlns:p14="http://schemas.microsoft.com/office/powerpoint/2010/main" val="187015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225029" y="207149"/>
            <a:ext cx="4213077" cy="1051289"/>
          </a:xfrm>
        </p:spPr>
        <p:txBody>
          <a:bodyPr/>
          <a:lstStyle/>
          <a:p>
            <a:r>
              <a:rPr lang="en-US"/>
              <a:t>Title of</a:t>
            </a:r>
            <a:br>
              <a:rPr lang="en-US"/>
            </a:br>
            <a:r>
              <a:rPr lang="en-US"/>
              <a:t>the slide</a:t>
            </a:r>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30744" y="1517839"/>
            <a:ext cx="4207362" cy="306882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4505425" y="0"/>
            <a:ext cx="4638575" cy="4586660"/>
          </a:xfrm>
          <a:solidFill>
            <a:schemeClr val="tx2"/>
          </a:solidFill>
        </p:spPr>
        <p:txBody>
          <a:bodyPr/>
          <a:lstStyle>
            <a:lvl1pPr>
              <a:defRPr>
                <a:solidFill>
                  <a:schemeClr val="accent6"/>
                </a:solidFill>
              </a:defRPr>
            </a:lvl1pPr>
          </a:lstStyle>
          <a:p>
            <a:r>
              <a:rPr lang="en-US"/>
              <a:t>Click to insert image</a:t>
            </a:r>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6" name="Tekstvak 5">
            <a:extLst>
              <a:ext uri="{FF2B5EF4-FFF2-40B4-BE49-F238E27FC236}">
                <a16:creationId xmlns:a16="http://schemas.microsoft.com/office/drawing/2014/main" id="{107449C2-DB9F-373E-9D31-82C4BAD7BD58}"/>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9" name="Afbeelding 8">
            <a:extLst>
              <a:ext uri="{FF2B5EF4-FFF2-40B4-BE49-F238E27FC236}">
                <a16:creationId xmlns:a16="http://schemas.microsoft.com/office/drawing/2014/main" id="{625F86C7-EFBE-01B7-AED7-EE076EEFA6A3}"/>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279043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page">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D2547B6-013E-1D40-D28B-7BC9C7E54502}"/>
              </a:ext>
            </a:extLst>
          </p:cNvPr>
          <p:cNvSpPr>
            <a:spLocks noGrp="1" noRot="1" noMove="1" noResize="1" noEditPoints="1" noAdjustHandles="1" noChangeArrowheads="1" noChangeShapeType="1"/>
          </p:cNvSpPr>
          <p:nvPr>
            <p:ph type="sldNum" sz="quarter" idx="10"/>
          </p:nvPr>
        </p:nvSpPr>
        <p:spPr/>
        <p:txBody>
          <a:bodyPr/>
          <a:lstStyle>
            <a:lvl1pPr>
              <a:defRPr>
                <a:solidFill>
                  <a:schemeClr val="tx1"/>
                </a:solidFill>
              </a:defRPr>
            </a:lvl1pPr>
          </a:lstStyle>
          <a:p>
            <a:fld id="{86CB4B4D-7CA3-9044-876B-883B54F8677D}" type="slidenum">
              <a:rPr lang="nl-NL" smtClean="0"/>
              <a:pPr/>
              <a:t>‹#›</a:t>
            </a:fld>
            <a:endParaRPr lang="nl-NL"/>
          </a:p>
        </p:txBody>
      </p:sp>
      <p:sp>
        <p:nvSpPr>
          <p:cNvPr id="4" name="Tijdelijke aanduiding voor titel 1">
            <a:extLst>
              <a:ext uri="{FF2B5EF4-FFF2-40B4-BE49-F238E27FC236}">
                <a16:creationId xmlns:a16="http://schemas.microsoft.com/office/drawing/2014/main" id="{415FDF48-7E6C-B00D-ECDC-3D100C0F2FA8}"/>
              </a:ext>
            </a:extLst>
          </p:cNvPr>
          <p:cNvSpPr>
            <a:spLocks noGrp="1"/>
          </p:cNvSpPr>
          <p:nvPr>
            <p:ph type="title" hasCustomPrompt="1"/>
          </p:nvPr>
        </p:nvSpPr>
        <p:spPr>
          <a:xfrm>
            <a:off x="481013" y="546497"/>
            <a:ext cx="8181975" cy="442035"/>
          </a:xfrm>
          <a:prstGeom prst="rect">
            <a:avLst/>
          </a:prstGeom>
        </p:spPr>
        <p:txBody>
          <a:bodyPr vert="horz" lIns="36000" tIns="36000" rIns="36000" bIns="36000" rtlCol="0" anchor="t" anchorCtr="0">
            <a:noAutofit/>
          </a:bodyPr>
          <a:lstStyle>
            <a:lvl1pPr>
              <a:defRPr sz="2400"/>
            </a:lvl1pPr>
          </a:lstStyle>
          <a:p>
            <a:r>
              <a:rPr lang="nl-NL"/>
              <a:t>Presentation </a:t>
            </a:r>
            <a:r>
              <a:rPr lang="nl-NL" err="1"/>
              <a:t>Title</a:t>
            </a:r>
            <a:endParaRPr lang="nl-NL"/>
          </a:p>
        </p:txBody>
      </p:sp>
      <p:sp>
        <p:nvSpPr>
          <p:cNvPr id="6" name="TextBox 5">
            <a:extLst>
              <a:ext uri="{FF2B5EF4-FFF2-40B4-BE49-F238E27FC236}">
                <a16:creationId xmlns:a16="http://schemas.microsoft.com/office/drawing/2014/main" id="{97F9DABE-09FA-A920-E471-C87A349B98AD}"/>
              </a:ext>
            </a:extLst>
          </p:cNvPr>
          <p:cNvSpPr txBox="1"/>
          <p:nvPr userDrawn="1"/>
        </p:nvSpPr>
        <p:spPr>
          <a:xfrm>
            <a:off x="-1708484" y="762000"/>
            <a:ext cx="0" cy="0"/>
          </a:xfrm>
          <a:prstGeom prst="rect">
            <a:avLst/>
          </a:prstGeom>
          <a:noFill/>
          <a:ln>
            <a:noFill/>
          </a:ln>
        </p:spPr>
        <p:txBody>
          <a:bodyPr vert="horz" wrap="none" lIns="36000" tIns="36000" rIns="36000" bIns="36000" rtlCol="0">
            <a:noAutofit/>
          </a:bodyPr>
          <a:lstStyle/>
          <a:p>
            <a:pPr algn="l" hangingPunct="1">
              <a:spcAft>
                <a:spcPts val="600"/>
              </a:spcAft>
              <a:buClr>
                <a:schemeClr val="tx1"/>
              </a:buClr>
            </a:pPr>
            <a:endParaRPr lang="nl-NL" sz="1000" b="0" err="1">
              <a:solidFill>
                <a:schemeClr val="tx1"/>
              </a:solidFill>
            </a:endParaRPr>
          </a:p>
        </p:txBody>
      </p:sp>
      <p:sp>
        <p:nvSpPr>
          <p:cNvPr id="12" name="Content Placeholder 11">
            <a:extLst>
              <a:ext uri="{FF2B5EF4-FFF2-40B4-BE49-F238E27FC236}">
                <a16:creationId xmlns:a16="http://schemas.microsoft.com/office/drawing/2014/main" id="{06C8E5AF-6EAC-A8B9-5A7D-5C36732622FE}"/>
              </a:ext>
            </a:extLst>
          </p:cNvPr>
          <p:cNvSpPr>
            <a:spLocks noGrp="1"/>
          </p:cNvSpPr>
          <p:nvPr>
            <p:ph sz="quarter" idx="11"/>
          </p:nvPr>
        </p:nvSpPr>
        <p:spPr>
          <a:xfrm>
            <a:off x="481013" y="1414463"/>
            <a:ext cx="8194675" cy="3155950"/>
          </a:xfrm>
        </p:spPr>
        <p:txBody>
          <a:bodyPr/>
          <a:lstStyle>
            <a:lvl3pPr marL="405408" indent="-203002">
              <a:buFont typeface="Arial" panose="020B0604020202020204" pitchFamily="34" charset="0"/>
              <a:buChar cha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971254309"/>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5094516" y="920932"/>
            <a:ext cx="3526970" cy="3665728"/>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4544616" cy="4586660"/>
          </a:xfrm>
          <a:solidFill>
            <a:schemeClr val="tx2"/>
          </a:solidFill>
        </p:spPr>
        <p:txBody>
          <a:bodyPr/>
          <a:lstStyle>
            <a:lvl1pPr>
              <a:defRPr>
                <a:solidFill>
                  <a:schemeClr val="bg1"/>
                </a:solidFill>
              </a:defRPr>
            </a:lvl1pPr>
          </a:lstStyle>
          <a:p>
            <a:r>
              <a:rPr lang="en-US"/>
              <a:t>Click to insert image</a:t>
            </a:r>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8131490" y="4590769"/>
            <a:ext cx="866700" cy="43335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4574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5094516" y="920932"/>
            <a:ext cx="3526970" cy="3665728"/>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4544616" cy="4586660"/>
          </a:xfrm>
          <a:solidFill>
            <a:schemeClr val="tx2"/>
          </a:solidFill>
        </p:spPr>
        <p:txBody>
          <a:bodyPr/>
          <a:lstStyle>
            <a:lvl1pPr>
              <a:defRPr>
                <a:solidFill>
                  <a:schemeClr val="bg1"/>
                </a:solidFill>
              </a:defRPr>
            </a:lvl1pPr>
          </a:lstStyle>
          <a:p>
            <a:r>
              <a:rPr lang="en-US"/>
              <a:t>Click to insert image</a:t>
            </a:r>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11" name="Tekstvak 10">
            <a:extLst>
              <a:ext uri="{FF2B5EF4-FFF2-40B4-BE49-F238E27FC236}">
                <a16:creationId xmlns:a16="http://schemas.microsoft.com/office/drawing/2014/main" id="{D6CD6AED-DF74-81C1-80AA-7E0447C0A020}"/>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12" name="Afbeelding 11">
            <a:extLst>
              <a:ext uri="{FF2B5EF4-FFF2-40B4-BE49-F238E27FC236}">
                <a16:creationId xmlns:a16="http://schemas.microsoft.com/office/drawing/2014/main" id="{F5803612-38D8-E745-92B5-F6AB9E55150D}"/>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
        <p:nvSpPr>
          <p:cNvPr id="2" name="Tekstvak 1">
            <a:extLst>
              <a:ext uri="{FF2B5EF4-FFF2-40B4-BE49-F238E27FC236}">
                <a16:creationId xmlns:a16="http://schemas.microsoft.com/office/drawing/2014/main" id="{9B376BDE-8132-A198-8CB6-95E6DAD6AC6F}"/>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6" name="Afbeelding 5">
            <a:extLst>
              <a:ext uri="{FF2B5EF4-FFF2-40B4-BE49-F238E27FC236}">
                <a16:creationId xmlns:a16="http://schemas.microsoft.com/office/drawing/2014/main" id="{7E221816-CC73-70CF-6171-2E08CE8D8544}"/>
              </a:ext>
            </a:extLst>
          </p:cNvPr>
          <p:cNvPicPr>
            <a:picLocks noChangeAspect="1"/>
          </p:cNvPicPr>
          <p:nvPr userDrawn="1"/>
        </p:nvPicPr>
        <p:blipFill>
          <a:blip r:embed="rId4"/>
          <a:stretch>
            <a:fillRect/>
          </a:stretch>
        </p:blipFill>
        <p:spPr>
          <a:xfrm>
            <a:off x="-1598616" y="628649"/>
            <a:ext cx="755654" cy="586283"/>
          </a:xfrm>
          <a:prstGeom prst="rect">
            <a:avLst/>
          </a:prstGeom>
        </p:spPr>
      </p:pic>
    </p:spTree>
    <p:extLst>
      <p:ext uri="{BB962C8B-B14F-4D97-AF65-F5344CB8AC3E}">
        <p14:creationId xmlns:p14="http://schemas.microsoft.com/office/powerpoint/2010/main" val="36195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389812" y="920932"/>
            <a:ext cx="5192486" cy="3665728"/>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2870563" cy="4586660"/>
          </a:xfrm>
          <a:solidFill>
            <a:schemeClr val="tx2"/>
          </a:solidFill>
        </p:spPr>
        <p:txBody>
          <a:bodyPr/>
          <a:lstStyle>
            <a:lvl1pPr>
              <a:defRPr>
                <a:solidFill>
                  <a:schemeClr val="accent6"/>
                </a:solidFill>
              </a:defRPr>
            </a:lvl1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8131490" y="4590769"/>
            <a:ext cx="866700" cy="43335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Tree>
    <p:extLst>
      <p:ext uri="{BB962C8B-B14F-4D97-AF65-F5344CB8AC3E}">
        <p14:creationId xmlns:p14="http://schemas.microsoft.com/office/powerpoint/2010/main" val="219914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30744" y="1352700"/>
            <a:ext cx="2740500" cy="3068821"/>
          </a:xfrm>
        </p:spPr>
        <p:txBody>
          <a:bodyPr numCol="1">
            <a:noAutofit/>
          </a:bodyPr>
          <a:lstStyle>
            <a:lvl2pPr>
              <a:defRPr sz="6113">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NS Days 2025 &gt; Antonio Almeida &gt; EHA President</a:t>
            </a:r>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3178613" y="1352700"/>
            <a:ext cx="2740500" cy="3068821"/>
          </a:xfrm>
        </p:spPr>
        <p:txBody>
          <a:bodyPr numCol="1">
            <a:noAutofit/>
          </a:bodyPr>
          <a:lstStyle>
            <a:lvl2pPr>
              <a:defRPr sz="6113">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6172200" y="1352700"/>
            <a:ext cx="2741056" cy="3068821"/>
          </a:xfrm>
        </p:spPr>
        <p:txBody>
          <a:bodyPr numCol="1">
            <a:noAutofit/>
          </a:bodyPr>
          <a:lstStyle>
            <a:lvl2pPr>
              <a:defRPr sz="6113">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13" name="Tekstvak 12">
            <a:extLst>
              <a:ext uri="{FF2B5EF4-FFF2-40B4-BE49-F238E27FC236}">
                <a16:creationId xmlns:a16="http://schemas.microsoft.com/office/drawing/2014/main" id="{35EE885A-2D7B-0F53-8A81-CB65804DE387}"/>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14" name="Afbeelding 13">
            <a:extLst>
              <a:ext uri="{FF2B5EF4-FFF2-40B4-BE49-F238E27FC236}">
                <a16:creationId xmlns:a16="http://schemas.microsoft.com/office/drawing/2014/main" id="{09910229-6D94-9E52-4606-950D9531FF82}"/>
              </a:ext>
            </a:extLst>
          </p:cNvPr>
          <p:cNvPicPr>
            <a:picLocks noChangeAspect="1"/>
          </p:cNvPicPr>
          <p:nvPr userDrawn="1"/>
        </p:nvPicPr>
        <p:blipFill>
          <a:blip r:embed="rId3"/>
          <a:stretch>
            <a:fillRect/>
          </a:stretch>
        </p:blipFill>
        <p:spPr>
          <a:xfrm>
            <a:off x="-1727931" y="1985816"/>
            <a:ext cx="964406" cy="685800"/>
          </a:xfrm>
          <a:prstGeom prst="rect">
            <a:avLst/>
          </a:prstGeom>
          <a:ln>
            <a:solidFill>
              <a:schemeClr val="tx2"/>
            </a:solidFill>
          </a:ln>
        </p:spPr>
      </p:pic>
      <p:sp>
        <p:nvSpPr>
          <p:cNvPr id="4" name="Tekstvak 3">
            <a:extLst>
              <a:ext uri="{FF2B5EF4-FFF2-40B4-BE49-F238E27FC236}">
                <a16:creationId xmlns:a16="http://schemas.microsoft.com/office/drawing/2014/main" id="{796092E4-DFC7-050B-FDFC-B1B3F7DADF8B}"/>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5" name="Afbeelding 4">
            <a:extLst>
              <a:ext uri="{FF2B5EF4-FFF2-40B4-BE49-F238E27FC236}">
                <a16:creationId xmlns:a16="http://schemas.microsoft.com/office/drawing/2014/main" id="{253FD574-49F6-9C9D-6AE5-4A7B2183C578}"/>
              </a:ext>
            </a:extLst>
          </p:cNvPr>
          <p:cNvPicPr>
            <a:picLocks noChangeAspect="1"/>
          </p:cNvPicPr>
          <p:nvPr userDrawn="1"/>
        </p:nvPicPr>
        <p:blipFill>
          <a:blip r:embed="rId4"/>
          <a:stretch>
            <a:fillRect/>
          </a:stretch>
        </p:blipFill>
        <p:spPr>
          <a:xfrm>
            <a:off x="-1598616" y="628649"/>
            <a:ext cx="755654" cy="586283"/>
          </a:xfrm>
          <a:prstGeom prst="rect">
            <a:avLst/>
          </a:prstGeom>
        </p:spPr>
      </p:pic>
    </p:spTree>
    <p:extLst>
      <p:ext uri="{BB962C8B-B14F-4D97-AF65-F5344CB8AC3E}">
        <p14:creationId xmlns:p14="http://schemas.microsoft.com/office/powerpoint/2010/main" val="202428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99069" y="1445078"/>
            <a:ext cx="4536000" cy="2268000"/>
          </a:xfrm>
          <a:prstGeom prst="rect">
            <a:avLst/>
          </a:prstGeom>
        </p:spPr>
      </p:pic>
      <p:sp>
        <p:nvSpPr>
          <p:cNvPr id="2" name="Tekstvak 1">
            <a:extLst>
              <a:ext uri="{FF2B5EF4-FFF2-40B4-BE49-F238E27FC236}">
                <a16:creationId xmlns:a16="http://schemas.microsoft.com/office/drawing/2014/main" id="{D7858794-FF77-6BA6-1EAD-F9C4DFE7FAA7}"/>
              </a:ext>
            </a:extLst>
          </p:cNvPr>
          <p:cNvSpPr txBox="1"/>
          <p:nvPr userDrawn="1"/>
        </p:nvSpPr>
        <p:spPr>
          <a:xfrm>
            <a:off x="-1798320" y="-5317"/>
            <a:ext cx="1742625" cy="1263755"/>
          </a:xfrm>
          <a:prstGeom prst="rect">
            <a:avLst/>
          </a:prstGeom>
          <a:solidFill>
            <a:schemeClr val="bg1"/>
          </a:solidFill>
          <a:ln>
            <a:solidFill>
              <a:schemeClr val="accent2"/>
            </a:solidFill>
          </a:ln>
        </p:spPr>
        <p:txBody>
          <a:bodyPr wrap="square" rtlCol="0">
            <a:noAutofit/>
          </a:bodyPr>
          <a:lstStyle>
            <a:defPPr>
              <a:defRPr lang="en-US"/>
            </a:defPPr>
            <a:lvl1pPr>
              <a:defRPr sz="1000"/>
            </a:lvl1pPr>
          </a:lstStyle>
          <a:p>
            <a:pPr lvl="0"/>
            <a:r>
              <a:rPr lang="en-US" sz="750" b="1"/>
              <a:t>Change background </a:t>
            </a:r>
            <a:r>
              <a:rPr lang="en-US" sz="750" b="1" err="1"/>
              <a:t>colour</a:t>
            </a:r>
            <a:r>
              <a:rPr lang="en-US" sz="750" b="1"/>
              <a:t>:</a:t>
            </a:r>
          </a:p>
          <a:p>
            <a:pPr lvl="0"/>
            <a:r>
              <a:rPr lang="en-US" sz="750"/>
              <a:t>1. Right-Click</a:t>
            </a:r>
          </a:p>
          <a:p>
            <a:pPr lvl="0"/>
            <a:r>
              <a:rPr lang="en-US" sz="750"/>
              <a:t>2. Choose: Format Background …</a:t>
            </a:r>
          </a:p>
          <a:p>
            <a:pPr lvl="0"/>
            <a:r>
              <a:rPr lang="en-US" sz="750"/>
              <a:t>3. Select: Solid fill</a:t>
            </a:r>
          </a:p>
          <a:p>
            <a:pPr lvl="0"/>
            <a:r>
              <a:rPr lang="en-US" sz="750"/>
              <a:t>4. Select a Brand </a:t>
            </a:r>
            <a:r>
              <a:rPr lang="en-US" sz="750" err="1"/>
              <a:t>Colour</a:t>
            </a:r>
            <a:endParaRPr lang="en-US" sz="750"/>
          </a:p>
          <a:p>
            <a:pPr lvl="0"/>
            <a:endParaRPr lang="en-US" sz="750"/>
          </a:p>
          <a:p>
            <a:pPr lvl="0"/>
            <a:endParaRPr lang="en-US" sz="750"/>
          </a:p>
          <a:p>
            <a:pPr lvl="0"/>
            <a:endParaRPr lang="en-US" sz="750"/>
          </a:p>
          <a:p>
            <a:pPr lvl="0"/>
            <a:endParaRPr lang="en-US" sz="750"/>
          </a:p>
          <a:p>
            <a:pPr lvl="0"/>
            <a:endParaRPr lang="en-US" sz="750"/>
          </a:p>
        </p:txBody>
      </p:sp>
      <p:pic>
        <p:nvPicPr>
          <p:cNvPr id="3" name="Afbeelding 2">
            <a:extLst>
              <a:ext uri="{FF2B5EF4-FFF2-40B4-BE49-F238E27FC236}">
                <a16:creationId xmlns:a16="http://schemas.microsoft.com/office/drawing/2014/main" id="{796F0E42-ED9C-D1EA-9988-1FDBD9EBFF60}"/>
              </a:ext>
            </a:extLst>
          </p:cNvPr>
          <p:cNvPicPr>
            <a:picLocks noChangeAspect="1"/>
          </p:cNvPicPr>
          <p:nvPr userDrawn="1"/>
        </p:nvPicPr>
        <p:blipFill>
          <a:blip r:embed="rId3"/>
          <a:stretch>
            <a:fillRect/>
          </a:stretch>
        </p:blipFill>
        <p:spPr>
          <a:xfrm>
            <a:off x="-1598616" y="628649"/>
            <a:ext cx="755654" cy="586283"/>
          </a:xfrm>
          <a:prstGeom prst="rect">
            <a:avLst/>
          </a:prstGeom>
        </p:spPr>
      </p:pic>
    </p:spTree>
    <p:extLst>
      <p:ext uri="{BB962C8B-B14F-4D97-AF65-F5344CB8AC3E}">
        <p14:creationId xmlns:p14="http://schemas.microsoft.com/office/powerpoint/2010/main" val="74997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225029" y="1517401"/>
            <a:ext cx="3995823" cy="3115322"/>
          </a:xfrm>
        </p:spPr>
        <p:txBody>
          <a:bodyPr/>
          <a:lstStyle>
            <a:lvl8pPr>
              <a:defRPr/>
            </a:lvl8pPr>
            <a:lvl9pPr marL="0" indent="0">
              <a:lnSpc>
                <a:spcPct val="110000"/>
              </a:lnSpc>
              <a:spcBef>
                <a:spcPts val="0"/>
              </a:spcBef>
              <a:buNone/>
              <a:defRPr sz="75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NS Days 2025 &gt; Antonio Almeida &gt; EHA President</a:t>
            </a:r>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4348163" y="1095376"/>
            <a:ext cx="4570810" cy="3537347"/>
          </a:xfrm>
        </p:spPr>
        <p:txBody>
          <a:bodyPr/>
          <a:lstStyle/>
          <a:p>
            <a:r>
              <a:rPr lang="en-US"/>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a:stretch>
            <a:fillRect/>
          </a:stretch>
        </p:blipFill>
        <p:spPr>
          <a:xfrm>
            <a:off x="8121679" y="4586660"/>
            <a:ext cx="881555" cy="440777"/>
          </a:xfrm>
          <a:prstGeom prst="rect">
            <a:avLst/>
          </a:prstGeom>
          <a:ln w="12700">
            <a:miter lim="400000"/>
          </a:ln>
        </p:spPr>
      </p:pic>
      <p:sp>
        <p:nvSpPr>
          <p:cNvPr id="4" name="Tekstvak 3">
            <a:extLst>
              <a:ext uri="{FF2B5EF4-FFF2-40B4-BE49-F238E27FC236}">
                <a16:creationId xmlns:a16="http://schemas.microsoft.com/office/drawing/2014/main" id="{2391CC03-2494-5964-BC17-3D55C6126E58}"/>
              </a:ext>
            </a:extLst>
          </p:cNvPr>
          <p:cNvSpPr txBox="1"/>
          <p:nvPr userDrawn="1"/>
        </p:nvSpPr>
        <p:spPr>
          <a:xfrm>
            <a:off x="-1798320" y="1524981"/>
            <a:ext cx="1742625" cy="2853406"/>
          </a:xfrm>
          <a:prstGeom prst="rect">
            <a:avLst/>
          </a:prstGeom>
          <a:solidFill>
            <a:schemeClr val="bg1"/>
          </a:solidFill>
          <a:ln>
            <a:solidFill>
              <a:schemeClr val="accent2"/>
            </a:solidFill>
          </a:ln>
        </p:spPr>
        <p:txBody>
          <a:bodyPr wrap="square" rtlCol="0">
            <a:noAutofit/>
          </a:bodyPr>
          <a:lstStyle/>
          <a:p>
            <a:r>
              <a:rPr lang="en-US" sz="675" b="1"/>
              <a:t>Format text</a:t>
            </a:r>
            <a:r>
              <a:rPr lang="en-US" sz="675"/>
              <a:t> by increasing or decreasing level:</a:t>
            </a:r>
          </a:p>
          <a:p>
            <a:r>
              <a:rPr lang="en-US" sz="675"/>
              <a:t>Place the cursur in the text and clieck one of those buttons</a:t>
            </a:r>
          </a:p>
          <a:p>
            <a:endParaRPr lang="en-US" sz="675"/>
          </a:p>
          <a:p>
            <a:endParaRPr lang="en-US" sz="675"/>
          </a:p>
          <a:p>
            <a:endParaRPr lang="en-US" sz="675"/>
          </a:p>
          <a:p>
            <a:endParaRPr lang="en-US" sz="675"/>
          </a:p>
          <a:p>
            <a:endParaRPr lang="en-US" sz="675"/>
          </a:p>
          <a:p>
            <a:endParaRPr lang="en-US" sz="675"/>
          </a:p>
          <a:p>
            <a:endParaRPr lang="en-US" sz="675"/>
          </a:p>
          <a:p>
            <a:r>
              <a:rPr lang="en-US" sz="675"/>
              <a:t>(in ribbon Home, group Paragraph)</a:t>
            </a:r>
          </a:p>
          <a:p>
            <a:endParaRPr lang="en-US" sz="675"/>
          </a:p>
          <a:p>
            <a:r>
              <a:rPr lang="en-US" sz="750">
                <a:solidFill>
                  <a:schemeClr val="tx1"/>
                </a:solidFill>
              </a:rPr>
              <a:t>1 = Standard</a:t>
            </a:r>
          </a:p>
          <a:p>
            <a:r>
              <a:rPr lang="en-US" sz="900">
                <a:solidFill>
                  <a:schemeClr val="tx1"/>
                </a:solidFill>
              </a:rPr>
              <a:t>2 = </a:t>
            </a:r>
            <a:r>
              <a:rPr lang="en-US" sz="900" b="0">
                <a:solidFill>
                  <a:schemeClr val="tx1"/>
                </a:solidFill>
              </a:rPr>
              <a:t>Intro</a:t>
            </a:r>
          </a:p>
          <a:p>
            <a:pPr lvl="0" defTabSz="514350">
              <a:defRPr/>
            </a:pPr>
            <a:endParaRPr lang="en-US" sz="750" b="0">
              <a:solidFill>
                <a:schemeClr val="tx1"/>
              </a:solidFill>
            </a:endParaRPr>
          </a:p>
          <a:p>
            <a:pPr lvl="0" defTabSz="514350">
              <a:defRPr/>
            </a:pPr>
            <a:r>
              <a:rPr lang="en-US" sz="750" b="0">
                <a:solidFill>
                  <a:schemeClr val="tx1"/>
                </a:solidFill>
                <a:latin typeface="+mn-lt"/>
              </a:rPr>
              <a:t>3 = </a:t>
            </a:r>
            <a:r>
              <a:rPr lang="en-US" sz="750">
                <a:solidFill>
                  <a:schemeClr val="tx1"/>
                </a:solidFill>
                <a:latin typeface="+mn-lt"/>
                <a:ea typeface="Verdana" panose="020B0604030504040204" pitchFamily="34" charset="0"/>
              </a:rPr>
              <a:t>•</a:t>
            </a:r>
            <a:r>
              <a:rPr lang="en-US" sz="750">
                <a:solidFill>
                  <a:schemeClr val="tx1"/>
                </a:solidFill>
                <a:latin typeface="+mn-lt"/>
              </a:rPr>
              <a:t> bullet</a:t>
            </a:r>
            <a:r>
              <a:rPr lang="en-US" sz="750" b="1">
                <a:solidFill>
                  <a:schemeClr val="tx1"/>
                </a:solidFill>
                <a:latin typeface="+mn-lt"/>
              </a:rPr>
              <a:t> </a:t>
            </a:r>
            <a:r>
              <a:rPr lang="en-US" sz="750">
                <a:solidFill>
                  <a:schemeClr val="tx1"/>
                </a:solidFill>
                <a:latin typeface="+mn-lt"/>
              </a:rPr>
              <a:t>1</a:t>
            </a:r>
          </a:p>
          <a:p>
            <a:pPr lvl="0" defTabSz="514350">
              <a:defRPr/>
            </a:pPr>
            <a:r>
              <a:rPr lang="en-US" sz="750" b="0">
                <a:solidFill>
                  <a:schemeClr val="tx1"/>
                </a:solidFill>
                <a:latin typeface="+mn-lt"/>
              </a:rPr>
              <a:t>4 =   </a:t>
            </a:r>
            <a:r>
              <a:rPr lang="en-US" sz="750">
                <a:solidFill>
                  <a:schemeClr val="tx1"/>
                </a:solidFill>
                <a:latin typeface="+mn-lt"/>
                <a:ea typeface="Verdana" panose="020B0604030504040204" pitchFamily="34" charset="0"/>
              </a:rPr>
              <a:t>•</a:t>
            </a:r>
            <a:r>
              <a:rPr lang="en-US" sz="75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750" b="0">
                <a:solidFill>
                  <a:schemeClr val="tx1"/>
                </a:solidFill>
                <a:latin typeface="+mn-lt"/>
              </a:rPr>
              <a:t>5 =     </a:t>
            </a:r>
            <a:r>
              <a:rPr lang="en-US" sz="750">
                <a:solidFill>
                  <a:schemeClr val="tx1"/>
                </a:solidFill>
                <a:latin typeface="+mn-lt"/>
                <a:ea typeface="Verdana" panose="020B0604030504040204" pitchFamily="34" charset="0"/>
              </a:rPr>
              <a:t>•</a:t>
            </a:r>
            <a:r>
              <a:rPr lang="en-US" sz="75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r>
              <a:rPr lang="en-US" sz="900" b="0">
                <a:solidFill>
                  <a:schemeClr val="tx1"/>
                </a:solidFill>
                <a:latin typeface="+mn-lt"/>
              </a:rPr>
              <a:t>6 = </a:t>
            </a:r>
            <a:r>
              <a:rPr lang="en-US" sz="900">
                <a:solidFill>
                  <a:schemeClr val="tx1"/>
                </a:solidFill>
                <a:latin typeface="+mn-lt"/>
                <a:ea typeface="Verdana" panose="020B0604030504040204" pitchFamily="34" charset="0"/>
              </a:rPr>
              <a:t>•</a:t>
            </a:r>
            <a:r>
              <a:rPr lang="en-US" sz="900">
                <a:solidFill>
                  <a:schemeClr val="tx1"/>
                </a:solidFill>
                <a:latin typeface="+mn-lt"/>
              </a:rPr>
              <a:t> bullet</a:t>
            </a:r>
            <a:r>
              <a:rPr lang="en-US" sz="900" b="1">
                <a:solidFill>
                  <a:schemeClr val="tx1"/>
                </a:solidFill>
                <a:latin typeface="+mn-lt"/>
              </a:rPr>
              <a:t> </a:t>
            </a:r>
            <a:r>
              <a:rPr lang="en-US" sz="900">
                <a:solidFill>
                  <a:schemeClr val="tx1"/>
                </a:solidFill>
                <a:latin typeface="+mn-lt"/>
              </a:rPr>
              <a:t>1</a:t>
            </a:r>
          </a:p>
          <a:p>
            <a:pPr lvl="0" defTabSz="514350">
              <a:defRPr/>
            </a:pPr>
            <a:r>
              <a:rPr lang="en-US" sz="900" b="0">
                <a:solidFill>
                  <a:schemeClr val="tx1"/>
                </a:solidFill>
                <a:latin typeface="+mn-lt"/>
              </a:rPr>
              <a:t>7 =   </a:t>
            </a:r>
            <a:r>
              <a:rPr lang="en-US" sz="900">
                <a:solidFill>
                  <a:schemeClr val="tx1"/>
                </a:solidFill>
                <a:latin typeface="+mn-lt"/>
                <a:ea typeface="Verdana" panose="020B0604030504040204" pitchFamily="34" charset="0"/>
              </a:rPr>
              <a:t>•</a:t>
            </a:r>
            <a:r>
              <a:rPr lang="en-US" sz="900">
                <a:solidFill>
                  <a:schemeClr val="tx1"/>
                </a:solidFill>
                <a:latin typeface="+mn-lt"/>
              </a:rPr>
              <a:t> bullet 2</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8 =     </a:t>
            </a:r>
            <a:r>
              <a:rPr lang="en-US" sz="900">
                <a:solidFill>
                  <a:schemeClr val="tx1"/>
                </a:solidFill>
                <a:latin typeface="+mn-lt"/>
                <a:ea typeface="Verdana" panose="020B0604030504040204" pitchFamily="34" charset="0"/>
              </a:rPr>
              <a:t>•</a:t>
            </a:r>
            <a:r>
              <a:rPr lang="en-US" sz="900">
                <a:solidFill>
                  <a:schemeClr val="tx1"/>
                </a:solidFill>
                <a:latin typeface="+mn-lt"/>
              </a:rPr>
              <a:t> bullet 3</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00">
              <a:solidFill>
                <a:schemeClr val="tx1"/>
              </a:solidFill>
              <a:latin typeface="+mn-lt"/>
            </a:endParaRPr>
          </a:p>
          <a:p>
            <a:pPr marL="0" marR="0" lvl="0" indent="0" algn="l" defTabSz="514350" rtl="0" eaLnBrk="1" fontAlgn="auto" latinLnBrk="0" hangingPunct="1">
              <a:lnSpc>
                <a:spcPct val="100000"/>
              </a:lnSpc>
              <a:spcBef>
                <a:spcPts val="0"/>
              </a:spcBef>
              <a:spcAft>
                <a:spcPts val="0"/>
              </a:spcAft>
              <a:buClrTx/>
              <a:buSzTx/>
              <a:buFontTx/>
              <a:buNone/>
              <a:tabLst/>
              <a:defRPr/>
            </a:pPr>
            <a:r>
              <a:rPr lang="en-US" sz="600">
                <a:solidFill>
                  <a:schemeClr val="tx1"/>
                </a:solidFill>
                <a:latin typeface="+mn-lt"/>
              </a:rPr>
              <a:t>9 = Source</a:t>
            </a:r>
          </a:p>
          <a:p>
            <a:pPr marL="0" marR="0" lvl="0" indent="0" algn="l" defTabSz="514350" rtl="0" eaLnBrk="1" fontAlgn="auto" latinLnBrk="0" hangingPunct="1">
              <a:lnSpc>
                <a:spcPct val="100000"/>
              </a:lnSpc>
              <a:spcBef>
                <a:spcPts val="0"/>
              </a:spcBef>
              <a:spcAft>
                <a:spcPts val="0"/>
              </a:spcAft>
              <a:buClrTx/>
              <a:buSzTx/>
              <a:buFontTx/>
              <a:buNone/>
              <a:tabLst/>
              <a:defRPr/>
            </a:pPr>
            <a:endParaRPr lang="en-US" sz="675" b="0">
              <a:solidFill>
                <a:schemeClr val="tx1"/>
              </a:solidFill>
            </a:endParaRPr>
          </a:p>
          <a:p>
            <a:pPr lvl="0" defTabSz="514350">
              <a:defRPr/>
            </a:pPr>
            <a:endParaRPr lang="en-US" sz="675"/>
          </a:p>
        </p:txBody>
      </p:sp>
      <p:pic>
        <p:nvPicPr>
          <p:cNvPr id="5" name="Afbeelding 4">
            <a:extLst>
              <a:ext uri="{FF2B5EF4-FFF2-40B4-BE49-F238E27FC236}">
                <a16:creationId xmlns:a16="http://schemas.microsoft.com/office/drawing/2014/main" id="{094DFCC3-04BF-DF4F-A0C2-8D786AFBD915}"/>
              </a:ext>
            </a:extLst>
          </p:cNvPr>
          <p:cNvPicPr>
            <a:picLocks noChangeAspect="1"/>
          </p:cNvPicPr>
          <p:nvPr userDrawn="1"/>
        </p:nvPicPr>
        <p:blipFill>
          <a:blip r:embed="rId4"/>
          <a:stretch>
            <a:fillRect/>
          </a:stretch>
        </p:blipFill>
        <p:spPr>
          <a:xfrm>
            <a:off x="-1727931" y="1985816"/>
            <a:ext cx="964406" cy="685800"/>
          </a:xfrm>
          <a:prstGeom prst="rect">
            <a:avLst/>
          </a:prstGeom>
          <a:ln>
            <a:solidFill>
              <a:schemeClr val="tx2"/>
            </a:solidFill>
          </a:ln>
        </p:spPr>
      </p:pic>
      <p:sp>
        <p:nvSpPr>
          <p:cNvPr id="7" name="Tekstvak 6">
            <a:extLst>
              <a:ext uri="{FF2B5EF4-FFF2-40B4-BE49-F238E27FC236}">
                <a16:creationId xmlns:a16="http://schemas.microsoft.com/office/drawing/2014/main" id="{EDFBA520-973D-973A-2D03-B0D678B84D72}"/>
              </a:ext>
            </a:extLst>
          </p:cNvPr>
          <p:cNvSpPr txBox="1"/>
          <p:nvPr userDrawn="1"/>
        </p:nvSpPr>
        <p:spPr>
          <a:xfrm>
            <a:off x="225028" y="-330992"/>
            <a:ext cx="8693942" cy="273844"/>
          </a:xfrm>
          <a:prstGeom prst="rect">
            <a:avLst/>
          </a:prstGeom>
          <a:solidFill>
            <a:schemeClr val="bg1"/>
          </a:solidFill>
          <a:ln>
            <a:solidFill>
              <a:schemeClr val="accent2"/>
            </a:solidFill>
          </a:ln>
        </p:spPr>
        <p:txBody>
          <a:bodyPr wrap="square" rtlCol="0">
            <a:noAutofit/>
          </a:bodyPr>
          <a:lstStyle/>
          <a:p>
            <a:r>
              <a:rPr lang="en-US" sz="675" b="1"/>
              <a:t>Use this chart slide as starting point of your own chart slide</a:t>
            </a:r>
          </a:p>
          <a:p>
            <a:r>
              <a:rPr lang="en-US" sz="675" b="0"/>
              <a:t>Copy and paste this slide, next edit the data (right click edit data) in the new slide</a:t>
            </a:r>
          </a:p>
          <a:p>
            <a:endParaRPr lang="en-US" sz="675"/>
          </a:p>
        </p:txBody>
      </p:sp>
      <p:graphicFrame>
        <p:nvGraphicFramePr>
          <p:cNvPr id="12" name="Tabel 11">
            <a:extLst>
              <a:ext uri="{FF2B5EF4-FFF2-40B4-BE49-F238E27FC236}">
                <a16:creationId xmlns:a16="http://schemas.microsoft.com/office/drawing/2014/main" id="{6E888242-0F66-ADE8-AF7F-9B9CF401B5E1}"/>
              </a:ext>
            </a:extLst>
          </p:cNvPr>
          <p:cNvGraphicFramePr>
            <a:graphicFrameLocks noGrp="1"/>
          </p:cNvGraphicFramePr>
          <p:nvPr userDrawn="1">
            <p:extLst>
              <p:ext uri="{D42A27DB-BD31-4B8C-83A1-F6EECF244321}">
                <p14:modId xmlns:p14="http://schemas.microsoft.com/office/powerpoint/2010/main" val="465659289"/>
              </p:ext>
            </p:extLst>
          </p:nvPr>
        </p:nvGraphicFramePr>
        <p:xfrm>
          <a:off x="1524000" y="5211762"/>
          <a:ext cx="6095996" cy="278130"/>
        </p:xfrm>
        <a:graphic>
          <a:graphicData uri="http://schemas.openxmlformats.org/drawingml/2006/table">
            <a:tbl>
              <a:tblPr firstRow="1" bandRow="1">
                <a:tableStyleId>{5C22544A-7EE6-4342-B048-85BDC9FD1C3A}</a:tableStyleId>
              </a:tblPr>
              <a:tblGrid>
                <a:gridCol w="435428">
                  <a:extLst>
                    <a:ext uri="{9D8B030D-6E8A-4147-A177-3AD203B41FA5}">
                      <a16:colId xmlns:a16="http://schemas.microsoft.com/office/drawing/2014/main" val="4241747579"/>
                    </a:ext>
                  </a:extLst>
                </a:gridCol>
                <a:gridCol w="435428">
                  <a:extLst>
                    <a:ext uri="{9D8B030D-6E8A-4147-A177-3AD203B41FA5}">
                      <a16:colId xmlns:a16="http://schemas.microsoft.com/office/drawing/2014/main" val="3389403527"/>
                    </a:ext>
                  </a:extLst>
                </a:gridCol>
                <a:gridCol w="435428">
                  <a:extLst>
                    <a:ext uri="{9D8B030D-6E8A-4147-A177-3AD203B41FA5}">
                      <a16:colId xmlns:a16="http://schemas.microsoft.com/office/drawing/2014/main" val="4085138344"/>
                    </a:ext>
                  </a:extLst>
                </a:gridCol>
                <a:gridCol w="435428">
                  <a:extLst>
                    <a:ext uri="{9D8B030D-6E8A-4147-A177-3AD203B41FA5}">
                      <a16:colId xmlns:a16="http://schemas.microsoft.com/office/drawing/2014/main" val="142356741"/>
                    </a:ext>
                  </a:extLst>
                </a:gridCol>
                <a:gridCol w="435428">
                  <a:extLst>
                    <a:ext uri="{9D8B030D-6E8A-4147-A177-3AD203B41FA5}">
                      <a16:colId xmlns:a16="http://schemas.microsoft.com/office/drawing/2014/main" val="3949366753"/>
                    </a:ext>
                  </a:extLst>
                </a:gridCol>
                <a:gridCol w="435428">
                  <a:extLst>
                    <a:ext uri="{9D8B030D-6E8A-4147-A177-3AD203B41FA5}">
                      <a16:colId xmlns:a16="http://schemas.microsoft.com/office/drawing/2014/main" val="4065302476"/>
                    </a:ext>
                  </a:extLst>
                </a:gridCol>
                <a:gridCol w="435428">
                  <a:extLst>
                    <a:ext uri="{9D8B030D-6E8A-4147-A177-3AD203B41FA5}">
                      <a16:colId xmlns:a16="http://schemas.microsoft.com/office/drawing/2014/main" val="1733304483"/>
                    </a:ext>
                  </a:extLst>
                </a:gridCol>
                <a:gridCol w="435428">
                  <a:extLst>
                    <a:ext uri="{9D8B030D-6E8A-4147-A177-3AD203B41FA5}">
                      <a16:colId xmlns:a16="http://schemas.microsoft.com/office/drawing/2014/main" val="1035313923"/>
                    </a:ext>
                  </a:extLst>
                </a:gridCol>
                <a:gridCol w="435428">
                  <a:extLst>
                    <a:ext uri="{9D8B030D-6E8A-4147-A177-3AD203B41FA5}">
                      <a16:colId xmlns:a16="http://schemas.microsoft.com/office/drawing/2014/main" val="1846489429"/>
                    </a:ext>
                  </a:extLst>
                </a:gridCol>
                <a:gridCol w="435428">
                  <a:extLst>
                    <a:ext uri="{9D8B030D-6E8A-4147-A177-3AD203B41FA5}">
                      <a16:colId xmlns:a16="http://schemas.microsoft.com/office/drawing/2014/main" val="935255283"/>
                    </a:ext>
                  </a:extLst>
                </a:gridCol>
                <a:gridCol w="435428">
                  <a:extLst>
                    <a:ext uri="{9D8B030D-6E8A-4147-A177-3AD203B41FA5}">
                      <a16:colId xmlns:a16="http://schemas.microsoft.com/office/drawing/2014/main" val="1328590209"/>
                    </a:ext>
                  </a:extLst>
                </a:gridCol>
                <a:gridCol w="435428">
                  <a:extLst>
                    <a:ext uri="{9D8B030D-6E8A-4147-A177-3AD203B41FA5}">
                      <a16:colId xmlns:a16="http://schemas.microsoft.com/office/drawing/2014/main" val="3560427101"/>
                    </a:ext>
                  </a:extLst>
                </a:gridCol>
                <a:gridCol w="435428">
                  <a:extLst>
                    <a:ext uri="{9D8B030D-6E8A-4147-A177-3AD203B41FA5}">
                      <a16:colId xmlns:a16="http://schemas.microsoft.com/office/drawing/2014/main" val="1928261302"/>
                    </a:ext>
                  </a:extLst>
                </a:gridCol>
                <a:gridCol w="435428">
                  <a:extLst>
                    <a:ext uri="{9D8B030D-6E8A-4147-A177-3AD203B41FA5}">
                      <a16:colId xmlns:a16="http://schemas.microsoft.com/office/drawing/2014/main" val="1326489736"/>
                    </a:ext>
                  </a:extLst>
                </a:gridCol>
              </a:tblGrid>
              <a:tr h="278130">
                <a:tc>
                  <a:txBody>
                    <a:bodyPr/>
                    <a:lstStyle/>
                    <a:p>
                      <a:pPr algn="ctr"/>
                      <a:r>
                        <a:rPr lang="en-US" sz="1000"/>
                        <a:t>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23054"/>
                    </a:solidFill>
                  </a:tcPr>
                </a:tc>
                <a:tc>
                  <a:txBody>
                    <a:bodyPr/>
                    <a:lstStyle/>
                    <a:p>
                      <a:pPr algn="ctr"/>
                      <a:r>
                        <a:rPr lang="en-US" sz="1000"/>
                        <a:t>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46D86"/>
                    </a:solidFill>
                  </a:tcPr>
                </a:tc>
                <a:tc>
                  <a:txBody>
                    <a:bodyPr/>
                    <a:lstStyle/>
                    <a:p>
                      <a:pPr algn="ctr"/>
                      <a:r>
                        <a:rPr lang="en-US" sz="1000"/>
                        <a:t>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700"/>
                    </a:solidFill>
                  </a:tcPr>
                </a:tc>
                <a:tc>
                  <a:txBody>
                    <a:bodyPr/>
                    <a:lstStyle/>
                    <a:p>
                      <a:pPr algn="ctr"/>
                      <a:r>
                        <a:rPr lang="en-US" sz="1000"/>
                        <a:t>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6465"/>
                    </a:solidFill>
                  </a:tcPr>
                </a:tc>
                <a:tc>
                  <a:txBody>
                    <a:bodyPr/>
                    <a:lstStyle/>
                    <a:p>
                      <a:pPr algn="ctr"/>
                      <a:r>
                        <a:rPr lang="en-US" sz="1000"/>
                        <a:t>5</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20000"/>
                    </a:solidFill>
                  </a:tcPr>
                </a:tc>
                <a:tc>
                  <a:txBody>
                    <a:bodyPr/>
                    <a:lstStyle/>
                    <a:p>
                      <a:pPr algn="ctr"/>
                      <a:r>
                        <a:rPr lang="en-US" sz="1000"/>
                        <a:t>6</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A26"/>
                    </a:solidFill>
                  </a:tcPr>
                </a:tc>
                <a:tc>
                  <a:txBody>
                    <a:bodyPr/>
                    <a:lstStyle/>
                    <a:p>
                      <a:pPr algn="ctr"/>
                      <a:r>
                        <a:rPr lang="en-US" sz="1000"/>
                        <a:t>7</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3A51"/>
                    </a:solidFill>
                  </a:tcPr>
                </a:tc>
                <a:tc>
                  <a:txBody>
                    <a:bodyPr/>
                    <a:lstStyle/>
                    <a:p>
                      <a:pPr algn="ctr"/>
                      <a:r>
                        <a:rPr lang="en-US" sz="1000"/>
                        <a:t>8</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F97C1"/>
                    </a:solidFill>
                  </a:tcPr>
                </a:tc>
                <a:tc>
                  <a:txBody>
                    <a:bodyPr/>
                    <a:lstStyle/>
                    <a:p>
                      <a:pPr algn="ctr"/>
                      <a:r>
                        <a:rPr lang="en-US" sz="1000"/>
                        <a:t>9</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AB9256"/>
                    </a:solidFill>
                  </a:tcPr>
                </a:tc>
                <a:tc>
                  <a:txBody>
                    <a:bodyPr/>
                    <a:lstStyle/>
                    <a:p>
                      <a:pPr algn="ctr"/>
                      <a:r>
                        <a:rPr lang="en-US" sz="1000"/>
                        <a:t>10</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D9F5"/>
                    </a:solidFill>
                  </a:tcPr>
                </a:tc>
                <a:tc>
                  <a:txBody>
                    <a:bodyPr/>
                    <a:lstStyle/>
                    <a:p>
                      <a:pPr algn="ctr"/>
                      <a:r>
                        <a:rPr lang="en-US" sz="1000"/>
                        <a:t>11</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60D"/>
                    </a:solidFill>
                  </a:tcPr>
                </a:tc>
                <a:tc>
                  <a:txBody>
                    <a:bodyPr/>
                    <a:lstStyle/>
                    <a:p>
                      <a:pPr algn="ctr"/>
                      <a:r>
                        <a:rPr lang="en-US" sz="1000"/>
                        <a:t>12</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C8BC"/>
                    </a:solidFill>
                  </a:tcPr>
                </a:tc>
                <a:tc>
                  <a:txBody>
                    <a:bodyPr/>
                    <a:lstStyle/>
                    <a:p>
                      <a:pPr algn="ctr"/>
                      <a:r>
                        <a:rPr lang="en-US" sz="1000"/>
                        <a:t>13</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30025"/>
                    </a:solidFill>
                  </a:tcPr>
                </a:tc>
                <a:tc>
                  <a:txBody>
                    <a:bodyPr/>
                    <a:lstStyle/>
                    <a:p>
                      <a:pPr algn="ctr"/>
                      <a:r>
                        <a:rPr lang="en-US" sz="1000"/>
                        <a:t>14</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8CB70"/>
                    </a:solidFill>
                  </a:tcPr>
                </a:tc>
                <a:extLst>
                  <a:ext uri="{0D108BD9-81ED-4DB2-BD59-A6C34878D82A}">
                    <a16:rowId xmlns:a16="http://schemas.microsoft.com/office/drawing/2014/main" val="2939792505"/>
                  </a:ext>
                </a:extLst>
              </a:tr>
            </a:tbl>
          </a:graphicData>
        </a:graphic>
      </p:graphicFrame>
    </p:spTree>
    <p:extLst>
      <p:ext uri="{BB962C8B-B14F-4D97-AF65-F5344CB8AC3E}">
        <p14:creationId xmlns:p14="http://schemas.microsoft.com/office/powerpoint/2010/main" val="321518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8121679" y="4586660"/>
            <a:ext cx="881555" cy="440777"/>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237813" y="1517839"/>
            <a:ext cx="8681158" cy="2878768"/>
          </a:xfrm>
        </p:spPr>
        <p:txBody>
          <a:body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238125" y="4396979"/>
            <a:ext cx="8667750" cy="189309"/>
          </a:xfrm>
        </p:spPr>
        <p:txBody>
          <a:bodyPr/>
          <a:lstStyle>
            <a:lvl1pPr>
              <a:defRPr sz="788"/>
            </a:lvl1pPr>
          </a:lstStyle>
          <a:p>
            <a:pPr lvl="0"/>
            <a:r>
              <a:rPr lang="en-US"/>
              <a:t>Source:</a:t>
            </a:r>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NS Days 2025 &gt; Antonio Almeida &gt; EHA President</a:t>
            </a:r>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a:p>
        </p:txBody>
      </p:sp>
      <p:sp>
        <p:nvSpPr>
          <p:cNvPr id="3" name="Tekstvak 2">
            <a:extLst>
              <a:ext uri="{FF2B5EF4-FFF2-40B4-BE49-F238E27FC236}">
                <a16:creationId xmlns:a16="http://schemas.microsoft.com/office/drawing/2014/main" id="{59E4E697-518F-87E7-1BCF-D12A8985D43B}"/>
              </a:ext>
            </a:extLst>
          </p:cNvPr>
          <p:cNvSpPr txBox="1"/>
          <p:nvPr userDrawn="1"/>
        </p:nvSpPr>
        <p:spPr>
          <a:xfrm>
            <a:off x="225028" y="-330992"/>
            <a:ext cx="8693942" cy="273844"/>
          </a:xfrm>
          <a:prstGeom prst="rect">
            <a:avLst/>
          </a:prstGeom>
          <a:solidFill>
            <a:schemeClr val="bg1"/>
          </a:solidFill>
          <a:ln>
            <a:solidFill>
              <a:schemeClr val="accent2"/>
            </a:solidFill>
          </a:ln>
        </p:spPr>
        <p:txBody>
          <a:bodyPr wrap="square" rtlCol="0">
            <a:noAutofit/>
          </a:bodyPr>
          <a:lstStyle/>
          <a:p>
            <a:r>
              <a:rPr lang="en-US" sz="675" b="1"/>
              <a:t>Use this table slide as starting point of your own table slide</a:t>
            </a:r>
          </a:p>
          <a:p>
            <a:r>
              <a:rPr lang="en-US" sz="675" b="0"/>
              <a:t>Copy and paste this slide, next edit the data in the new slide</a:t>
            </a:r>
          </a:p>
          <a:p>
            <a:endParaRPr lang="en-US" sz="675"/>
          </a:p>
        </p:txBody>
      </p:sp>
    </p:spTree>
    <p:extLst>
      <p:ext uri="{BB962C8B-B14F-4D97-AF65-F5344CB8AC3E}">
        <p14:creationId xmlns:p14="http://schemas.microsoft.com/office/powerpoint/2010/main" val="116851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237813" y="1517839"/>
            <a:ext cx="8681158" cy="2878768"/>
          </a:xfrm>
        </p:spPr>
        <p:txBody>
          <a:bodyPr/>
          <a:lstStyle>
            <a:lvl1pPr>
              <a:defRPr>
                <a:solidFill>
                  <a:schemeClr val="bg1"/>
                </a:solidFill>
              </a:defRPr>
            </a:lvl1p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238125" y="4396979"/>
            <a:ext cx="8667750" cy="189309"/>
          </a:xfrm>
        </p:spPr>
        <p:txBody>
          <a:bodyPr/>
          <a:lstStyle>
            <a:lvl1pPr>
              <a:defRPr sz="788">
                <a:solidFill>
                  <a:schemeClr val="bg1"/>
                </a:solidFill>
              </a:defRPr>
            </a:lvl1pPr>
          </a:lstStyle>
          <a:p>
            <a:pPr lvl="0"/>
            <a:r>
              <a:rPr lang="en-US"/>
              <a:t>Source:</a:t>
            </a:r>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NS Days 2025 &gt; Antonio Almeida &gt; EHA President</a:t>
            </a:r>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a:stretch>
            <a:fillRect/>
          </a:stretch>
        </p:blipFill>
        <p:spPr>
          <a:xfrm>
            <a:off x="8131490" y="4590769"/>
            <a:ext cx="866700" cy="433350"/>
          </a:xfrm>
          <a:prstGeom prst="rect">
            <a:avLst/>
          </a:prstGeom>
          <a:ln w="12700">
            <a:miter lim="400000"/>
          </a:ln>
        </p:spPr>
      </p:pic>
      <p:sp>
        <p:nvSpPr>
          <p:cNvPr id="4" name="Tekstvak 3">
            <a:extLst>
              <a:ext uri="{FF2B5EF4-FFF2-40B4-BE49-F238E27FC236}">
                <a16:creationId xmlns:a16="http://schemas.microsoft.com/office/drawing/2014/main" id="{63C99049-7CF5-E772-BE06-2AD634ACE776}"/>
              </a:ext>
            </a:extLst>
          </p:cNvPr>
          <p:cNvSpPr txBox="1"/>
          <p:nvPr userDrawn="1"/>
        </p:nvSpPr>
        <p:spPr>
          <a:xfrm>
            <a:off x="225028" y="-330992"/>
            <a:ext cx="8693942" cy="273844"/>
          </a:xfrm>
          <a:prstGeom prst="rect">
            <a:avLst/>
          </a:prstGeom>
          <a:solidFill>
            <a:schemeClr val="bg1"/>
          </a:solidFill>
          <a:ln>
            <a:solidFill>
              <a:schemeClr val="accent2"/>
            </a:solidFill>
          </a:ln>
        </p:spPr>
        <p:txBody>
          <a:bodyPr wrap="square" rtlCol="0">
            <a:noAutofit/>
          </a:bodyPr>
          <a:lstStyle/>
          <a:p>
            <a:r>
              <a:rPr lang="en-US" sz="675" b="1"/>
              <a:t>Use this table slide as starting point of your own table slide</a:t>
            </a:r>
          </a:p>
          <a:p>
            <a:r>
              <a:rPr lang="en-US" sz="675" b="0"/>
              <a:t>Copy and paste this slide, next edit the data in the new slide</a:t>
            </a:r>
          </a:p>
          <a:p>
            <a:endParaRPr lang="en-US" sz="675"/>
          </a:p>
        </p:txBody>
      </p:sp>
    </p:spTree>
    <p:extLst>
      <p:ext uri="{BB962C8B-B14F-4D97-AF65-F5344CB8AC3E}">
        <p14:creationId xmlns:p14="http://schemas.microsoft.com/office/powerpoint/2010/main" val="415579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image left + tex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EF0DE70D-BAFC-8B62-1CF8-6B7BBD73FEA8}"/>
              </a:ext>
            </a:extLst>
          </p:cNvPr>
          <p:cNvSpPr>
            <a:spLocks noGrp="1"/>
          </p:cNvSpPr>
          <p:nvPr>
            <p:ph type="pic" sz="quarter" idx="11"/>
          </p:nvPr>
        </p:nvSpPr>
        <p:spPr>
          <a:xfrm>
            <a:off x="0" y="0"/>
            <a:ext cx="3086100" cy="5143500"/>
          </a:xfrm>
          <a:prstGeom prst="rect">
            <a:avLst/>
          </a:prstGeom>
        </p:spPr>
        <p:txBody>
          <a:bodyPr/>
          <a:lstStyle/>
          <a:p>
            <a:r>
              <a:rPr lang="nl-NL"/>
              <a:t>Klik op het pictogram als u een afbeelding wilt toevoegen</a:t>
            </a:r>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3484195" y="1824479"/>
            <a:ext cx="4856618" cy="257369"/>
          </a:xfrm>
          <a:prstGeom prst="rect">
            <a:avLst/>
          </a:prstGeom>
        </p:spPr>
        <p:txBody>
          <a:bodyPr wrap="square">
            <a:spAutoFit/>
          </a:bodyPr>
          <a:lstStyle>
            <a:lvl1pPr>
              <a:defRPr sz="1200" b="1"/>
            </a:lvl1pPr>
          </a:lstStyle>
          <a:p>
            <a:r>
              <a:rPr lang="en-US" b="1">
                <a:solidFill>
                  <a:srgbClr val="1A219C"/>
                </a:solidFill>
                <a:effectLst/>
                <a:latin typeface="Manrope" pitchFamily="2" charset="0"/>
              </a:rPr>
              <a:t>Subtitle</a:t>
            </a:r>
            <a:endParaRPr lang="en-US">
              <a:solidFill>
                <a:srgbClr val="1A219C"/>
              </a:solidFill>
              <a:effectLst/>
              <a:latin typeface="Manrope" pitchFamily="2" charset="0"/>
            </a:endParaRPr>
          </a:p>
        </p:txBody>
      </p:sp>
      <p:sp>
        <p:nvSpPr>
          <p:cNvPr id="7" name="Tijdelijke aanduiding voor tekst 7">
            <a:extLst>
              <a:ext uri="{FF2B5EF4-FFF2-40B4-BE49-F238E27FC236}">
                <a16:creationId xmlns:a16="http://schemas.microsoft.com/office/drawing/2014/main" id="{3AA5BB4F-1263-7A93-B1AC-CF10B07D54EA}"/>
              </a:ext>
            </a:extLst>
          </p:cNvPr>
          <p:cNvSpPr>
            <a:spLocks noGrp="1"/>
          </p:cNvSpPr>
          <p:nvPr>
            <p:ph type="body" sz="quarter" idx="15" hasCustomPrompt="1"/>
          </p:nvPr>
        </p:nvSpPr>
        <p:spPr>
          <a:xfrm>
            <a:off x="3484195" y="2068515"/>
            <a:ext cx="4856618" cy="2522539"/>
          </a:xfrm>
          <a:prstGeom prst="rect">
            <a:avLst/>
          </a:prstGeom>
        </p:spPr>
        <p:txBody>
          <a:bodyPr>
            <a:noAutofit/>
          </a:bodyPr>
          <a:lstStyle>
            <a:lvl1pPr marL="0" indent="0">
              <a:buFont typeface="Arial" panose="020B0604020202020204" pitchFamily="34" charset="0"/>
              <a:buNone/>
              <a:defRPr sz="1000" b="0"/>
            </a:lvl1pPr>
            <a:lvl2pPr marL="171450" indent="12700">
              <a:buFont typeface="Arial" panose="020B0604020202020204" pitchFamily="34" charset="0"/>
              <a:buChar char="•"/>
              <a:tabLst/>
              <a:defRPr/>
            </a:lvl2pPr>
            <a:lvl5pPr marL="0" indent="0">
              <a:buFont typeface="Arial" panose="020B0604020202020204" pitchFamily="34" charset="0"/>
              <a:buNone/>
              <a:defRPr/>
            </a:lvl5pPr>
            <a:lvl6pPr marL="171450" indent="-171450">
              <a:buFont typeface="Arial" panose="020B0604020202020204" pitchFamily="34" charset="0"/>
              <a:buChar char="•"/>
              <a:defRPr b="0"/>
            </a:lvl6pPr>
            <a:lvl7pPr marL="171450" indent="185738">
              <a:buFont typeface="Arial" panose="020B0604020202020204" pitchFamily="34" charset="0"/>
              <a:buChar char="•"/>
              <a:tabLst/>
              <a:defRPr sz="1000" b="0">
                <a:solidFill>
                  <a:schemeClr val="tx1"/>
                </a:solidFill>
              </a:defRPr>
            </a:lvl7pPr>
            <a:lvl8pPr marL="585788" indent="-185738">
              <a:buFont typeface="Arial" panose="020B0604020202020204" pitchFamily="34" charset="0"/>
              <a:buChar char="•"/>
              <a:tabLst/>
              <a:defRPr sz="1000" b="0"/>
            </a:lvl8pPr>
          </a:lstStyle>
          <a:p>
            <a:pPr lvl="4"/>
            <a:r>
              <a:rPr lang="en-US">
                <a:solidFill>
                  <a:srgbClr val="1A219C"/>
                </a:solidFill>
                <a:effectLst/>
                <a:latin typeface="Manrope" pitchFamily="2" charset="0"/>
              </a:rPr>
              <a:t>Normal </a:t>
            </a:r>
          </a:p>
          <a:p>
            <a:pPr lvl="5"/>
            <a:r>
              <a:rPr lang="en-US">
                <a:solidFill>
                  <a:srgbClr val="1A219C"/>
                </a:solidFill>
                <a:effectLst/>
                <a:latin typeface="Manrope" pitchFamily="2" charset="0"/>
              </a:rPr>
              <a:t>First level</a:t>
            </a:r>
          </a:p>
          <a:p>
            <a:pPr lvl="6"/>
            <a:r>
              <a:rPr lang="en-US">
                <a:solidFill>
                  <a:srgbClr val="1A219C"/>
                </a:solidFill>
                <a:effectLst/>
                <a:latin typeface="Manrope" pitchFamily="2" charset="0"/>
              </a:rPr>
              <a:t> Second level </a:t>
            </a:r>
          </a:p>
          <a:p>
            <a:pPr lvl="7"/>
            <a:r>
              <a:rPr lang="en-US">
                <a:solidFill>
                  <a:srgbClr val="1A219C"/>
                </a:solidFill>
                <a:effectLst/>
                <a:latin typeface="Manrope" pitchFamily="2" charset="0"/>
              </a:rPr>
              <a:t>Third level</a:t>
            </a:r>
          </a:p>
        </p:txBody>
      </p:sp>
      <p:sp>
        <p:nvSpPr>
          <p:cNvPr id="3" name="Tijdelijke aanduiding voor dianummer 2">
            <a:extLst>
              <a:ext uri="{FF2B5EF4-FFF2-40B4-BE49-F238E27FC236}">
                <a16:creationId xmlns:a16="http://schemas.microsoft.com/office/drawing/2014/main" id="{B11ABDD1-8516-DC53-690A-CCC571C79C9F}"/>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nl-NL" smtClean="0"/>
              <a:pPr/>
              <a:t>‹#›</a:t>
            </a:fld>
            <a:endParaRPr lang="nl-NL"/>
          </a:p>
        </p:txBody>
      </p:sp>
      <p:sp>
        <p:nvSpPr>
          <p:cNvPr id="2" name="Text Placeholder 15">
            <a:extLst>
              <a:ext uri="{FF2B5EF4-FFF2-40B4-BE49-F238E27FC236}">
                <a16:creationId xmlns:a16="http://schemas.microsoft.com/office/drawing/2014/main" id="{63490775-8D68-5BE5-707D-25EA290B2EB0}"/>
              </a:ext>
            </a:extLst>
          </p:cNvPr>
          <p:cNvSpPr>
            <a:spLocks noGrp="1"/>
          </p:cNvSpPr>
          <p:nvPr>
            <p:ph type="body" sz="quarter" idx="20" hasCustomPrompt="1"/>
          </p:nvPr>
        </p:nvSpPr>
        <p:spPr>
          <a:xfrm>
            <a:off x="3484195" y="552446"/>
            <a:ext cx="4856222" cy="824651"/>
          </a:xfrm>
          <a:prstGeom prst="rect">
            <a:avLst/>
          </a:prstGeom>
        </p:spPr>
        <p:txBody>
          <a:bodyPr/>
          <a:lstStyle>
            <a:lvl1pPr indent="0">
              <a:defRPr sz="2400" b="1"/>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 </a:t>
            </a:r>
            <a:r>
              <a:rPr lang="nl-NL" err="1"/>
              <a:t>dipiscing</a:t>
            </a:r>
            <a:r>
              <a:rPr lang="nl-NL"/>
              <a:t> </a:t>
            </a:r>
            <a:r>
              <a:rPr lang="nl-NL" err="1"/>
              <a:t>elit</a:t>
            </a:r>
            <a:r>
              <a:rPr lang="nl-NL"/>
              <a:t>. </a:t>
            </a:r>
          </a:p>
        </p:txBody>
      </p:sp>
    </p:spTree>
    <p:extLst>
      <p:ext uri="{BB962C8B-B14F-4D97-AF65-F5344CB8AC3E}">
        <p14:creationId xmlns:p14="http://schemas.microsoft.com/office/powerpoint/2010/main" val="89504590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image left + tex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EF0DE70D-BAFC-8B62-1CF8-6B7BBD73FEA8}"/>
              </a:ext>
            </a:extLst>
          </p:cNvPr>
          <p:cNvSpPr>
            <a:spLocks noGrp="1"/>
          </p:cNvSpPr>
          <p:nvPr>
            <p:ph type="pic" sz="quarter" idx="11"/>
          </p:nvPr>
        </p:nvSpPr>
        <p:spPr>
          <a:xfrm>
            <a:off x="0" y="0"/>
            <a:ext cx="4572000" cy="5143500"/>
          </a:xfrm>
          <a:prstGeom prst="rect">
            <a:avLst/>
          </a:prstGeom>
        </p:spPr>
        <p:txBody>
          <a:bodyPr/>
          <a:lstStyle/>
          <a:p>
            <a:r>
              <a:rPr lang="nl-NL"/>
              <a:t>Klik op het pictogram als u een afbeelding wilt toevoegen</a:t>
            </a:r>
          </a:p>
        </p:txBody>
      </p:sp>
      <p:sp>
        <p:nvSpPr>
          <p:cNvPr id="4" name="Tijdelijke aanduiding voor tekst 7">
            <a:extLst>
              <a:ext uri="{FF2B5EF4-FFF2-40B4-BE49-F238E27FC236}">
                <a16:creationId xmlns:a16="http://schemas.microsoft.com/office/drawing/2014/main" id="{3C4A78A9-B6D5-CF97-6EA1-A68863D28737}"/>
              </a:ext>
            </a:extLst>
          </p:cNvPr>
          <p:cNvSpPr>
            <a:spLocks noGrp="1"/>
          </p:cNvSpPr>
          <p:nvPr>
            <p:ph type="body" sz="quarter" idx="12" hasCustomPrompt="1"/>
          </p:nvPr>
        </p:nvSpPr>
        <p:spPr>
          <a:xfrm>
            <a:off x="5254459" y="1824480"/>
            <a:ext cx="3421229" cy="257369"/>
          </a:xfrm>
          <a:prstGeom prst="rect">
            <a:avLst/>
          </a:prstGeom>
        </p:spPr>
        <p:txBody>
          <a:bodyPr wrap="square">
            <a:spAutoFit/>
          </a:bodyPr>
          <a:lstStyle>
            <a:lvl1pPr>
              <a:defRPr sz="1200" b="1"/>
            </a:lvl1pPr>
          </a:lstStyle>
          <a:p>
            <a:r>
              <a:rPr lang="en-US" b="1">
                <a:solidFill>
                  <a:srgbClr val="1A219C"/>
                </a:solidFill>
                <a:effectLst/>
                <a:latin typeface="Manrope" pitchFamily="2" charset="0"/>
              </a:rPr>
              <a:t>Subtitle</a:t>
            </a:r>
            <a:endParaRPr lang="en-US">
              <a:solidFill>
                <a:srgbClr val="1A219C"/>
              </a:solidFill>
              <a:effectLst/>
              <a:latin typeface="Manrope" pitchFamily="2" charset="0"/>
            </a:endParaRPr>
          </a:p>
        </p:txBody>
      </p:sp>
      <p:sp>
        <p:nvSpPr>
          <p:cNvPr id="3" name="Tijdelijke aanduiding voor dianummer 2">
            <a:extLst>
              <a:ext uri="{FF2B5EF4-FFF2-40B4-BE49-F238E27FC236}">
                <a16:creationId xmlns:a16="http://schemas.microsoft.com/office/drawing/2014/main" id="{B11ABDD1-8516-DC53-690A-CCC571C79C9F}"/>
              </a:ext>
            </a:extLst>
          </p:cNvPr>
          <p:cNvSpPr>
            <a:spLocks noGrp="1"/>
          </p:cNvSpPr>
          <p:nvPr>
            <p:ph type="sldNum" sz="quarter" idx="10"/>
          </p:nvPr>
        </p:nvSpPr>
        <p:spPr/>
        <p:txBody>
          <a:bodyPr/>
          <a:lstStyle>
            <a:lvl1pPr>
              <a:defRPr>
                <a:solidFill>
                  <a:schemeClr val="bg1"/>
                </a:solidFill>
              </a:defRPr>
            </a:lvl1pPr>
          </a:lstStyle>
          <a:p>
            <a:fld id="{86CB4B4D-7CA3-9044-876B-883B54F8677D}" type="slidenum">
              <a:rPr lang="nl-NL" smtClean="0"/>
              <a:pPr/>
              <a:t>‹#›</a:t>
            </a:fld>
            <a:endParaRPr lang="nl-NL"/>
          </a:p>
        </p:txBody>
      </p:sp>
      <p:sp>
        <p:nvSpPr>
          <p:cNvPr id="2" name="Text Placeholder 15">
            <a:extLst>
              <a:ext uri="{FF2B5EF4-FFF2-40B4-BE49-F238E27FC236}">
                <a16:creationId xmlns:a16="http://schemas.microsoft.com/office/drawing/2014/main" id="{63490775-8D68-5BE5-707D-25EA290B2EB0}"/>
              </a:ext>
            </a:extLst>
          </p:cNvPr>
          <p:cNvSpPr>
            <a:spLocks noGrp="1"/>
          </p:cNvSpPr>
          <p:nvPr>
            <p:ph type="body" sz="quarter" idx="20" hasCustomPrompt="1"/>
          </p:nvPr>
        </p:nvSpPr>
        <p:spPr>
          <a:xfrm>
            <a:off x="5254315" y="552446"/>
            <a:ext cx="3421373" cy="824651"/>
          </a:xfrm>
          <a:prstGeom prst="rect">
            <a:avLst/>
          </a:prstGeom>
        </p:spPr>
        <p:txBody>
          <a:bodyPr/>
          <a:lstStyle>
            <a:lvl1pPr indent="0">
              <a:defRPr sz="2400" b="1"/>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 </a:t>
            </a:r>
            <a:r>
              <a:rPr lang="nl-NL" err="1"/>
              <a:t>dipiscing</a:t>
            </a:r>
            <a:r>
              <a:rPr lang="nl-NL"/>
              <a:t> </a:t>
            </a:r>
            <a:r>
              <a:rPr lang="nl-NL" err="1"/>
              <a:t>elit</a:t>
            </a:r>
            <a:r>
              <a:rPr lang="nl-NL"/>
              <a:t>. </a:t>
            </a:r>
          </a:p>
        </p:txBody>
      </p:sp>
      <p:sp>
        <p:nvSpPr>
          <p:cNvPr id="5" name="Content Placeholder 11">
            <a:extLst>
              <a:ext uri="{FF2B5EF4-FFF2-40B4-BE49-F238E27FC236}">
                <a16:creationId xmlns:a16="http://schemas.microsoft.com/office/drawing/2014/main" id="{2768A078-23FE-6654-0FE5-FE14204CD31B}"/>
              </a:ext>
            </a:extLst>
          </p:cNvPr>
          <p:cNvSpPr>
            <a:spLocks noGrp="1"/>
          </p:cNvSpPr>
          <p:nvPr>
            <p:ph sz="quarter" idx="21"/>
          </p:nvPr>
        </p:nvSpPr>
        <p:spPr>
          <a:xfrm>
            <a:off x="5254315" y="2177143"/>
            <a:ext cx="3421373" cy="2393270"/>
          </a:xfrm>
        </p:spPr>
        <p:txBody>
          <a:bodyPr/>
          <a:lstStyle>
            <a:lvl3pPr marL="405408" indent="-203002">
              <a:buFont typeface="Arial" panose="020B0604020202020204" pitchFamily="34" charset="0"/>
              <a:buChar cha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232093162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arguments left">
    <p:spTree>
      <p:nvGrpSpPr>
        <p:cNvPr id="1" name=""/>
        <p:cNvGrpSpPr/>
        <p:nvPr/>
      </p:nvGrpSpPr>
      <p:grpSpPr>
        <a:xfrm>
          <a:off x="0" y="0"/>
          <a:ext cx="0" cy="0"/>
          <a:chOff x="0" y="0"/>
          <a:chExt cx="0" cy="0"/>
        </a:xfrm>
      </p:grpSpPr>
      <p:sp>
        <p:nvSpPr>
          <p:cNvPr id="4" name="Tijdelijke aanduiding voor afbeelding 4">
            <a:extLst>
              <a:ext uri="{FF2B5EF4-FFF2-40B4-BE49-F238E27FC236}">
                <a16:creationId xmlns:a16="http://schemas.microsoft.com/office/drawing/2014/main" id="{46A0CCCD-C1B6-FA07-7A7B-41BCF98E5DF4}"/>
              </a:ext>
            </a:extLst>
          </p:cNvPr>
          <p:cNvSpPr>
            <a:spLocks noGrp="1"/>
          </p:cNvSpPr>
          <p:nvPr>
            <p:ph type="pic" sz="quarter" idx="11"/>
          </p:nvPr>
        </p:nvSpPr>
        <p:spPr>
          <a:xfrm>
            <a:off x="4572000" y="0"/>
            <a:ext cx="4572000" cy="5143500"/>
          </a:xfrm>
          <a:prstGeom prst="rect">
            <a:avLst/>
          </a:prstGeom>
        </p:spPr>
        <p:txBody>
          <a:bodyPr/>
          <a:lstStyle/>
          <a:p>
            <a:r>
              <a:rPr lang="nl-NL"/>
              <a:t>Klik op het pictogram als u een afbeelding wilt toevoegen</a:t>
            </a:r>
          </a:p>
        </p:txBody>
      </p:sp>
      <p:sp>
        <p:nvSpPr>
          <p:cNvPr id="2" name="Titel 1">
            <a:extLst>
              <a:ext uri="{FF2B5EF4-FFF2-40B4-BE49-F238E27FC236}">
                <a16:creationId xmlns:a16="http://schemas.microsoft.com/office/drawing/2014/main" id="{7EE0F2FD-2F2F-9DD1-CAC2-C0DDD3D0EC1C}"/>
              </a:ext>
            </a:extLst>
          </p:cNvPr>
          <p:cNvSpPr>
            <a:spLocks noGrp="1"/>
          </p:cNvSpPr>
          <p:nvPr>
            <p:ph type="title" hasCustomPrompt="1"/>
          </p:nvPr>
        </p:nvSpPr>
        <p:spPr>
          <a:xfrm>
            <a:off x="481013" y="546497"/>
            <a:ext cx="3453442" cy="607814"/>
          </a:xfrm>
          <a:prstGeom prst="rect">
            <a:avLst/>
          </a:prstGeom>
        </p:spPr>
        <p:txBody>
          <a:bodyPr>
            <a:noAutofit/>
          </a:bodyPr>
          <a:lstStyle>
            <a:lvl1pPr>
              <a:defRPr sz="2400"/>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 </a:t>
            </a:r>
            <a:r>
              <a:rPr lang="nl-NL" err="1"/>
              <a:t>dipiscing</a:t>
            </a:r>
            <a:r>
              <a:rPr lang="nl-NL"/>
              <a:t> </a:t>
            </a:r>
            <a:r>
              <a:rPr lang="nl-NL" err="1"/>
              <a:t>elit</a:t>
            </a:r>
            <a:r>
              <a:rPr lang="nl-NL"/>
              <a:t>. </a:t>
            </a:r>
          </a:p>
        </p:txBody>
      </p:sp>
      <p:sp>
        <p:nvSpPr>
          <p:cNvPr id="3" name="Tijdelijke aanduiding voor dianummer 2">
            <a:extLst>
              <a:ext uri="{FF2B5EF4-FFF2-40B4-BE49-F238E27FC236}">
                <a16:creationId xmlns:a16="http://schemas.microsoft.com/office/drawing/2014/main" id="{7225F3A1-149D-23A4-463A-53AD7EF768B9}"/>
              </a:ext>
            </a:extLst>
          </p:cNvPr>
          <p:cNvSpPr>
            <a:spLocks noGrp="1" noRot="1" noMove="1" noResize="1" noEditPoints="1" noAdjustHandles="1" noChangeArrowheads="1" noChangeShapeType="1"/>
          </p:cNvSpPr>
          <p:nvPr>
            <p:ph type="sldNum" sz="quarter" idx="10"/>
          </p:nvPr>
        </p:nvSpPr>
        <p:spPr/>
        <p:txBody>
          <a:bodyPr/>
          <a:lstStyle/>
          <a:p>
            <a:fld id="{86CB4B4D-7CA3-9044-876B-883B54F8677D}" type="slidenum">
              <a:rPr lang="nl-NL" smtClean="0"/>
              <a:pPr/>
              <a:t>‹#›</a:t>
            </a:fld>
            <a:endParaRPr lang="nl-NL"/>
          </a:p>
        </p:txBody>
      </p:sp>
      <p:sp>
        <p:nvSpPr>
          <p:cNvPr id="6" name="Tijdelijke aanduiding voor tekst 5">
            <a:extLst>
              <a:ext uri="{FF2B5EF4-FFF2-40B4-BE49-F238E27FC236}">
                <a16:creationId xmlns:a16="http://schemas.microsoft.com/office/drawing/2014/main" id="{AB0C6B39-9CC8-7541-87A7-424E0CFC0A9D}"/>
              </a:ext>
            </a:extLst>
          </p:cNvPr>
          <p:cNvSpPr>
            <a:spLocks noGrp="1"/>
          </p:cNvSpPr>
          <p:nvPr>
            <p:ph type="body" sz="quarter" idx="13" hasCustomPrompt="1"/>
          </p:nvPr>
        </p:nvSpPr>
        <p:spPr>
          <a:xfrm>
            <a:off x="473663" y="1825200"/>
            <a:ext cx="3453442" cy="257369"/>
          </a:xfrm>
          <a:prstGeom prst="rect">
            <a:avLst/>
          </a:prstGeom>
        </p:spPr>
        <p:txBody>
          <a:bodyPr wrap="square" anchor="b" anchorCtr="0">
            <a:spAutoFit/>
          </a:bodyPr>
          <a:lstStyle>
            <a:lvl1pPr>
              <a:defRPr sz="1200" b="1"/>
            </a:lvl1pPr>
            <a:lvl2pPr>
              <a:defRPr sz="1350" b="1"/>
            </a:lvl2pPr>
            <a:lvl3pPr>
              <a:defRPr sz="1350" b="1"/>
            </a:lvl3pPr>
            <a:lvl4pPr>
              <a:defRPr sz="1350" b="1"/>
            </a:lvl4pPr>
            <a:lvl5pPr>
              <a:defRPr sz="1350" b="1"/>
            </a:lvl5pPr>
          </a:lstStyle>
          <a:p>
            <a:r>
              <a:rPr lang="en-US" b="1">
                <a:solidFill>
                  <a:srgbClr val="1A219C"/>
                </a:solidFill>
                <a:effectLst/>
                <a:latin typeface="Manrope" pitchFamily="2" charset="0"/>
              </a:rPr>
              <a:t>Subtitle</a:t>
            </a:r>
            <a:endParaRPr lang="en-US">
              <a:solidFill>
                <a:srgbClr val="1A219C"/>
              </a:solidFill>
              <a:effectLst/>
              <a:latin typeface="Manrope" pitchFamily="2" charset="0"/>
            </a:endParaRPr>
          </a:p>
        </p:txBody>
      </p:sp>
      <p:grpSp>
        <p:nvGrpSpPr>
          <p:cNvPr id="35" name="logo">
            <a:extLst>
              <a:ext uri="{FF2B5EF4-FFF2-40B4-BE49-F238E27FC236}">
                <a16:creationId xmlns:a16="http://schemas.microsoft.com/office/drawing/2014/main" id="{2D38A16F-3132-08F1-FBD8-F220812A133B}"/>
              </a:ext>
            </a:extLst>
          </p:cNvPr>
          <p:cNvGrpSpPr/>
          <p:nvPr userDrawn="1"/>
        </p:nvGrpSpPr>
        <p:grpSpPr>
          <a:xfrm>
            <a:off x="8762400" y="4762800"/>
            <a:ext cx="237947" cy="238125"/>
            <a:chOff x="0" y="0"/>
            <a:chExt cx="634999" cy="634999"/>
          </a:xfrm>
          <a:solidFill>
            <a:schemeClr val="tx1"/>
          </a:solidFill>
        </p:grpSpPr>
        <p:sp>
          <p:nvSpPr>
            <p:cNvPr id="36" name="Vorm">
              <a:extLst>
                <a:ext uri="{FF2B5EF4-FFF2-40B4-BE49-F238E27FC236}">
                  <a16:creationId xmlns:a16="http://schemas.microsoft.com/office/drawing/2014/main" id="{59E5E643-25D1-D9E1-A9E3-EA3B3AE22665}"/>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37" name="Vorm">
              <a:extLst>
                <a:ext uri="{FF2B5EF4-FFF2-40B4-BE49-F238E27FC236}">
                  <a16:creationId xmlns:a16="http://schemas.microsoft.com/office/drawing/2014/main" id="{212F0F25-5B05-D965-FCFE-20A4B7AC60A1}"/>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38" name="Vorm">
              <a:extLst>
                <a:ext uri="{FF2B5EF4-FFF2-40B4-BE49-F238E27FC236}">
                  <a16:creationId xmlns:a16="http://schemas.microsoft.com/office/drawing/2014/main" id="{801A6C9C-5B69-C1EE-9D2B-F8D8AC9F968E}"/>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39" name="Vorm">
              <a:extLst>
                <a:ext uri="{FF2B5EF4-FFF2-40B4-BE49-F238E27FC236}">
                  <a16:creationId xmlns:a16="http://schemas.microsoft.com/office/drawing/2014/main" id="{1D94AD98-C386-61A2-19C2-1016C07D6F2F}"/>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
        <p:nvSpPr>
          <p:cNvPr id="5" name="Tijdelijke aanduiding voor tekst 7">
            <a:extLst>
              <a:ext uri="{FF2B5EF4-FFF2-40B4-BE49-F238E27FC236}">
                <a16:creationId xmlns:a16="http://schemas.microsoft.com/office/drawing/2014/main" id="{19185037-741E-1D5A-ACB8-36D3005209C1}"/>
              </a:ext>
            </a:extLst>
          </p:cNvPr>
          <p:cNvSpPr>
            <a:spLocks noGrp="1"/>
          </p:cNvSpPr>
          <p:nvPr>
            <p:ph type="body" sz="quarter" idx="15" hasCustomPrompt="1"/>
          </p:nvPr>
        </p:nvSpPr>
        <p:spPr>
          <a:xfrm>
            <a:off x="481013" y="2177143"/>
            <a:ext cx="3453442" cy="2393270"/>
          </a:xfrm>
          <a:prstGeom prst="rect">
            <a:avLst/>
          </a:prstGeom>
        </p:spPr>
        <p:txBody>
          <a:bodyPr>
            <a:noAutofit/>
          </a:bodyPr>
          <a:lstStyle>
            <a:lvl1pPr marL="0" indent="0">
              <a:buFont typeface="Arial" panose="020B0604020202020204" pitchFamily="34" charset="0"/>
              <a:buNone/>
              <a:defRPr sz="1000" b="0"/>
            </a:lvl1pPr>
            <a:lvl2pPr marL="171450" indent="12700">
              <a:buFont typeface="Arial" panose="020B0604020202020204" pitchFamily="34" charset="0"/>
              <a:buChar char="•"/>
              <a:tabLst/>
              <a:defRPr/>
            </a:lvl2pPr>
            <a:lvl5pPr marL="0" indent="0">
              <a:buFont typeface="Arial" panose="020B0604020202020204" pitchFamily="34" charset="0"/>
              <a:buNone/>
              <a:defRPr/>
            </a:lvl5pPr>
            <a:lvl6pPr marL="171450" indent="-171450">
              <a:buFont typeface="Arial" panose="020B0604020202020204" pitchFamily="34" charset="0"/>
              <a:buChar char="•"/>
              <a:defRPr b="0"/>
            </a:lvl6pPr>
            <a:lvl7pPr marL="171450" indent="185738">
              <a:buFont typeface="Arial" panose="020B0604020202020204" pitchFamily="34" charset="0"/>
              <a:buChar char="•"/>
              <a:tabLst/>
              <a:defRPr sz="1000" b="0">
                <a:solidFill>
                  <a:schemeClr val="tx1"/>
                </a:solidFill>
              </a:defRPr>
            </a:lvl7pPr>
            <a:lvl8pPr marL="585788" indent="-185738">
              <a:buFont typeface="Arial" panose="020B0604020202020204" pitchFamily="34" charset="0"/>
              <a:buChar char="•"/>
              <a:tabLst/>
              <a:defRPr sz="1000" b="0"/>
            </a:lvl8pPr>
          </a:lstStyle>
          <a:p>
            <a:pPr lvl="4"/>
            <a:r>
              <a:rPr lang="en-US">
                <a:solidFill>
                  <a:srgbClr val="1A219C"/>
                </a:solidFill>
                <a:effectLst/>
                <a:latin typeface="Manrope" pitchFamily="2" charset="0"/>
              </a:rPr>
              <a:t>Normal </a:t>
            </a:r>
          </a:p>
          <a:p>
            <a:pPr lvl="5"/>
            <a:r>
              <a:rPr lang="en-US">
                <a:solidFill>
                  <a:srgbClr val="1A219C"/>
                </a:solidFill>
                <a:effectLst/>
                <a:latin typeface="Manrope" pitchFamily="2" charset="0"/>
              </a:rPr>
              <a:t>First level</a:t>
            </a:r>
          </a:p>
          <a:p>
            <a:pPr lvl="6"/>
            <a:r>
              <a:rPr lang="en-US">
                <a:solidFill>
                  <a:srgbClr val="1A219C"/>
                </a:solidFill>
                <a:effectLst/>
                <a:latin typeface="Manrope" pitchFamily="2" charset="0"/>
              </a:rPr>
              <a:t> Second level </a:t>
            </a:r>
          </a:p>
          <a:p>
            <a:pPr lvl="7"/>
            <a:r>
              <a:rPr lang="en-US">
                <a:solidFill>
                  <a:srgbClr val="1A219C"/>
                </a:solidFill>
                <a:effectLst/>
                <a:latin typeface="Manrope" pitchFamily="2" charset="0"/>
              </a:rPr>
              <a:t>Third level</a:t>
            </a:r>
          </a:p>
        </p:txBody>
      </p:sp>
    </p:spTree>
    <p:extLst>
      <p:ext uri="{BB962C8B-B14F-4D97-AF65-F5344CB8AC3E}">
        <p14:creationId xmlns:p14="http://schemas.microsoft.com/office/powerpoint/2010/main" val="286761984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2.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7.sv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7.sv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6.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52438" y="404813"/>
            <a:ext cx="8239125" cy="5374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452438" y="1593189"/>
            <a:ext cx="8239125" cy="30960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465462" y="4839383"/>
            <a:ext cx="208391" cy="206467"/>
          </a:xfrm>
          <a:prstGeom prst="rect">
            <a:avLst/>
          </a:prstGeom>
          <a:ln w="12700">
            <a:miter lim="400000"/>
          </a:ln>
        </p:spPr>
        <p:txBody>
          <a:bodyPr wrap="none" lIns="50800" tIns="50800" rIns="50800" bIns="50800" anchor="b">
            <a:spAutoFit/>
          </a:bodyPr>
          <a:lstStyle>
            <a:lvl1pPr algn="ctr" defTabSz="219075">
              <a:lnSpc>
                <a:spcPct val="100000"/>
              </a:lnSpc>
              <a:spcBef>
                <a:spcPts val="0"/>
              </a:spcBef>
              <a:defRPr sz="675"/>
            </a:lvl1pPr>
          </a:lstStyle>
          <a:p>
            <a:fld id="{86CB4B4D-7CA3-9044-876B-883B54F8677D}" type="slidenum">
              <a:rPr lang="nl-NL" smtClean="0"/>
              <a:pPr/>
              <a:t>‹#›</a:t>
            </a:fld>
            <a:endParaRPr lang="nl-NL"/>
          </a:p>
        </p:txBody>
      </p:sp>
      <p:grpSp>
        <p:nvGrpSpPr>
          <p:cNvPr id="5" name="Groepeer">
            <a:extLst>
              <a:ext uri="{FF2B5EF4-FFF2-40B4-BE49-F238E27FC236}">
                <a16:creationId xmlns:a16="http://schemas.microsoft.com/office/drawing/2014/main" id="{9A81CFDD-74D1-3458-3824-3B303AD58A40}"/>
              </a:ext>
            </a:extLst>
          </p:cNvPr>
          <p:cNvGrpSpPr/>
          <p:nvPr userDrawn="1"/>
        </p:nvGrpSpPr>
        <p:grpSpPr>
          <a:xfrm>
            <a:off x="8762452" y="4762758"/>
            <a:ext cx="237947" cy="238125"/>
            <a:chOff x="0" y="0"/>
            <a:chExt cx="634999" cy="634999"/>
          </a:xfrm>
          <a:solidFill>
            <a:schemeClr val="tx1"/>
          </a:solidFill>
        </p:grpSpPr>
        <p:sp>
          <p:nvSpPr>
            <p:cNvPr id="6" name="Vorm">
              <a:extLst>
                <a:ext uri="{FF2B5EF4-FFF2-40B4-BE49-F238E27FC236}">
                  <a16:creationId xmlns:a16="http://schemas.microsoft.com/office/drawing/2014/main" id="{E7E3A110-6233-EF5B-BB28-4015C9F8096D}"/>
                </a:ext>
              </a:extLst>
            </p:cNvPr>
            <p:cNvSpPr/>
            <p:nvPr/>
          </p:nvSpPr>
          <p:spPr>
            <a:xfrm flipH="1">
              <a:off x="0" y="0"/>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7" name="Vorm">
              <a:extLst>
                <a:ext uri="{FF2B5EF4-FFF2-40B4-BE49-F238E27FC236}">
                  <a16:creationId xmlns:a16="http://schemas.microsoft.com/office/drawing/2014/main" id="{457A7FA4-A71E-4FCB-C893-1623146A60FC}"/>
                </a:ext>
              </a:extLst>
            </p:cNvPr>
            <p:cNvSpPr/>
            <p:nvPr/>
          </p:nvSpPr>
          <p:spPr>
            <a:xfrm>
              <a:off x="0" y="181558"/>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8" name="Vorm">
              <a:extLst>
                <a:ext uri="{FF2B5EF4-FFF2-40B4-BE49-F238E27FC236}">
                  <a16:creationId xmlns:a16="http://schemas.microsoft.com/office/drawing/2014/main" id="{9DA66896-53F0-D68D-6CD2-A6ABA57DC17F}"/>
                </a:ext>
              </a:extLst>
            </p:cNvPr>
            <p:cNvSpPr/>
            <p:nvPr/>
          </p:nvSpPr>
          <p:spPr>
            <a:xfrm flipH="1">
              <a:off x="0" y="363013"/>
              <a:ext cx="635000" cy="91029"/>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sp>
          <p:nvSpPr>
            <p:cNvPr id="9" name="Vorm">
              <a:extLst>
                <a:ext uri="{FF2B5EF4-FFF2-40B4-BE49-F238E27FC236}">
                  <a16:creationId xmlns:a16="http://schemas.microsoft.com/office/drawing/2014/main" id="{95230D45-243E-CB7B-AE53-F6E0DEF07319}"/>
                </a:ext>
              </a:extLst>
            </p:cNvPr>
            <p:cNvSpPr/>
            <p:nvPr/>
          </p:nvSpPr>
          <p:spPr>
            <a:xfrm>
              <a:off x="0" y="543972"/>
              <a:ext cx="635000" cy="91028"/>
            </a:xfrm>
            <a:custGeom>
              <a:avLst/>
              <a:gdLst/>
              <a:ahLst/>
              <a:cxnLst>
                <a:cxn ang="0">
                  <a:pos x="wd2" y="hd2"/>
                </a:cxn>
                <a:cxn ang="5400000">
                  <a:pos x="wd2" y="hd2"/>
                </a:cxn>
                <a:cxn ang="10800000">
                  <a:pos x="wd2" y="hd2"/>
                </a:cxn>
                <a:cxn ang="16200000">
                  <a:pos x="wd2" y="hd2"/>
                </a:cxn>
              </a:cxnLst>
              <a:rect l="0" t="0" r="r" b="b"/>
              <a:pathLst>
                <a:path w="21599" h="21591" extrusionOk="0">
                  <a:moveTo>
                    <a:pt x="18318" y="0"/>
                  </a:moveTo>
                  <a:cubicBezTo>
                    <a:pt x="18353" y="0"/>
                    <a:pt x="18388" y="0"/>
                    <a:pt x="18423" y="1"/>
                  </a:cubicBezTo>
                  <a:cubicBezTo>
                    <a:pt x="18561" y="3"/>
                    <a:pt x="18700" y="9"/>
                    <a:pt x="18838" y="87"/>
                  </a:cubicBezTo>
                  <a:cubicBezTo>
                    <a:pt x="18956" y="155"/>
                    <a:pt x="19074" y="276"/>
                    <a:pt x="19191" y="448"/>
                  </a:cubicBezTo>
                  <a:cubicBezTo>
                    <a:pt x="19526" y="939"/>
                    <a:pt x="19845" y="1834"/>
                    <a:pt x="20135" y="3082"/>
                  </a:cubicBezTo>
                  <a:cubicBezTo>
                    <a:pt x="20584" y="5010"/>
                    <a:pt x="20958" y="7751"/>
                    <a:pt x="21220" y="11084"/>
                  </a:cubicBezTo>
                  <a:cubicBezTo>
                    <a:pt x="21291" y="11984"/>
                    <a:pt x="21353" y="12918"/>
                    <a:pt x="21404" y="13883"/>
                  </a:cubicBezTo>
                  <a:cubicBezTo>
                    <a:pt x="21477" y="15256"/>
                    <a:pt x="21529" y="16682"/>
                    <a:pt x="21562" y="18130"/>
                  </a:cubicBezTo>
                  <a:cubicBezTo>
                    <a:pt x="21577" y="18789"/>
                    <a:pt x="21588" y="19449"/>
                    <a:pt x="21594" y="20117"/>
                  </a:cubicBezTo>
                  <a:cubicBezTo>
                    <a:pt x="21598" y="20602"/>
                    <a:pt x="21600" y="21089"/>
                    <a:pt x="21599" y="21575"/>
                  </a:cubicBezTo>
                  <a:lnTo>
                    <a:pt x="2813" y="21591"/>
                  </a:lnTo>
                  <a:cubicBezTo>
                    <a:pt x="2757" y="21569"/>
                    <a:pt x="2700" y="21563"/>
                    <a:pt x="2644" y="21572"/>
                  </a:cubicBezTo>
                  <a:cubicBezTo>
                    <a:pt x="2597" y="21581"/>
                    <a:pt x="2549" y="21600"/>
                    <a:pt x="2502" y="21567"/>
                  </a:cubicBezTo>
                  <a:cubicBezTo>
                    <a:pt x="2469" y="21544"/>
                    <a:pt x="2438" y="21496"/>
                    <a:pt x="2406" y="21448"/>
                  </a:cubicBezTo>
                  <a:cubicBezTo>
                    <a:pt x="2370" y="21393"/>
                    <a:pt x="2334" y="21336"/>
                    <a:pt x="2298" y="21274"/>
                  </a:cubicBezTo>
                  <a:cubicBezTo>
                    <a:pt x="2116" y="20957"/>
                    <a:pt x="1939" y="20487"/>
                    <a:pt x="1769" y="19920"/>
                  </a:cubicBezTo>
                  <a:cubicBezTo>
                    <a:pt x="1512" y="19061"/>
                    <a:pt x="1269" y="17975"/>
                    <a:pt x="1050" y="16653"/>
                  </a:cubicBezTo>
                  <a:cubicBezTo>
                    <a:pt x="921" y="15872"/>
                    <a:pt x="801" y="15014"/>
                    <a:pt x="692" y="14088"/>
                  </a:cubicBezTo>
                  <a:cubicBezTo>
                    <a:pt x="640" y="13639"/>
                    <a:pt x="590" y="13174"/>
                    <a:pt x="542" y="12699"/>
                  </a:cubicBezTo>
                  <a:cubicBezTo>
                    <a:pt x="502" y="12294"/>
                    <a:pt x="463" y="11882"/>
                    <a:pt x="427" y="11458"/>
                  </a:cubicBezTo>
                  <a:cubicBezTo>
                    <a:pt x="365" y="10738"/>
                    <a:pt x="311" y="9989"/>
                    <a:pt x="262" y="9219"/>
                  </a:cubicBezTo>
                  <a:cubicBezTo>
                    <a:pt x="205" y="8319"/>
                    <a:pt x="156" y="7393"/>
                    <a:pt x="116" y="6441"/>
                  </a:cubicBezTo>
                  <a:cubicBezTo>
                    <a:pt x="59" y="5083"/>
                    <a:pt x="20" y="3684"/>
                    <a:pt x="5" y="2273"/>
                  </a:cubicBezTo>
                  <a:cubicBezTo>
                    <a:pt x="3" y="2016"/>
                    <a:pt x="1" y="1759"/>
                    <a:pt x="0" y="1502"/>
                  </a:cubicBezTo>
                  <a:cubicBezTo>
                    <a:pt x="0" y="1216"/>
                    <a:pt x="2" y="932"/>
                    <a:pt x="2" y="646"/>
                  </a:cubicBezTo>
                  <a:cubicBezTo>
                    <a:pt x="3" y="437"/>
                    <a:pt x="2" y="229"/>
                    <a:pt x="0" y="21"/>
                  </a:cubicBezTo>
                  <a:lnTo>
                    <a:pt x="18318" y="0"/>
                  </a:lnTo>
                  <a:close/>
                </a:path>
              </a:pathLst>
            </a:custGeom>
            <a:grpFill/>
            <a:ln w="12700" cap="flat">
              <a:noFill/>
              <a:miter lim="400000"/>
            </a:ln>
            <a:effectLst/>
          </p:spPr>
          <p:txBody>
            <a:bodyPr wrap="square" lIns="50800" tIns="50800" rIns="50800" bIns="50800" numCol="1" anchor="ctr">
              <a:noAutofit/>
            </a:bodyPr>
            <a:lstStyle/>
            <a:p>
              <a:pPr algn="ctr" defTabSz="309563">
                <a:spcBef>
                  <a:spcPts val="0"/>
                </a:spcBef>
                <a:defRPr sz="3200" b="0">
                  <a:latin typeface="Helvetica Neue Medium"/>
                  <a:ea typeface="Helvetica Neue Medium"/>
                  <a:cs typeface="Helvetica Neue Medium"/>
                  <a:sym typeface="Helvetica Neue Medium"/>
                </a:defRPr>
              </a:pPr>
              <a:endParaRPr sz="1200">
                <a:latin typeface="Manrope" pitchFamily="2" charset="0"/>
              </a:endParaRPr>
            </a:p>
          </p:txBody>
        </p:sp>
      </p:grpSp>
    </p:spTree>
    <p:extLst>
      <p:ext uri="{BB962C8B-B14F-4D97-AF65-F5344CB8AC3E}">
        <p14:creationId xmlns:p14="http://schemas.microsoft.com/office/powerpoint/2010/main" val="201726851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740" r:id="rId6"/>
    <p:sldLayoutId id="2147483814" r:id="rId7"/>
    <p:sldLayoutId id="2147483816" r:id="rId8"/>
    <p:sldLayoutId id="2147483817" r:id="rId9"/>
    <p:sldLayoutId id="2147483767" r:id="rId10"/>
    <p:sldLayoutId id="2147483768" r:id="rId11"/>
    <p:sldLayoutId id="2147483815" r:id="rId12"/>
    <p:sldLayoutId id="2147483770" r:id="rId13"/>
    <p:sldLayoutId id="2147483772" r:id="rId14"/>
    <p:sldLayoutId id="2147483813" r:id="rId15"/>
    <p:sldLayoutId id="2147483775" r:id="rId16"/>
    <p:sldLayoutId id="2147483779" r:id="rId17"/>
    <p:sldLayoutId id="2147483782" r:id="rId18"/>
    <p:sldLayoutId id="2147483785" r:id="rId19"/>
    <p:sldLayoutId id="2147483790" r:id="rId20"/>
    <p:sldLayoutId id="2147483791" r:id="rId21"/>
    <p:sldLayoutId id="2147483811" r:id="rId22"/>
    <p:sldLayoutId id="2147483795" r:id="rId23"/>
    <p:sldLayoutId id="2147483802" r:id="rId24"/>
    <p:sldLayoutId id="2147483803" r:id="rId25"/>
    <p:sldLayoutId id="2147483724" r:id="rId26"/>
    <p:sldLayoutId id="2147483843" r:id="rId27"/>
    <p:sldLayoutId id="2147483845" r:id="rId28"/>
    <p:sldLayoutId id="2147483846" r:id="rId29"/>
    <p:sldLayoutId id="2147483886" r:id="rId30"/>
  </p:sldLayoutIdLst>
  <p:transition spd="med"/>
  <p:hf hdr="0" dt="0"/>
  <p:txStyles>
    <p:titleStyle>
      <a:lvl1pPr marL="0" marR="0" indent="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1pPr>
      <a:lvl2pPr marL="0" marR="0" indent="1714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2pPr>
      <a:lvl3pPr marL="0" marR="0" indent="3429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3pPr>
      <a:lvl4pPr marL="0" marR="0" indent="5143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4pPr>
      <a:lvl5pPr marL="0" marR="0" indent="6858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5pPr>
      <a:lvl6pPr marL="0" marR="0" indent="8572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6pPr>
      <a:lvl7pPr marL="0" marR="0" indent="10287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7pPr>
      <a:lvl8pPr marL="0" marR="0" indent="12001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8pPr>
      <a:lvl9pPr marL="0" marR="0" indent="13716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9pPr>
    </p:titleStyle>
    <p:bodyStyle>
      <a:lvl1pPr marL="2286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1pPr>
      <a:lvl2pPr marL="457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2pPr>
      <a:lvl3pPr marL="685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3pPr>
      <a:lvl4pPr marL="914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4pPr>
      <a:lvl5pPr marL="11430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5pPr>
      <a:lvl6pPr marL="13716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6pPr>
      <a:lvl7pPr marL="1600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7pPr>
      <a:lvl8pPr marL="1828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8pPr>
      <a:lvl9pPr marL="2057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9pPr>
    </p:bodyStyle>
    <p:otherStyle>
      <a:lvl1pPr marL="0" marR="0" indent="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17145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34290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51435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68580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85725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102870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120015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1371600" algn="ctr" defTabSz="219075" rtl="0" eaLnBrk="1" latinLnBrk="0" hangingPunct="1">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344" userDrawn="1">
          <p15:clr>
            <a:srgbClr val="F26B43"/>
          </p15:clr>
        </p15:guide>
        <p15:guide id="2" orient="horz" pos="2879" userDrawn="1">
          <p15:clr>
            <a:srgbClr val="F26B43"/>
          </p15:clr>
        </p15:guide>
        <p15:guide id="3" pos="303" userDrawn="1">
          <p15:clr>
            <a:srgbClr val="F26B43"/>
          </p15:clr>
        </p15:guide>
        <p15:guide id="4" pos="5465" userDrawn="1">
          <p15:clr>
            <a:srgbClr val="F26B43"/>
          </p15:clr>
        </p15:guide>
        <p15:guide id="5" orient="horz" pos="1620" userDrawn="1">
          <p15:clr>
            <a:srgbClr val="F26B43"/>
          </p15:clr>
        </p15:guide>
        <p15:guide id="6"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225029" y="207149"/>
            <a:ext cx="8693943" cy="1051289"/>
          </a:xfrm>
          <a:prstGeom prst="rect">
            <a:avLst/>
          </a:prstGeom>
        </p:spPr>
        <p:txBody>
          <a:bodyPr vert="horz" lIns="91440" tIns="45720" rIns="91440" bIns="45720" rtlCol="0" anchor="t">
            <a:noAutofit/>
          </a:bodyPr>
          <a:lstStyle/>
          <a:p>
            <a:r>
              <a:rPr lang="en-US"/>
              <a:t>Title of</a:t>
            </a:r>
            <a:br>
              <a:rPr lang="en-US"/>
            </a:br>
            <a:r>
              <a:rPr lang="en-US"/>
              <a:t>the slide</a:t>
            </a:r>
            <a:endParaRPr lang="en-US" dirty="0"/>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237814" y="1517839"/>
            <a:ext cx="8693943" cy="306882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495963" y="4690350"/>
            <a:ext cx="7482381" cy="273844"/>
          </a:xfrm>
          <a:prstGeom prst="rect">
            <a:avLst/>
          </a:prstGeom>
        </p:spPr>
        <p:txBody>
          <a:bodyPr vert="horz" lIns="91440" tIns="45720" rIns="91440" bIns="45720" rtlCol="0" anchor="ctr"/>
          <a:lstStyle>
            <a:lvl1pPr algn="l">
              <a:defRPr sz="788">
                <a:solidFill>
                  <a:schemeClr val="tx1"/>
                </a:solidFill>
              </a:defRPr>
            </a:lvl1pPr>
          </a:lstStyle>
          <a:p>
            <a:r>
              <a:rPr lang="en-US"/>
              <a:t>NS Days 2025 &gt; Antonio Almeida &gt; EHA President</a:t>
            </a:r>
            <a:endParaRPr lang="en-US" dirty="0"/>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2678" y="4690349"/>
            <a:ext cx="444923" cy="273844"/>
          </a:xfrm>
          <a:prstGeom prst="rect">
            <a:avLst/>
          </a:prstGeom>
        </p:spPr>
        <p:txBody>
          <a:bodyPr vert="horz" lIns="91440" tIns="45720" rIns="91440" bIns="45720" rtlCol="0" anchor="ctr"/>
          <a:lstStyle>
            <a:lvl1pPr algn="r">
              <a:defRPr sz="788">
                <a:solidFill>
                  <a:schemeClr val="tx1"/>
                </a:solidFill>
              </a:defRPr>
            </a:lvl1p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158819691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85000"/>
        </a:lnSpc>
        <a:spcBef>
          <a:spcPct val="0"/>
        </a:spcBef>
        <a:buNone/>
        <a:defRPr sz="3938" kern="1200">
          <a:solidFill>
            <a:schemeClr val="tx1"/>
          </a:solidFill>
          <a:latin typeface="+mj-lt"/>
          <a:ea typeface="+mj-ea"/>
          <a:cs typeface="+mj-cs"/>
        </a:defRPr>
      </a:lvl1pPr>
    </p:titleStyle>
    <p:bodyStyle>
      <a:lvl1pPr marL="0" indent="0" algn="l" defTabSz="685800" rtl="0" eaLnBrk="1" latinLnBrk="0" hangingPunct="1">
        <a:lnSpc>
          <a:spcPct val="120000"/>
        </a:lnSpc>
        <a:spcBef>
          <a:spcPts val="0"/>
        </a:spcBef>
        <a:buFont typeface="Arial" panose="020B0604020202020204" pitchFamily="34" charset="0"/>
        <a:buNone/>
        <a:defRPr sz="1125" kern="1200">
          <a:solidFill>
            <a:schemeClr val="tx1"/>
          </a:solidFill>
          <a:latin typeface="+mn-lt"/>
          <a:ea typeface="+mn-ea"/>
          <a:cs typeface="+mn-cs"/>
        </a:defRPr>
      </a:lvl1pPr>
      <a:lvl2pPr marL="0" indent="0" algn="l" defTabSz="685800" rtl="0" eaLnBrk="1" latinLnBrk="0" hangingPunct="1">
        <a:lnSpc>
          <a:spcPct val="120000"/>
        </a:lnSpc>
        <a:spcBef>
          <a:spcPts val="0"/>
        </a:spcBef>
        <a:buFont typeface="Arial" panose="020B0604020202020204" pitchFamily="34" charset="0"/>
        <a:buNone/>
        <a:defRPr sz="1688" kern="1200">
          <a:solidFill>
            <a:schemeClr val="tx1"/>
          </a:solidFill>
          <a:latin typeface="+mn-lt"/>
          <a:ea typeface="+mn-ea"/>
          <a:cs typeface="+mn-cs"/>
        </a:defRPr>
      </a:lvl2pPr>
      <a:lvl3pPr marL="264319" indent="-264319" algn="l" defTabSz="685800" rtl="0" eaLnBrk="1" latinLnBrk="0" hangingPunct="1">
        <a:lnSpc>
          <a:spcPct val="120000"/>
        </a:lnSpc>
        <a:spcBef>
          <a:spcPts val="0"/>
        </a:spcBef>
        <a:buFontTx/>
        <a:buBlip>
          <a:blip r:embed="rId22">
            <a:extLst>
              <a:ext uri="{96DAC541-7B7A-43D3-8B79-37D633B846F1}">
                <asvg:svgBlip xmlns:asvg="http://schemas.microsoft.com/office/drawing/2016/SVG/main" r:embed="rId23"/>
              </a:ext>
            </a:extLst>
          </a:blip>
        </a:buBlip>
        <a:defRPr sz="1125" kern="1200">
          <a:solidFill>
            <a:schemeClr val="tx1"/>
          </a:solidFill>
          <a:latin typeface="+mn-lt"/>
          <a:ea typeface="+mn-ea"/>
          <a:cs typeface="+mn-cs"/>
        </a:defRPr>
      </a:lvl3pPr>
      <a:lvl4pPr marL="539354" indent="-275035" algn="l" defTabSz="685800" rtl="0" eaLnBrk="1" latinLnBrk="0" hangingPunct="1">
        <a:lnSpc>
          <a:spcPct val="120000"/>
        </a:lnSpc>
        <a:spcBef>
          <a:spcPts val="0"/>
        </a:spcBef>
        <a:buFontTx/>
        <a:buBlip>
          <a:blip r:embed="rId22">
            <a:extLst>
              <a:ext uri="{96DAC541-7B7A-43D3-8B79-37D633B846F1}">
                <asvg:svgBlip xmlns:asvg="http://schemas.microsoft.com/office/drawing/2016/SVG/main" r:embed="rId23"/>
              </a:ext>
            </a:extLst>
          </a:blip>
        </a:buBlip>
        <a:defRPr sz="1125" kern="1200">
          <a:solidFill>
            <a:schemeClr val="tx1"/>
          </a:solidFill>
          <a:latin typeface="+mn-lt"/>
          <a:ea typeface="+mn-ea"/>
          <a:cs typeface="+mn-cs"/>
        </a:defRPr>
      </a:lvl4pPr>
      <a:lvl5pPr marL="803672" indent="-264319" algn="l" defTabSz="685800" rtl="0" eaLnBrk="1" latinLnBrk="0" hangingPunct="1">
        <a:lnSpc>
          <a:spcPct val="120000"/>
        </a:lnSpc>
        <a:spcBef>
          <a:spcPts val="0"/>
        </a:spcBef>
        <a:buFontTx/>
        <a:buBlip>
          <a:blip r:embed="rId22">
            <a:extLst>
              <a:ext uri="{96DAC541-7B7A-43D3-8B79-37D633B846F1}">
                <asvg:svgBlip xmlns:asvg="http://schemas.microsoft.com/office/drawing/2016/SVG/main" r:embed="rId23"/>
              </a:ext>
            </a:extLst>
          </a:blip>
        </a:buBlip>
        <a:defRPr sz="1125" kern="1200">
          <a:solidFill>
            <a:schemeClr val="tx1"/>
          </a:solidFill>
          <a:latin typeface="+mn-lt"/>
          <a:ea typeface="+mn-ea"/>
          <a:cs typeface="+mn-cs"/>
        </a:defRPr>
      </a:lvl5pPr>
      <a:lvl6pPr marL="264319" indent="-264319" algn="l" defTabSz="685800" rtl="0" eaLnBrk="1" latinLnBrk="0" hangingPunct="1">
        <a:lnSpc>
          <a:spcPct val="120000"/>
        </a:lnSpc>
        <a:spcBef>
          <a:spcPts val="0"/>
        </a:spcBef>
        <a:buFontTx/>
        <a:buBlip>
          <a:blip r:embed="rId22">
            <a:extLst>
              <a:ext uri="{96DAC541-7B7A-43D3-8B79-37D633B846F1}">
                <asvg:svgBlip xmlns:asvg="http://schemas.microsoft.com/office/drawing/2016/SVG/main" r:embed="rId23"/>
              </a:ext>
            </a:extLst>
          </a:blip>
        </a:buBlip>
        <a:defRPr lang="nl-NL" sz="1688" kern="1200" dirty="0" smtClean="0">
          <a:solidFill>
            <a:schemeClr val="tx1"/>
          </a:solidFill>
          <a:latin typeface="+mn-lt"/>
          <a:ea typeface="+mn-ea"/>
          <a:cs typeface="+mn-cs"/>
        </a:defRPr>
      </a:lvl6pPr>
      <a:lvl7pPr marL="539354" indent="-275035" algn="l" defTabSz="685800" rtl="0" eaLnBrk="1" latinLnBrk="0" hangingPunct="1">
        <a:lnSpc>
          <a:spcPct val="120000"/>
        </a:lnSpc>
        <a:spcBef>
          <a:spcPts val="0"/>
        </a:spcBef>
        <a:buFontTx/>
        <a:buBlip>
          <a:blip r:embed="rId22">
            <a:extLst>
              <a:ext uri="{96DAC541-7B7A-43D3-8B79-37D633B846F1}">
                <asvg:svgBlip xmlns:asvg="http://schemas.microsoft.com/office/drawing/2016/SVG/main" r:embed="rId23"/>
              </a:ext>
            </a:extLst>
          </a:blip>
        </a:buBlip>
        <a:defRPr lang="nl-NL" sz="1688" kern="1200" dirty="0" smtClean="0">
          <a:solidFill>
            <a:schemeClr val="tx1"/>
          </a:solidFill>
          <a:latin typeface="+mn-lt"/>
          <a:ea typeface="+mn-ea"/>
          <a:cs typeface="+mn-cs"/>
        </a:defRPr>
      </a:lvl7pPr>
      <a:lvl8pPr marL="803672" indent="-264319" algn="l" defTabSz="685800" rtl="0" eaLnBrk="1" latinLnBrk="0" hangingPunct="1">
        <a:lnSpc>
          <a:spcPct val="120000"/>
        </a:lnSpc>
        <a:spcBef>
          <a:spcPts val="0"/>
        </a:spcBef>
        <a:buFontTx/>
        <a:buBlip>
          <a:blip r:embed="rId22">
            <a:extLst>
              <a:ext uri="{96DAC541-7B7A-43D3-8B79-37D633B846F1}">
                <asvg:svgBlip xmlns:asvg="http://schemas.microsoft.com/office/drawing/2016/SVG/main" r:embed="rId23"/>
              </a:ext>
            </a:extLst>
          </a:blip>
        </a:buBlip>
        <a:defRPr lang="nl-NL" sz="1688" kern="1200" dirty="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89">
          <p15:clr>
            <a:srgbClr val="F26B43"/>
          </p15:clr>
        </p15:guide>
        <p15:guide id="4" pos="749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225029" y="207149"/>
            <a:ext cx="8693943" cy="1051289"/>
          </a:xfrm>
          <a:prstGeom prst="rect">
            <a:avLst/>
          </a:prstGeom>
        </p:spPr>
        <p:txBody>
          <a:bodyPr vert="horz" lIns="91440" tIns="45720" rIns="91440" bIns="45720" rtlCol="0" anchor="t">
            <a:noAutofit/>
          </a:bodyPr>
          <a:lstStyle/>
          <a:p>
            <a:r>
              <a:rPr lang="en-US"/>
              <a:t>Title of</a:t>
            </a:r>
            <a:br>
              <a:rPr lang="en-US"/>
            </a:br>
            <a:r>
              <a:rPr lang="en-US"/>
              <a:t>the slide</a:t>
            </a:r>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237814" y="1517839"/>
            <a:ext cx="8693943" cy="306882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495963" y="4690350"/>
            <a:ext cx="7482381" cy="273844"/>
          </a:xfrm>
          <a:prstGeom prst="rect">
            <a:avLst/>
          </a:prstGeom>
        </p:spPr>
        <p:txBody>
          <a:bodyPr vert="horz" lIns="91440" tIns="45720" rIns="91440" bIns="45720" rtlCol="0" anchor="ctr"/>
          <a:lstStyle>
            <a:lvl1pPr algn="l">
              <a:defRPr sz="788">
                <a:solidFill>
                  <a:schemeClr val="tx1"/>
                </a:solidFill>
              </a:defRPr>
            </a:lvl1pPr>
          </a:lstStyle>
          <a:p>
            <a:r>
              <a:rPr lang="en-US"/>
              <a:t>NS Days 2025 &gt; Antonio Almeida &gt; EHA President</a:t>
            </a:r>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2678" y="4690349"/>
            <a:ext cx="444923" cy="273844"/>
          </a:xfrm>
          <a:prstGeom prst="rect">
            <a:avLst/>
          </a:prstGeom>
        </p:spPr>
        <p:txBody>
          <a:bodyPr vert="horz" lIns="91440" tIns="45720" rIns="91440" bIns="45720" rtlCol="0" anchor="ctr"/>
          <a:lstStyle>
            <a:lvl1pPr algn="r">
              <a:defRPr sz="788">
                <a:solidFill>
                  <a:schemeClr val="tx1"/>
                </a:solidFill>
              </a:defRPr>
            </a:lvl1pPr>
          </a:lstStyle>
          <a:p>
            <a:fld id="{42DF71BC-759E-4D06-B983-7D9FC16A403B}" type="slidenum">
              <a:rPr lang="en-US" smtClean="0"/>
              <a:pPr/>
              <a:t>‹#›</a:t>
            </a:fld>
            <a:endParaRPr lang="en-US"/>
          </a:p>
        </p:txBody>
      </p:sp>
    </p:spTree>
    <p:extLst>
      <p:ext uri="{BB962C8B-B14F-4D97-AF65-F5344CB8AC3E}">
        <p14:creationId xmlns:p14="http://schemas.microsoft.com/office/powerpoint/2010/main" val="241065545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85000"/>
        </a:lnSpc>
        <a:spcBef>
          <a:spcPct val="0"/>
        </a:spcBef>
        <a:buNone/>
        <a:defRPr sz="3938" kern="1200">
          <a:solidFill>
            <a:schemeClr val="tx1"/>
          </a:solidFill>
          <a:latin typeface="+mj-lt"/>
          <a:ea typeface="+mj-ea"/>
          <a:cs typeface="+mj-cs"/>
        </a:defRPr>
      </a:lvl1pPr>
    </p:titleStyle>
    <p:bodyStyle>
      <a:lvl1pPr marL="0" indent="0" algn="l" defTabSz="685800" rtl="0" eaLnBrk="1" latinLnBrk="0" hangingPunct="1">
        <a:lnSpc>
          <a:spcPct val="120000"/>
        </a:lnSpc>
        <a:spcBef>
          <a:spcPts val="0"/>
        </a:spcBef>
        <a:buFont typeface="Arial" panose="020B0604020202020204" pitchFamily="34" charset="0"/>
        <a:buNone/>
        <a:defRPr sz="1125" kern="1200">
          <a:solidFill>
            <a:schemeClr val="tx1"/>
          </a:solidFill>
          <a:latin typeface="+mn-lt"/>
          <a:ea typeface="+mn-ea"/>
          <a:cs typeface="+mn-cs"/>
        </a:defRPr>
      </a:lvl1pPr>
      <a:lvl2pPr marL="0" indent="0" algn="l" defTabSz="685800" rtl="0" eaLnBrk="1" latinLnBrk="0" hangingPunct="1">
        <a:lnSpc>
          <a:spcPct val="120000"/>
        </a:lnSpc>
        <a:spcBef>
          <a:spcPts val="0"/>
        </a:spcBef>
        <a:buFont typeface="Arial" panose="020B0604020202020204" pitchFamily="34" charset="0"/>
        <a:buNone/>
        <a:defRPr sz="1688" kern="1200">
          <a:solidFill>
            <a:schemeClr val="tx1"/>
          </a:solidFill>
          <a:latin typeface="+mn-lt"/>
          <a:ea typeface="+mn-ea"/>
          <a:cs typeface="+mn-cs"/>
        </a:defRPr>
      </a:lvl2pPr>
      <a:lvl3pPr marL="264319" indent="-264319" algn="l" defTabSz="6858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125" kern="1200">
          <a:solidFill>
            <a:schemeClr val="tx1"/>
          </a:solidFill>
          <a:latin typeface="+mn-lt"/>
          <a:ea typeface="+mn-ea"/>
          <a:cs typeface="+mn-cs"/>
        </a:defRPr>
      </a:lvl3pPr>
      <a:lvl4pPr marL="539354" indent="-275035" algn="l" defTabSz="6858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125" kern="1200">
          <a:solidFill>
            <a:schemeClr val="tx1"/>
          </a:solidFill>
          <a:latin typeface="+mn-lt"/>
          <a:ea typeface="+mn-ea"/>
          <a:cs typeface="+mn-cs"/>
        </a:defRPr>
      </a:lvl4pPr>
      <a:lvl5pPr marL="803672" indent="-264319" algn="l" defTabSz="6858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125" kern="1200">
          <a:solidFill>
            <a:schemeClr val="tx1"/>
          </a:solidFill>
          <a:latin typeface="+mn-lt"/>
          <a:ea typeface="+mn-ea"/>
          <a:cs typeface="+mn-cs"/>
        </a:defRPr>
      </a:lvl5pPr>
      <a:lvl6pPr marL="264319" indent="-264319" algn="l" defTabSz="6858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1688" kern="1200" dirty="0" smtClean="0">
          <a:solidFill>
            <a:schemeClr val="tx1"/>
          </a:solidFill>
          <a:latin typeface="+mn-lt"/>
          <a:ea typeface="+mn-ea"/>
          <a:cs typeface="+mn-cs"/>
        </a:defRPr>
      </a:lvl6pPr>
      <a:lvl7pPr marL="539354" indent="-275035" algn="l" defTabSz="6858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1688" kern="1200" dirty="0" smtClean="0">
          <a:solidFill>
            <a:schemeClr val="tx1"/>
          </a:solidFill>
          <a:latin typeface="+mn-lt"/>
          <a:ea typeface="+mn-ea"/>
          <a:cs typeface="+mn-cs"/>
        </a:defRPr>
      </a:lvl7pPr>
      <a:lvl8pPr marL="803672" indent="-264319" algn="l" defTabSz="6858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1688" kern="1200" dirty="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89">
          <p15:clr>
            <a:srgbClr val="F26B43"/>
          </p15:clr>
        </p15:guide>
        <p15:guide id="4" pos="74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4.xml"/><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49.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hyperlink" Target="https://eha.coolercode.nl/" TargetMode="External"/><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34" name="Map 8.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73488" y="0"/>
            <a:ext cx="4570438" cy="5143500"/>
          </a:xfrm>
          <a:prstGeom prst="rect">
            <a:avLst/>
          </a:prstGeom>
          <a:ln w="12700">
            <a:miter lim="400000"/>
          </a:ln>
        </p:spPr>
      </p:pic>
      <p:sp>
        <p:nvSpPr>
          <p:cNvPr id="2" name="Title 1">
            <a:extLst>
              <a:ext uri="{FF2B5EF4-FFF2-40B4-BE49-F238E27FC236}">
                <a16:creationId xmlns:a16="http://schemas.microsoft.com/office/drawing/2014/main" id="{776EC10B-959C-F4AE-937D-5BAB978EDB11}"/>
              </a:ext>
            </a:extLst>
          </p:cNvPr>
          <p:cNvSpPr>
            <a:spLocks noGrp="1"/>
          </p:cNvSpPr>
          <p:nvPr>
            <p:ph type="title"/>
          </p:nvPr>
        </p:nvSpPr>
        <p:spPr>
          <a:xfrm>
            <a:off x="225009" y="949157"/>
            <a:ext cx="4121498" cy="2523247"/>
          </a:xfrm>
        </p:spPr>
        <p:txBody>
          <a:bodyPr>
            <a:normAutofit fontScale="90000"/>
          </a:bodyPr>
          <a:lstStyle/>
          <a:p>
            <a:r>
              <a:rPr lang="en-US" sz="6000" dirty="0"/>
              <a:t>European Hematology Association</a:t>
            </a:r>
            <a:br>
              <a:rPr lang="en-US" dirty="0"/>
            </a:br>
            <a:r>
              <a:rPr lang="en-US" dirty="0"/>
              <a:t>Strategic Storyline</a:t>
            </a:r>
          </a:p>
        </p:txBody>
      </p:sp>
      <p:sp>
        <p:nvSpPr>
          <p:cNvPr id="5" name="Text Placeholder 4">
            <a:extLst>
              <a:ext uri="{FF2B5EF4-FFF2-40B4-BE49-F238E27FC236}">
                <a16:creationId xmlns:a16="http://schemas.microsoft.com/office/drawing/2014/main" id="{60F10BE8-99B7-0780-EBBD-536EB2570F55}"/>
              </a:ext>
            </a:extLst>
          </p:cNvPr>
          <p:cNvSpPr>
            <a:spLocks noGrp="1"/>
          </p:cNvSpPr>
          <p:nvPr>
            <p:ph type="body" sz="quarter" idx="11"/>
          </p:nvPr>
        </p:nvSpPr>
        <p:spPr>
          <a:xfrm>
            <a:off x="225009" y="3665990"/>
            <a:ext cx="3536965" cy="1284564"/>
          </a:xfrm>
        </p:spPr>
        <p:txBody>
          <a:bodyPr>
            <a:normAutofit/>
          </a:bodyPr>
          <a:lstStyle/>
          <a:p>
            <a:r>
              <a:rPr lang="en-US" b="1" dirty="0"/>
              <a:t>Antonio Almeida</a:t>
            </a:r>
          </a:p>
          <a:p>
            <a:r>
              <a:rPr lang="en-US" dirty="0"/>
              <a:t>EHA President </a:t>
            </a:r>
          </a:p>
        </p:txBody>
      </p:sp>
      <p:sp>
        <p:nvSpPr>
          <p:cNvPr id="6" name="Picture Placeholder 5">
            <a:extLst>
              <a:ext uri="{FF2B5EF4-FFF2-40B4-BE49-F238E27FC236}">
                <a16:creationId xmlns:a16="http://schemas.microsoft.com/office/drawing/2014/main" id="{4CDB40FA-F997-FCF5-3933-EC1A73A764CB}"/>
              </a:ext>
            </a:extLst>
          </p:cNvPr>
          <p:cNvSpPr>
            <a:spLocks noGrp="1"/>
          </p:cNvSpPr>
          <p:nvPr>
            <p:ph type="pic" sz="quarter" idx="12"/>
          </p:nvPr>
        </p:nvSpPr>
        <p:spPr/>
        <p:txBody>
          <a:bodyPr/>
          <a:lstStyle/>
          <a:p>
            <a:pPr marL="0" indent="0">
              <a:buNone/>
            </a:pPr>
            <a:r>
              <a:rPr lang="en-US"/>
              <a:t> </a:t>
            </a:r>
          </a:p>
        </p:txBody>
      </p:sp>
      <p:sp>
        <p:nvSpPr>
          <p:cNvPr id="3" name="Tijdelijke aanduiding voor tekst 59">
            <a:extLst>
              <a:ext uri="{FF2B5EF4-FFF2-40B4-BE49-F238E27FC236}">
                <a16:creationId xmlns:a16="http://schemas.microsoft.com/office/drawing/2014/main" id="{BBA8DAD8-E541-6F69-D9BF-DFA90F6A583F}"/>
              </a:ext>
            </a:extLst>
          </p:cNvPr>
          <p:cNvSpPr>
            <a:spLocks noGrp="1"/>
          </p:cNvSpPr>
          <p:nvPr>
            <p:ph type="body" sz="quarter" idx="10"/>
          </p:nvPr>
        </p:nvSpPr>
        <p:spPr>
          <a:xfrm>
            <a:off x="179995" y="4697835"/>
            <a:ext cx="4338428" cy="236949"/>
          </a:xfrm>
        </p:spPr>
        <p:txBody>
          <a:bodyPr>
            <a:normAutofit fontScale="62500" lnSpcReduction="20000"/>
          </a:bodyPr>
          <a:lstStyle/>
          <a:p>
            <a:r>
              <a:rPr lang="en-US" dirty="0"/>
              <a:t>February 2025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00AE8-5FDC-FD7D-3563-378023B6058A}"/>
            </a:ext>
          </a:extLst>
        </p:cNvPr>
        <p:cNvGrpSpPr/>
        <p:nvPr/>
      </p:nvGrpSpPr>
      <p:grpSpPr>
        <a:xfrm>
          <a:off x="0" y="0"/>
          <a:ext cx="0" cy="0"/>
          <a:chOff x="0" y="0"/>
          <a:chExt cx="0" cy="0"/>
        </a:xfrm>
      </p:grpSpPr>
    </p:spTree>
    <p:extLst>
      <p:ext uri="{BB962C8B-B14F-4D97-AF65-F5344CB8AC3E}">
        <p14:creationId xmlns:p14="http://schemas.microsoft.com/office/powerpoint/2010/main" val="35393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jdelijke aanduiding voor tekst 59">
            <a:extLst>
              <a:ext uri="{FF2B5EF4-FFF2-40B4-BE49-F238E27FC236}">
                <a16:creationId xmlns:a16="http://schemas.microsoft.com/office/drawing/2014/main" id="{19592D1D-C907-0EB5-EC3D-DB1F4B7E431E}"/>
              </a:ext>
            </a:extLst>
          </p:cNvPr>
          <p:cNvSpPr>
            <a:spLocks noGrp="1"/>
          </p:cNvSpPr>
          <p:nvPr>
            <p:ph type="body" sz="quarter" idx="10"/>
          </p:nvPr>
        </p:nvSpPr>
        <p:spPr>
          <a:xfrm>
            <a:off x="179995" y="4358355"/>
            <a:ext cx="4338428" cy="576430"/>
          </a:xfrm>
        </p:spPr>
        <p:txBody>
          <a:bodyPr/>
          <a:lstStyle/>
          <a:p>
            <a:r>
              <a:rPr lang="en-US" dirty="0"/>
              <a:t>February 2025</a:t>
            </a:r>
          </a:p>
        </p:txBody>
      </p:sp>
      <p:sp>
        <p:nvSpPr>
          <p:cNvPr id="59" name="Ondertitel 58">
            <a:extLst>
              <a:ext uri="{FF2B5EF4-FFF2-40B4-BE49-F238E27FC236}">
                <a16:creationId xmlns:a16="http://schemas.microsoft.com/office/drawing/2014/main" id="{D17F6A5F-3C9D-6241-6656-D1F18410C9AF}"/>
              </a:ext>
            </a:extLst>
          </p:cNvPr>
          <p:cNvSpPr>
            <a:spLocks noGrp="1"/>
          </p:cNvSpPr>
          <p:nvPr>
            <p:ph type="subTitle" idx="1"/>
          </p:nvPr>
        </p:nvSpPr>
        <p:spPr>
          <a:xfrm>
            <a:off x="180162" y="3207544"/>
            <a:ext cx="4338428" cy="1087775"/>
          </a:xfrm>
        </p:spPr>
        <p:txBody>
          <a:bodyPr/>
          <a:lstStyle/>
          <a:p>
            <a:r>
              <a:rPr lang="en-US" b="1" dirty="0"/>
              <a:t>Antonio Almeida </a:t>
            </a:r>
          </a:p>
          <a:p>
            <a:r>
              <a:rPr lang="en-US" dirty="0"/>
              <a:t>EHA President</a:t>
            </a:r>
          </a:p>
        </p:txBody>
      </p:sp>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a:xfrm>
            <a:off x="180161" y="848182"/>
            <a:ext cx="4338428" cy="2296326"/>
          </a:xfrm>
        </p:spPr>
        <p:txBody>
          <a:bodyPr/>
          <a:lstStyle/>
          <a:p>
            <a:r>
              <a:rPr lang="en-US" dirty="0"/>
              <a:t>EHA-UEMS Engagement updates</a:t>
            </a:r>
          </a:p>
        </p:txBody>
      </p:sp>
      <p:pic>
        <p:nvPicPr>
          <p:cNvPr id="3" name="Picture 2" descr="A group of white circles&#10;&#10;AI-generated content may be incorrect.">
            <a:extLst>
              <a:ext uri="{FF2B5EF4-FFF2-40B4-BE49-F238E27FC236}">
                <a16:creationId xmlns:a16="http://schemas.microsoft.com/office/drawing/2014/main" id="{BEA46416-E3CD-8A62-74FF-DC7E89873D37}"/>
              </a:ext>
            </a:extLst>
          </p:cNvPr>
          <p:cNvPicPr>
            <a:picLocks noChangeAspect="1"/>
          </p:cNvPicPr>
          <p:nvPr/>
        </p:nvPicPr>
        <p:blipFill>
          <a:blip r:embed="rId3"/>
          <a:stretch>
            <a:fillRect/>
          </a:stretch>
        </p:blipFill>
        <p:spPr>
          <a:xfrm>
            <a:off x="4000500" y="0"/>
            <a:ext cx="5143500" cy="5143500"/>
          </a:xfrm>
          <a:prstGeom prst="rect">
            <a:avLst/>
          </a:prstGeom>
        </p:spPr>
      </p:pic>
    </p:spTree>
    <p:extLst>
      <p:ext uri="{BB962C8B-B14F-4D97-AF65-F5344CB8AC3E}">
        <p14:creationId xmlns:p14="http://schemas.microsoft.com/office/powerpoint/2010/main" val="194411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5CB4-0DD0-1236-F451-09993A5650C3}"/>
              </a:ext>
            </a:extLst>
          </p:cNvPr>
          <p:cNvSpPr>
            <a:spLocks noGrp="1"/>
          </p:cNvSpPr>
          <p:nvPr>
            <p:ph type="title"/>
          </p:nvPr>
        </p:nvSpPr>
        <p:spPr>
          <a:xfrm>
            <a:off x="480060" y="428062"/>
            <a:ext cx="8168197" cy="1040951"/>
          </a:xfrm>
        </p:spPr>
        <p:txBody>
          <a:bodyPr anchor="b">
            <a:normAutofit/>
          </a:bodyPr>
          <a:lstStyle/>
          <a:p>
            <a:r>
              <a:rPr lang="en-GB" sz="3000" b="1" dirty="0"/>
              <a:t>Agenda</a:t>
            </a:r>
          </a:p>
        </p:txBody>
      </p:sp>
      <p:sp>
        <p:nvSpPr>
          <p:cNvPr id="3" name="Content Placeholder 2">
            <a:extLst>
              <a:ext uri="{FF2B5EF4-FFF2-40B4-BE49-F238E27FC236}">
                <a16:creationId xmlns:a16="http://schemas.microsoft.com/office/drawing/2014/main" id="{1F96ED82-0713-D20A-A0C8-CA767CCBDFB2}"/>
              </a:ext>
            </a:extLst>
          </p:cNvPr>
          <p:cNvSpPr>
            <a:spLocks noGrp="1"/>
          </p:cNvSpPr>
          <p:nvPr>
            <p:ph idx="1"/>
          </p:nvPr>
        </p:nvSpPr>
        <p:spPr>
          <a:xfrm>
            <a:off x="480060" y="2071255"/>
            <a:ext cx="8168197" cy="2652181"/>
          </a:xfrm>
        </p:spPr>
        <p:txBody>
          <a:bodyPr>
            <a:normAutofit/>
          </a:bodyPr>
          <a:lstStyle/>
          <a:p>
            <a:pPr marL="214313" indent="-214313">
              <a:buFont typeface="Arial" panose="020B0604020202020204" pitchFamily="34" charset="0"/>
              <a:buChar char="•"/>
            </a:pPr>
            <a:r>
              <a:rPr lang="en-US" sz="2100" dirty="0"/>
              <a:t>Overview</a:t>
            </a:r>
          </a:p>
          <a:p>
            <a:pPr marL="214313" indent="-214313">
              <a:buFont typeface="Arial" panose="020B0604020202020204" pitchFamily="34" charset="0"/>
              <a:buChar char="•"/>
            </a:pPr>
            <a:r>
              <a:rPr lang="en-US" sz="2100" dirty="0"/>
              <a:t>Timeline of engagement </a:t>
            </a:r>
          </a:p>
          <a:p>
            <a:pPr marL="214313" indent="-214313">
              <a:buFont typeface="Arial" panose="020B0604020202020204" pitchFamily="34" charset="0"/>
              <a:buChar char="•"/>
            </a:pPr>
            <a:r>
              <a:rPr lang="en-US" sz="2100" dirty="0"/>
              <a:t>Objectives</a:t>
            </a:r>
          </a:p>
          <a:p>
            <a:pPr marL="214313" indent="-214313">
              <a:buFont typeface="Arial" panose="020B0604020202020204" pitchFamily="34" charset="0"/>
              <a:buChar char="•"/>
            </a:pPr>
            <a:r>
              <a:rPr lang="en-US" sz="2100" dirty="0"/>
              <a:t>Way forward</a:t>
            </a:r>
          </a:p>
        </p:txBody>
      </p:sp>
      <p:sp>
        <p:nvSpPr>
          <p:cNvPr id="4" name="Footer Placeholder 3">
            <a:extLst>
              <a:ext uri="{FF2B5EF4-FFF2-40B4-BE49-F238E27FC236}">
                <a16:creationId xmlns:a16="http://schemas.microsoft.com/office/drawing/2014/main" id="{91892AF6-9592-F17F-334C-CDF94AD04D25}"/>
              </a:ext>
            </a:extLst>
          </p:cNvPr>
          <p:cNvSpPr>
            <a:spLocks noGrp="1"/>
          </p:cNvSpPr>
          <p:nvPr>
            <p:ph type="ftr" sz="quarter" idx="10"/>
          </p:nvPr>
        </p:nvSpPr>
        <p:spPr/>
        <p:txBody>
          <a:bodyPr/>
          <a:lstStyle/>
          <a:p>
            <a:r>
              <a:rPr lang="en-US"/>
              <a:t>NS Days 2025 &gt; Antonio Almeida &gt; EHA President</a:t>
            </a:r>
            <a:endParaRPr lang="en-US" dirty="0"/>
          </a:p>
        </p:txBody>
      </p:sp>
      <p:sp>
        <p:nvSpPr>
          <p:cNvPr id="5" name="Slide Number Placeholder 4">
            <a:extLst>
              <a:ext uri="{FF2B5EF4-FFF2-40B4-BE49-F238E27FC236}">
                <a16:creationId xmlns:a16="http://schemas.microsoft.com/office/drawing/2014/main" id="{4F8E9250-42BB-75E7-86F1-DDCEEDB3043D}"/>
              </a:ext>
            </a:extLst>
          </p:cNvPr>
          <p:cNvSpPr>
            <a:spLocks noGrp="1"/>
          </p:cNvSpPr>
          <p:nvPr>
            <p:ph type="sldNum" sz="quarter" idx="11"/>
          </p:nvPr>
        </p:nvSpPr>
        <p:spPr/>
        <p:txBody>
          <a:bodyPr/>
          <a:lstStyle/>
          <a:p>
            <a:fld id="{42DF71BC-759E-4D06-B983-7D9FC16A403B}" type="slidenum">
              <a:rPr lang="en-US" smtClean="0"/>
              <a:pPr/>
              <a:t>12</a:t>
            </a:fld>
            <a:endParaRPr lang="en-US" dirty="0"/>
          </a:p>
        </p:txBody>
      </p:sp>
    </p:spTree>
    <p:extLst>
      <p:ext uri="{BB962C8B-B14F-4D97-AF65-F5344CB8AC3E}">
        <p14:creationId xmlns:p14="http://schemas.microsoft.com/office/powerpoint/2010/main" val="101664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way to go</a:t>
            </a:r>
          </a:p>
        </p:txBody>
      </p:sp>
      <p:graphicFrame>
        <p:nvGraphicFramePr>
          <p:cNvPr id="4" name="Diagram 3"/>
          <p:cNvGraphicFramePr/>
          <p:nvPr>
            <p:extLst>
              <p:ext uri="{D42A27DB-BD31-4B8C-83A1-F6EECF244321}">
                <p14:modId xmlns:p14="http://schemas.microsoft.com/office/powerpoint/2010/main" val="3900667864"/>
              </p:ext>
            </p:extLst>
          </p:nvPr>
        </p:nvGraphicFramePr>
        <p:xfrm>
          <a:off x="1110770" y="1065813"/>
          <a:ext cx="7657816" cy="352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D085D1B-81F4-8046-8D36-1C9D14112769}"/>
              </a:ext>
            </a:extLst>
          </p:cNvPr>
          <p:cNvSpPr/>
          <p:nvPr/>
        </p:nvSpPr>
        <p:spPr>
          <a:xfrm>
            <a:off x="-8681" y="426369"/>
            <a:ext cx="8918972" cy="46508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spcBef>
                <a:spcPts val="0"/>
              </a:spcBef>
            </a:pPr>
            <a:r>
              <a:rPr lang="en-US" sz="3000" kern="1200" dirty="0">
                <a:solidFill>
                  <a:prstClr val="white"/>
                </a:solidFill>
                <a:latin typeface="Work Sans"/>
                <a:cs typeface="Arial" panose="020B0604020202020204" pitchFamily="34" charset="0"/>
              </a:rPr>
              <a:t>Proposed direction</a:t>
            </a:r>
          </a:p>
        </p:txBody>
      </p:sp>
      <p:sp>
        <p:nvSpPr>
          <p:cNvPr id="2" name="Slide Number Placeholder 1">
            <a:extLst>
              <a:ext uri="{FF2B5EF4-FFF2-40B4-BE49-F238E27FC236}">
                <a16:creationId xmlns:a16="http://schemas.microsoft.com/office/drawing/2014/main" id="{E83FBA91-C974-97D1-BB68-D2FD42E4EEC3}"/>
              </a:ext>
            </a:extLst>
          </p:cNvPr>
          <p:cNvSpPr>
            <a:spLocks noGrp="1"/>
          </p:cNvSpPr>
          <p:nvPr>
            <p:ph type="sldNum" sz="quarter" idx="12"/>
          </p:nvPr>
        </p:nvSpPr>
        <p:spPr/>
        <p:txBody>
          <a:bodyPr/>
          <a:lstStyle/>
          <a:p>
            <a:fld id="{71382322-67A6-0442-9516-60E1168A043D}" type="slidenum">
              <a:rPr lang="x-none" smtClean="0">
                <a:latin typeface="Calibri"/>
              </a:rPr>
              <a:pPr/>
              <a:t>13</a:t>
            </a:fld>
            <a:endParaRPr lang="x-none">
              <a:latin typeface="Calibri"/>
            </a:endParaRPr>
          </a:p>
        </p:txBody>
      </p:sp>
    </p:spTree>
    <p:extLst>
      <p:ext uri="{BB962C8B-B14F-4D97-AF65-F5344CB8AC3E}">
        <p14:creationId xmlns:p14="http://schemas.microsoft.com/office/powerpoint/2010/main" val="211182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6203D-586F-2F3A-DE4D-844C68AE0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61111-DE63-0701-7537-1A729ADCF955}"/>
              </a:ext>
            </a:extLst>
          </p:cNvPr>
          <p:cNvSpPr>
            <a:spLocks noGrp="1"/>
          </p:cNvSpPr>
          <p:nvPr>
            <p:ph type="title"/>
          </p:nvPr>
        </p:nvSpPr>
        <p:spPr>
          <a:xfrm>
            <a:off x="556260" y="114322"/>
            <a:ext cx="8168197" cy="1040951"/>
          </a:xfrm>
        </p:spPr>
        <p:txBody>
          <a:bodyPr anchor="b">
            <a:normAutofit/>
          </a:bodyPr>
          <a:lstStyle/>
          <a:p>
            <a:r>
              <a:rPr lang="en-GB" sz="3000" b="1" dirty="0"/>
              <a:t>Timeline of engagement</a:t>
            </a:r>
          </a:p>
        </p:txBody>
      </p:sp>
      <p:graphicFrame>
        <p:nvGraphicFramePr>
          <p:cNvPr id="6" name="Content Placeholder 5">
            <a:extLst>
              <a:ext uri="{FF2B5EF4-FFF2-40B4-BE49-F238E27FC236}">
                <a16:creationId xmlns:a16="http://schemas.microsoft.com/office/drawing/2014/main" id="{B0E8F087-F90C-11C7-6B4C-45847D63CCE5}"/>
              </a:ext>
            </a:extLst>
          </p:cNvPr>
          <p:cNvGraphicFramePr>
            <a:graphicFrameLocks noGrp="1"/>
          </p:cNvGraphicFramePr>
          <p:nvPr>
            <p:ph idx="1"/>
            <p:extLst>
              <p:ext uri="{D42A27DB-BD31-4B8C-83A1-F6EECF244321}">
                <p14:modId xmlns:p14="http://schemas.microsoft.com/office/powerpoint/2010/main" val="3180589154"/>
              </p:ext>
            </p:extLst>
          </p:nvPr>
        </p:nvGraphicFramePr>
        <p:xfrm>
          <a:off x="102994" y="591488"/>
          <a:ext cx="9074727" cy="370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CAAC0C7-E15E-B0DC-AD63-B41A5160DCB9}"/>
              </a:ext>
            </a:extLst>
          </p:cNvPr>
          <p:cNvSpPr txBox="1"/>
          <p:nvPr/>
        </p:nvSpPr>
        <p:spPr>
          <a:xfrm>
            <a:off x="2586609" y="3767019"/>
            <a:ext cx="1698373" cy="923330"/>
          </a:xfrm>
          <a:prstGeom prst="rect">
            <a:avLst/>
          </a:prstGeom>
          <a:noFill/>
        </p:spPr>
        <p:txBody>
          <a:bodyPr wrap="square" rtlCol="0">
            <a:spAutoFit/>
          </a:bodyPr>
          <a:lstStyle/>
          <a:p>
            <a:pPr defTabSz="685800" hangingPunct="1">
              <a:spcBef>
                <a:spcPts val="0"/>
              </a:spcBef>
            </a:pPr>
            <a:r>
              <a:rPr lang="nl-NL" b="0" kern="1200" dirty="0">
                <a:solidFill>
                  <a:srgbClr val="1E272C"/>
                </a:solidFill>
                <a:latin typeface="Work Sans"/>
              </a:rPr>
              <a:t>UEMS-EHA </a:t>
            </a:r>
            <a:r>
              <a:rPr lang="nl-NL" b="0" kern="1200" dirty="0" err="1">
                <a:solidFill>
                  <a:srgbClr val="1E272C"/>
                </a:solidFill>
                <a:latin typeface="Work Sans"/>
              </a:rPr>
              <a:t>restarted</a:t>
            </a:r>
            <a:r>
              <a:rPr lang="nl-NL" b="0" kern="1200" dirty="0">
                <a:solidFill>
                  <a:srgbClr val="1E272C"/>
                </a:solidFill>
                <a:latin typeface="Work Sans"/>
              </a:rPr>
              <a:t> engagement – </a:t>
            </a:r>
            <a:r>
              <a:rPr lang="nl-NL" b="0" kern="1200" dirty="0" err="1">
                <a:solidFill>
                  <a:srgbClr val="1E272C"/>
                </a:solidFill>
                <a:latin typeface="Work Sans"/>
              </a:rPr>
              <a:t>initial</a:t>
            </a:r>
            <a:r>
              <a:rPr lang="nl-NL" b="0" kern="1200" dirty="0">
                <a:solidFill>
                  <a:srgbClr val="1E272C"/>
                </a:solidFill>
                <a:latin typeface="Work Sans"/>
              </a:rPr>
              <a:t> </a:t>
            </a:r>
            <a:r>
              <a:rPr lang="nl-NL" b="0" kern="1200" dirty="0" err="1">
                <a:solidFill>
                  <a:srgbClr val="1E272C"/>
                </a:solidFill>
                <a:latin typeface="Work Sans"/>
              </a:rPr>
              <a:t>discussions</a:t>
            </a:r>
            <a:endParaRPr lang="en-GB" b="0" kern="1200" dirty="0">
              <a:solidFill>
                <a:srgbClr val="1E272C"/>
              </a:solidFill>
              <a:latin typeface="Work Sans"/>
            </a:endParaRPr>
          </a:p>
        </p:txBody>
      </p:sp>
      <p:sp>
        <p:nvSpPr>
          <p:cNvPr id="8" name="TextBox 7">
            <a:extLst>
              <a:ext uri="{FF2B5EF4-FFF2-40B4-BE49-F238E27FC236}">
                <a16:creationId xmlns:a16="http://schemas.microsoft.com/office/drawing/2014/main" id="{F0FE80E9-FA51-00FB-3740-8061D4E5C775}"/>
              </a:ext>
            </a:extLst>
          </p:cNvPr>
          <p:cNvSpPr txBox="1"/>
          <p:nvPr/>
        </p:nvSpPr>
        <p:spPr>
          <a:xfrm>
            <a:off x="4358198" y="3097605"/>
            <a:ext cx="1836932" cy="1131079"/>
          </a:xfrm>
          <a:prstGeom prst="rect">
            <a:avLst/>
          </a:prstGeom>
          <a:noFill/>
        </p:spPr>
        <p:txBody>
          <a:bodyPr wrap="square" rtlCol="0">
            <a:spAutoFit/>
          </a:bodyPr>
          <a:lstStyle/>
          <a:p>
            <a:pPr defTabSz="685800" hangingPunct="1">
              <a:spcBef>
                <a:spcPts val="0"/>
              </a:spcBef>
            </a:pPr>
            <a:r>
              <a:rPr lang="nl-NL" b="0" kern="1200" dirty="0">
                <a:solidFill>
                  <a:srgbClr val="1E272C"/>
                </a:solidFill>
                <a:latin typeface="Work Sans"/>
              </a:rPr>
              <a:t>EHA President </a:t>
            </a:r>
            <a:r>
              <a:rPr lang="nl-NL" b="0" kern="1200" dirty="0" err="1">
                <a:solidFill>
                  <a:srgbClr val="1E272C"/>
                </a:solidFill>
                <a:latin typeface="Work Sans"/>
              </a:rPr>
              <a:t>presented</a:t>
            </a:r>
            <a:r>
              <a:rPr lang="nl-NL" b="0" kern="1200" dirty="0">
                <a:solidFill>
                  <a:srgbClr val="1E272C"/>
                </a:solidFill>
                <a:latin typeface="Work Sans"/>
              </a:rPr>
              <a:t> at </a:t>
            </a:r>
            <a:r>
              <a:rPr lang="nl-NL" b="0" kern="1200" dirty="0" err="1">
                <a:solidFill>
                  <a:srgbClr val="1E272C"/>
                </a:solidFill>
                <a:latin typeface="Work Sans"/>
              </a:rPr>
              <a:t>the</a:t>
            </a:r>
            <a:r>
              <a:rPr lang="nl-NL" b="0" kern="1200" dirty="0">
                <a:solidFill>
                  <a:srgbClr val="1E272C"/>
                </a:solidFill>
                <a:latin typeface="Work Sans"/>
              </a:rPr>
              <a:t> UEMS meeting </a:t>
            </a:r>
            <a:r>
              <a:rPr lang="nl-NL" b="0" kern="1200" dirty="0" err="1">
                <a:solidFill>
                  <a:srgbClr val="1E272C"/>
                </a:solidFill>
                <a:latin typeface="Work Sans"/>
              </a:rPr>
              <a:t>to</a:t>
            </a:r>
            <a:r>
              <a:rPr lang="nl-NL" b="0" kern="1200" dirty="0">
                <a:solidFill>
                  <a:srgbClr val="1E272C"/>
                </a:solidFill>
                <a:latin typeface="Work Sans"/>
              </a:rPr>
              <a:t> </a:t>
            </a:r>
            <a:r>
              <a:rPr lang="nl-NL" b="0" kern="1200" dirty="0" err="1">
                <a:solidFill>
                  <a:srgbClr val="1E272C"/>
                </a:solidFill>
                <a:latin typeface="Work Sans"/>
              </a:rPr>
              <a:t>discuss</a:t>
            </a:r>
            <a:r>
              <a:rPr lang="nl-NL" b="0" kern="1200" dirty="0">
                <a:solidFill>
                  <a:srgbClr val="1E272C"/>
                </a:solidFill>
                <a:latin typeface="Work Sans"/>
              </a:rPr>
              <a:t> </a:t>
            </a:r>
            <a:r>
              <a:rPr lang="nl-NL" b="0" kern="1200" dirty="0" err="1">
                <a:solidFill>
                  <a:srgbClr val="1E272C"/>
                </a:solidFill>
                <a:latin typeface="Work Sans"/>
              </a:rPr>
              <a:t>several</a:t>
            </a:r>
            <a:r>
              <a:rPr lang="nl-NL" b="0" kern="1200" dirty="0">
                <a:solidFill>
                  <a:srgbClr val="1E272C"/>
                </a:solidFill>
                <a:latin typeface="Work Sans"/>
              </a:rPr>
              <a:t> topics</a:t>
            </a:r>
            <a:endParaRPr lang="en-GB" b="0" kern="1200" dirty="0">
              <a:solidFill>
                <a:srgbClr val="1E272C"/>
              </a:solidFill>
              <a:latin typeface="Work Sans"/>
            </a:endParaRPr>
          </a:p>
        </p:txBody>
      </p:sp>
      <p:sp>
        <p:nvSpPr>
          <p:cNvPr id="9" name="TextBox 8">
            <a:extLst>
              <a:ext uri="{FF2B5EF4-FFF2-40B4-BE49-F238E27FC236}">
                <a16:creationId xmlns:a16="http://schemas.microsoft.com/office/drawing/2014/main" id="{383351A7-8DD2-FCDD-FBB7-3C595701E778}"/>
              </a:ext>
            </a:extLst>
          </p:cNvPr>
          <p:cNvSpPr txBox="1"/>
          <p:nvPr/>
        </p:nvSpPr>
        <p:spPr>
          <a:xfrm>
            <a:off x="6195130" y="2443638"/>
            <a:ext cx="1836932" cy="923330"/>
          </a:xfrm>
          <a:prstGeom prst="rect">
            <a:avLst/>
          </a:prstGeom>
          <a:noFill/>
        </p:spPr>
        <p:txBody>
          <a:bodyPr wrap="square" rtlCol="0">
            <a:spAutoFit/>
          </a:bodyPr>
          <a:lstStyle/>
          <a:p>
            <a:pPr defTabSz="685800" hangingPunct="1">
              <a:spcBef>
                <a:spcPts val="0"/>
              </a:spcBef>
            </a:pPr>
            <a:r>
              <a:rPr lang="nl-NL" b="0" kern="1200" dirty="0">
                <a:solidFill>
                  <a:srgbClr val="1E272C"/>
                </a:solidFill>
                <a:latin typeface="Work Sans"/>
              </a:rPr>
              <a:t>UEMS </a:t>
            </a:r>
            <a:r>
              <a:rPr lang="nl-NL" b="0" kern="1200" dirty="0" err="1">
                <a:solidFill>
                  <a:srgbClr val="1E272C"/>
                </a:solidFill>
                <a:latin typeface="Work Sans"/>
              </a:rPr>
              <a:t>invited</a:t>
            </a:r>
            <a:r>
              <a:rPr lang="nl-NL" b="0" kern="1200" dirty="0">
                <a:solidFill>
                  <a:srgbClr val="1E272C"/>
                </a:solidFill>
                <a:latin typeface="Work Sans"/>
              </a:rPr>
              <a:t> EHA </a:t>
            </a:r>
            <a:r>
              <a:rPr lang="nl-NL" b="0" kern="1200" dirty="0" err="1">
                <a:solidFill>
                  <a:srgbClr val="1E272C"/>
                </a:solidFill>
                <a:latin typeface="Work Sans"/>
              </a:rPr>
              <a:t>to</a:t>
            </a:r>
            <a:r>
              <a:rPr lang="nl-NL" b="0" kern="1200" dirty="0">
                <a:solidFill>
                  <a:srgbClr val="1E272C"/>
                </a:solidFill>
                <a:latin typeface="Work Sans"/>
              </a:rPr>
              <a:t> </a:t>
            </a:r>
            <a:r>
              <a:rPr lang="nl-NL" b="0" kern="1200" dirty="0" err="1">
                <a:solidFill>
                  <a:srgbClr val="1E272C"/>
                </a:solidFill>
                <a:latin typeface="Work Sans"/>
              </a:rPr>
              <a:t>participate</a:t>
            </a:r>
            <a:r>
              <a:rPr lang="nl-NL" b="0" kern="1200" dirty="0">
                <a:solidFill>
                  <a:srgbClr val="1E272C"/>
                </a:solidFill>
                <a:latin typeface="Work Sans"/>
              </a:rPr>
              <a:t> in </a:t>
            </a:r>
            <a:r>
              <a:rPr lang="nl-NL" b="0" kern="1200" dirty="0" err="1">
                <a:solidFill>
                  <a:srgbClr val="1E272C"/>
                </a:solidFill>
                <a:latin typeface="Work Sans"/>
              </a:rPr>
              <a:t>their</a:t>
            </a:r>
            <a:r>
              <a:rPr lang="nl-NL" b="0" kern="1200" dirty="0">
                <a:solidFill>
                  <a:srgbClr val="1E272C"/>
                </a:solidFill>
                <a:latin typeface="Work Sans"/>
              </a:rPr>
              <a:t> </a:t>
            </a:r>
            <a:r>
              <a:rPr lang="nl-NL" b="0" kern="1200" dirty="0" err="1">
                <a:solidFill>
                  <a:srgbClr val="1E272C"/>
                </a:solidFill>
                <a:latin typeface="Work Sans"/>
              </a:rPr>
              <a:t>advisory</a:t>
            </a:r>
            <a:r>
              <a:rPr lang="nl-NL" b="0" kern="1200" dirty="0">
                <a:solidFill>
                  <a:srgbClr val="1E272C"/>
                </a:solidFill>
                <a:latin typeface="Work Sans"/>
              </a:rPr>
              <a:t> council meeting</a:t>
            </a:r>
            <a:endParaRPr lang="en-GB" b="0" kern="1200" dirty="0">
              <a:solidFill>
                <a:srgbClr val="1E272C"/>
              </a:solidFill>
              <a:latin typeface="Work Sans"/>
            </a:endParaRPr>
          </a:p>
        </p:txBody>
      </p:sp>
      <p:sp>
        <p:nvSpPr>
          <p:cNvPr id="3" name="Footer Placeholder 2">
            <a:extLst>
              <a:ext uri="{FF2B5EF4-FFF2-40B4-BE49-F238E27FC236}">
                <a16:creationId xmlns:a16="http://schemas.microsoft.com/office/drawing/2014/main" id="{F1DF621E-7FF3-11DC-6719-14C2B5001CA4}"/>
              </a:ext>
            </a:extLst>
          </p:cNvPr>
          <p:cNvSpPr>
            <a:spLocks noGrp="1"/>
          </p:cNvSpPr>
          <p:nvPr>
            <p:ph type="ftr" sz="quarter" idx="10"/>
          </p:nvPr>
        </p:nvSpPr>
        <p:spPr/>
        <p:txBody>
          <a:bodyPr/>
          <a:lstStyle/>
          <a:p>
            <a:r>
              <a:rPr lang="en-US"/>
              <a:t>NS Days 2025 &gt; Antonio Almeida &gt; EHA President</a:t>
            </a:r>
            <a:endParaRPr lang="en-US" dirty="0"/>
          </a:p>
        </p:txBody>
      </p:sp>
      <p:sp>
        <p:nvSpPr>
          <p:cNvPr id="4" name="Slide Number Placeholder 3">
            <a:extLst>
              <a:ext uri="{FF2B5EF4-FFF2-40B4-BE49-F238E27FC236}">
                <a16:creationId xmlns:a16="http://schemas.microsoft.com/office/drawing/2014/main" id="{29832467-D608-E8F3-603C-7AF44F4CF359}"/>
              </a:ext>
            </a:extLst>
          </p:cNvPr>
          <p:cNvSpPr>
            <a:spLocks noGrp="1"/>
          </p:cNvSpPr>
          <p:nvPr>
            <p:ph type="sldNum" sz="quarter" idx="11"/>
          </p:nvPr>
        </p:nvSpPr>
        <p:spPr/>
        <p:txBody>
          <a:bodyPr/>
          <a:lstStyle/>
          <a:p>
            <a:fld id="{42DF71BC-759E-4D06-B983-7D9FC16A403B}" type="slidenum">
              <a:rPr lang="en-US" smtClean="0"/>
              <a:pPr/>
              <a:t>14</a:t>
            </a:fld>
            <a:endParaRPr lang="en-US" dirty="0"/>
          </a:p>
        </p:txBody>
      </p:sp>
    </p:spTree>
    <p:extLst>
      <p:ext uri="{BB962C8B-B14F-4D97-AF65-F5344CB8AC3E}">
        <p14:creationId xmlns:p14="http://schemas.microsoft.com/office/powerpoint/2010/main" val="278675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6E25-3238-7383-F645-B33764A0EB2F}"/>
              </a:ext>
            </a:extLst>
          </p:cNvPr>
          <p:cNvSpPr>
            <a:spLocks noGrp="1"/>
          </p:cNvSpPr>
          <p:nvPr>
            <p:ph type="title"/>
          </p:nvPr>
        </p:nvSpPr>
        <p:spPr>
          <a:xfrm>
            <a:off x="480059" y="685800"/>
            <a:ext cx="3195828" cy="822960"/>
          </a:xfrm>
        </p:spPr>
        <p:txBody>
          <a:bodyPr vert="horz" lIns="68580" tIns="34290" rIns="68580" bIns="34290" rtlCol="0" anchor="t">
            <a:normAutofit/>
          </a:bodyPr>
          <a:lstStyle/>
          <a:p>
            <a:r>
              <a:rPr lang="en-US" sz="2700" b="1" dirty="0"/>
              <a:t>Objectives</a:t>
            </a:r>
          </a:p>
        </p:txBody>
      </p:sp>
      <p:sp>
        <p:nvSpPr>
          <p:cNvPr id="4" name="Content Placeholder 3">
            <a:extLst>
              <a:ext uri="{FF2B5EF4-FFF2-40B4-BE49-F238E27FC236}">
                <a16:creationId xmlns:a16="http://schemas.microsoft.com/office/drawing/2014/main" id="{3E2D35B8-17D9-73C7-86F1-F9BE1BE506CD}"/>
              </a:ext>
            </a:extLst>
          </p:cNvPr>
          <p:cNvSpPr>
            <a:spLocks noGrp="1"/>
          </p:cNvSpPr>
          <p:nvPr>
            <p:ph sz="half" idx="2"/>
          </p:nvPr>
        </p:nvSpPr>
        <p:spPr>
          <a:xfrm>
            <a:off x="480059" y="1366285"/>
            <a:ext cx="3783828" cy="3091415"/>
          </a:xfrm>
        </p:spPr>
        <p:txBody>
          <a:bodyPr vert="horz" lIns="68580" tIns="34290" rIns="68580" bIns="34290" rtlCol="0">
            <a:normAutofit/>
          </a:bodyPr>
          <a:lstStyle/>
          <a:p>
            <a:pPr lvl="1">
              <a:lnSpc>
                <a:spcPct val="110000"/>
              </a:lnSpc>
              <a:buSzPct val="87000"/>
            </a:pPr>
            <a:r>
              <a:rPr lang="en-US" sz="1650" b="1" dirty="0"/>
              <a:t>EHA engagement with UEMS is focused on dual objectives:</a:t>
            </a:r>
          </a:p>
          <a:p>
            <a:pPr lvl="1">
              <a:lnSpc>
                <a:spcPct val="110000"/>
              </a:lnSpc>
              <a:buSzPct val="87000"/>
            </a:pPr>
            <a:endParaRPr lang="en-US" sz="1650" b="1" dirty="0"/>
          </a:p>
          <a:p>
            <a:pPr>
              <a:lnSpc>
                <a:spcPct val="110000"/>
              </a:lnSpc>
              <a:buSzPct val="87000"/>
            </a:pPr>
            <a:r>
              <a:rPr lang="en-US" sz="1650" b="1" dirty="0"/>
              <a:t>Hematology specialty recognition</a:t>
            </a:r>
          </a:p>
          <a:p>
            <a:pPr lvl="1">
              <a:lnSpc>
                <a:spcPct val="110000"/>
              </a:lnSpc>
              <a:buSzPct val="87000"/>
            </a:pPr>
            <a:r>
              <a:rPr lang="en-US" sz="1500" dirty="0"/>
              <a:t>Hematology acknowledged as a unified specialty by UEMS</a:t>
            </a:r>
          </a:p>
          <a:p>
            <a:pPr lvl="1">
              <a:lnSpc>
                <a:spcPct val="110000"/>
              </a:lnSpc>
              <a:buSzPct val="87000"/>
            </a:pPr>
            <a:endParaRPr lang="en-US" sz="1500" dirty="0"/>
          </a:p>
          <a:p>
            <a:pPr>
              <a:lnSpc>
                <a:spcPct val="110000"/>
              </a:lnSpc>
              <a:buSzPct val="87000"/>
            </a:pPr>
            <a:r>
              <a:rPr lang="en-US" sz="1650" b="1" dirty="0"/>
              <a:t>Joint accreditation EACCME-EBAH</a:t>
            </a:r>
          </a:p>
          <a:p>
            <a:pPr lvl="1">
              <a:lnSpc>
                <a:spcPct val="110000"/>
              </a:lnSpc>
              <a:buSzPct val="87000"/>
            </a:pPr>
            <a:r>
              <a:rPr lang="en-US" sz="1500" dirty="0"/>
              <a:t>CME activities accredited from a regulatory perspective by EACCME for EBAH</a:t>
            </a:r>
          </a:p>
        </p:txBody>
      </p:sp>
      <p:pic>
        <p:nvPicPr>
          <p:cNvPr id="1026" name="Picture 2">
            <a:extLst>
              <a:ext uri="{FF2B5EF4-FFF2-40B4-BE49-F238E27FC236}">
                <a16:creationId xmlns:a16="http://schemas.microsoft.com/office/drawing/2014/main" id="{67CC0E5B-CF75-927F-BEC8-EABA3DD955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2488" y="1508761"/>
            <a:ext cx="4651513" cy="261647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544CE1EC-51F3-B894-A6D2-A3E7B5548B5F}"/>
              </a:ext>
            </a:extLst>
          </p:cNvPr>
          <p:cNvSpPr>
            <a:spLocks noGrp="1"/>
          </p:cNvSpPr>
          <p:nvPr>
            <p:ph type="ftr" sz="quarter" idx="11"/>
          </p:nvPr>
        </p:nvSpPr>
        <p:spPr/>
        <p:txBody>
          <a:bodyPr/>
          <a:lstStyle/>
          <a:p>
            <a:r>
              <a:rPr lang="en-NL"/>
              <a:t>NS Days 2025 &gt; Antonio Almeida &gt; EHA President</a:t>
            </a:r>
          </a:p>
        </p:txBody>
      </p:sp>
      <p:sp>
        <p:nvSpPr>
          <p:cNvPr id="5" name="Slide Number Placeholder 4">
            <a:extLst>
              <a:ext uri="{FF2B5EF4-FFF2-40B4-BE49-F238E27FC236}">
                <a16:creationId xmlns:a16="http://schemas.microsoft.com/office/drawing/2014/main" id="{AE188495-88B8-B84C-4202-929758B27B14}"/>
              </a:ext>
            </a:extLst>
          </p:cNvPr>
          <p:cNvSpPr>
            <a:spLocks noGrp="1"/>
          </p:cNvSpPr>
          <p:nvPr>
            <p:ph type="sldNum" sz="quarter" idx="12"/>
          </p:nvPr>
        </p:nvSpPr>
        <p:spPr/>
        <p:txBody>
          <a:bodyPr/>
          <a:lstStyle/>
          <a:p>
            <a:fld id="{572F2746-8345-4AA7-A115-4EBDE4869A11}" type="slidenum">
              <a:rPr lang="en-NL" smtClean="0"/>
              <a:t>15</a:t>
            </a:fld>
            <a:endParaRPr lang="en-NL"/>
          </a:p>
        </p:txBody>
      </p:sp>
    </p:spTree>
    <p:extLst>
      <p:ext uri="{BB962C8B-B14F-4D97-AF65-F5344CB8AC3E}">
        <p14:creationId xmlns:p14="http://schemas.microsoft.com/office/powerpoint/2010/main" val="1482993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E8E87-86B6-2029-8953-CE0696A586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31271-AB7E-E3F6-1722-FEE7C42A7F02}"/>
              </a:ext>
            </a:extLst>
          </p:cNvPr>
          <p:cNvSpPr>
            <a:spLocks noGrp="1"/>
          </p:cNvSpPr>
          <p:nvPr>
            <p:ph type="title"/>
          </p:nvPr>
        </p:nvSpPr>
        <p:spPr>
          <a:xfrm>
            <a:off x="480058" y="685800"/>
            <a:ext cx="6306635" cy="822960"/>
          </a:xfrm>
        </p:spPr>
        <p:txBody>
          <a:bodyPr vert="horz" lIns="68580" tIns="34290" rIns="68580" bIns="34290" rtlCol="0" anchor="t">
            <a:normAutofit/>
          </a:bodyPr>
          <a:lstStyle/>
          <a:p>
            <a:r>
              <a:rPr lang="en-US" sz="2700" b="1" dirty="0"/>
              <a:t>Outcomes of meetings with UEMS</a:t>
            </a:r>
          </a:p>
        </p:txBody>
      </p:sp>
      <p:sp>
        <p:nvSpPr>
          <p:cNvPr id="4" name="Content Placeholder 3">
            <a:extLst>
              <a:ext uri="{FF2B5EF4-FFF2-40B4-BE49-F238E27FC236}">
                <a16:creationId xmlns:a16="http://schemas.microsoft.com/office/drawing/2014/main" id="{8EC0CBA9-75E3-22CB-BF65-5A6C152EEE37}"/>
              </a:ext>
            </a:extLst>
          </p:cNvPr>
          <p:cNvSpPr>
            <a:spLocks noGrp="1"/>
          </p:cNvSpPr>
          <p:nvPr>
            <p:ph sz="half" idx="2"/>
          </p:nvPr>
        </p:nvSpPr>
        <p:spPr>
          <a:xfrm>
            <a:off x="480058" y="1392571"/>
            <a:ext cx="7967655" cy="3506599"/>
          </a:xfrm>
        </p:spPr>
        <p:txBody>
          <a:bodyPr vert="horz" lIns="68580" tIns="34290" rIns="68580" bIns="34290" rtlCol="0">
            <a:normAutofit/>
          </a:bodyPr>
          <a:lstStyle/>
          <a:p>
            <a:pPr algn="l"/>
            <a:r>
              <a:rPr lang="en-US" sz="1400" b="1" i="0" dirty="0">
                <a:solidFill>
                  <a:srgbClr val="242424"/>
                </a:solidFill>
                <a:effectLst/>
              </a:rPr>
              <a:t>July 2024:</a:t>
            </a:r>
            <a:endParaRPr lang="en-US" sz="1400" b="0" i="0" dirty="0">
              <a:solidFill>
                <a:srgbClr val="242424"/>
              </a:solidFill>
              <a:effectLst/>
            </a:endParaRPr>
          </a:p>
          <a:p>
            <a:pPr algn="l">
              <a:spcBef>
                <a:spcPts val="750"/>
              </a:spcBef>
              <a:spcAft>
                <a:spcPts val="750"/>
              </a:spcAft>
            </a:pPr>
            <a:r>
              <a:rPr lang="en-US" sz="1400" b="0" i="0" dirty="0">
                <a:solidFill>
                  <a:srgbClr val="242424"/>
                </a:solidFill>
                <a:effectLst/>
              </a:rPr>
              <a:t>UEMS aims to expand collaboration with scientific societies and assist with EU specialty recognition, while EHA will share key documents.</a:t>
            </a:r>
          </a:p>
          <a:p>
            <a:pPr algn="l"/>
            <a:r>
              <a:rPr lang="en-US" sz="1400" b="1" i="0" dirty="0">
                <a:solidFill>
                  <a:srgbClr val="242424"/>
                </a:solidFill>
                <a:effectLst/>
              </a:rPr>
              <a:t>October 2024:</a:t>
            </a:r>
            <a:endParaRPr lang="en-US" sz="1400" b="0" i="0" dirty="0">
              <a:solidFill>
                <a:srgbClr val="242424"/>
              </a:solidFill>
              <a:effectLst/>
            </a:endParaRPr>
          </a:p>
          <a:p>
            <a:pPr algn="l">
              <a:spcBef>
                <a:spcPts val="750"/>
              </a:spcBef>
              <a:spcAft>
                <a:spcPts val="750"/>
              </a:spcAft>
            </a:pPr>
            <a:r>
              <a:rPr lang="en-US" sz="1400" b="0" i="0" dirty="0">
                <a:solidFill>
                  <a:srgbClr val="242424"/>
                </a:solidFill>
                <a:effectLst/>
              </a:rPr>
              <a:t>Focus on collaboration for the dual objectives, recognizing hematology as a specialty, and joint EACCME-EBAH accreditation. </a:t>
            </a:r>
          </a:p>
          <a:p>
            <a:pPr algn="l"/>
            <a:r>
              <a:rPr lang="en-US" sz="1400" b="1" i="0" dirty="0">
                <a:solidFill>
                  <a:srgbClr val="242424"/>
                </a:solidFill>
                <a:effectLst/>
              </a:rPr>
              <a:t>January 2025:</a:t>
            </a:r>
            <a:endParaRPr lang="en-US" sz="1400" b="0" i="0" dirty="0">
              <a:solidFill>
                <a:srgbClr val="242424"/>
              </a:solidFill>
              <a:effectLst/>
            </a:endParaRPr>
          </a:p>
          <a:p>
            <a:pPr algn="l">
              <a:spcBef>
                <a:spcPts val="750"/>
              </a:spcBef>
              <a:spcAft>
                <a:spcPts val="750"/>
              </a:spcAft>
            </a:pPr>
            <a:r>
              <a:rPr lang="en-US" sz="1400" b="0" i="0" dirty="0">
                <a:solidFill>
                  <a:srgbClr val="242424"/>
                </a:solidFill>
                <a:effectLst/>
              </a:rPr>
              <a:t>This was the UEMS Advisory Council on CME meeting where EHA was invited to participate –EACCME Interim Report, new partnerships, updates to accreditation criteria, and general topics like gender diversity were discussed.</a:t>
            </a:r>
          </a:p>
        </p:txBody>
      </p:sp>
      <p:sp>
        <p:nvSpPr>
          <p:cNvPr id="3" name="Footer Placeholder 2">
            <a:extLst>
              <a:ext uri="{FF2B5EF4-FFF2-40B4-BE49-F238E27FC236}">
                <a16:creationId xmlns:a16="http://schemas.microsoft.com/office/drawing/2014/main" id="{B39EE81C-D488-BB63-C9AA-D4D76D52E9B9}"/>
              </a:ext>
            </a:extLst>
          </p:cNvPr>
          <p:cNvSpPr>
            <a:spLocks noGrp="1"/>
          </p:cNvSpPr>
          <p:nvPr>
            <p:ph type="ftr" sz="quarter" idx="11"/>
          </p:nvPr>
        </p:nvSpPr>
        <p:spPr/>
        <p:txBody>
          <a:bodyPr/>
          <a:lstStyle/>
          <a:p>
            <a:r>
              <a:rPr lang="en-NL"/>
              <a:t>NS Days 2025 &gt; Antonio Almeida &gt; EHA President</a:t>
            </a:r>
          </a:p>
        </p:txBody>
      </p:sp>
      <p:sp>
        <p:nvSpPr>
          <p:cNvPr id="5" name="Slide Number Placeholder 4">
            <a:extLst>
              <a:ext uri="{FF2B5EF4-FFF2-40B4-BE49-F238E27FC236}">
                <a16:creationId xmlns:a16="http://schemas.microsoft.com/office/drawing/2014/main" id="{F9B7558D-55AE-F729-9915-D0EF223C2B36}"/>
              </a:ext>
            </a:extLst>
          </p:cNvPr>
          <p:cNvSpPr>
            <a:spLocks noGrp="1"/>
          </p:cNvSpPr>
          <p:nvPr>
            <p:ph type="sldNum" sz="quarter" idx="12"/>
          </p:nvPr>
        </p:nvSpPr>
        <p:spPr/>
        <p:txBody>
          <a:bodyPr/>
          <a:lstStyle/>
          <a:p>
            <a:fld id="{572F2746-8345-4AA7-A115-4EBDE4869A11}" type="slidenum">
              <a:rPr lang="en-NL" smtClean="0"/>
              <a:t>16</a:t>
            </a:fld>
            <a:endParaRPr lang="en-NL"/>
          </a:p>
        </p:txBody>
      </p:sp>
    </p:spTree>
    <p:extLst>
      <p:ext uri="{BB962C8B-B14F-4D97-AF65-F5344CB8AC3E}">
        <p14:creationId xmlns:p14="http://schemas.microsoft.com/office/powerpoint/2010/main" val="4131366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man brainstorming and writing notes during therapy session with his psychiatrist.">
            <a:extLst>
              <a:ext uri="{FF2B5EF4-FFF2-40B4-BE49-F238E27FC236}">
                <a16:creationId xmlns:a16="http://schemas.microsoft.com/office/drawing/2014/main" id="{EC3DD333-A1AF-4E55-AD81-EB725CE1C8E5}"/>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p:blipFill>
        <p:spPr>
          <a:xfrm>
            <a:off x="4809913" y="792646"/>
            <a:ext cx="4334087" cy="3558209"/>
          </a:xfrm>
          <a:prstGeom prst="rect">
            <a:avLst/>
          </a:prstGeom>
        </p:spPr>
      </p:pic>
      <p:sp>
        <p:nvSpPr>
          <p:cNvPr id="2" name="Title 1">
            <a:extLst>
              <a:ext uri="{FF2B5EF4-FFF2-40B4-BE49-F238E27FC236}">
                <a16:creationId xmlns:a16="http://schemas.microsoft.com/office/drawing/2014/main" id="{0D69D6D0-3A99-82DC-5FAA-A02E208909C4}"/>
              </a:ext>
            </a:extLst>
          </p:cNvPr>
          <p:cNvSpPr>
            <a:spLocks noGrp="1"/>
          </p:cNvSpPr>
          <p:nvPr>
            <p:ph type="title"/>
          </p:nvPr>
        </p:nvSpPr>
        <p:spPr>
          <a:xfrm>
            <a:off x="480059" y="685800"/>
            <a:ext cx="3195828" cy="822960"/>
          </a:xfrm>
        </p:spPr>
        <p:txBody>
          <a:bodyPr vert="horz" lIns="68580" tIns="34290" rIns="68580" bIns="34290" rtlCol="0" anchor="t">
            <a:normAutofit/>
          </a:bodyPr>
          <a:lstStyle/>
          <a:p>
            <a:pPr>
              <a:lnSpc>
                <a:spcPct val="100000"/>
              </a:lnSpc>
            </a:pPr>
            <a:r>
              <a:rPr lang="en-US" sz="2700" b="1" dirty="0"/>
              <a:t>Way forward</a:t>
            </a:r>
          </a:p>
        </p:txBody>
      </p:sp>
      <p:sp>
        <p:nvSpPr>
          <p:cNvPr id="4" name="Content Placeholder 3">
            <a:extLst>
              <a:ext uri="{FF2B5EF4-FFF2-40B4-BE49-F238E27FC236}">
                <a16:creationId xmlns:a16="http://schemas.microsoft.com/office/drawing/2014/main" id="{4B13CCEB-5DB1-1D5D-6DD9-FFA3F89937BA}"/>
              </a:ext>
            </a:extLst>
          </p:cNvPr>
          <p:cNvSpPr>
            <a:spLocks noGrp="1"/>
          </p:cNvSpPr>
          <p:nvPr>
            <p:ph sz="half" idx="2"/>
          </p:nvPr>
        </p:nvSpPr>
        <p:spPr>
          <a:xfrm>
            <a:off x="480059" y="1632028"/>
            <a:ext cx="3962732" cy="3091415"/>
          </a:xfrm>
        </p:spPr>
        <p:txBody>
          <a:bodyPr vert="horz" lIns="68580" tIns="34290" rIns="68580" bIns="34290" rtlCol="0">
            <a:normAutofit/>
          </a:bodyPr>
          <a:lstStyle/>
          <a:p>
            <a:pPr algn="just">
              <a:lnSpc>
                <a:spcPct val="110000"/>
              </a:lnSpc>
              <a:buSzPct val="87000"/>
            </a:pPr>
            <a:r>
              <a:rPr lang="en-US" sz="1500" dirty="0"/>
              <a:t>We continue to engage with UEMS and EACCME to achieve our dual objectives of hematology as a specialty recognition and co-accreditation of EBAH activities. </a:t>
            </a:r>
          </a:p>
          <a:p>
            <a:pPr algn="just">
              <a:lnSpc>
                <a:spcPct val="110000"/>
              </a:lnSpc>
              <a:buSzPct val="87000"/>
            </a:pPr>
            <a:endParaRPr lang="en-US" sz="1500" dirty="0"/>
          </a:p>
          <a:p>
            <a:pPr algn="just">
              <a:lnSpc>
                <a:spcPct val="110000"/>
              </a:lnSpc>
              <a:buSzPct val="87000"/>
            </a:pPr>
            <a:endParaRPr lang="en-US" sz="1800" b="1" dirty="0"/>
          </a:p>
          <a:p>
            <a:pPr algn="just">
              <a:lnSpc>
                <a:spcPct val="110000"/>
              </a:lnSpc>
              <a:buSzPct val="87000"/>
            </a:pPr>
            <a:r>
              <a:rPr lang="en-US" sz="1500" b="1" dirty="0"/>
              <a:t>	</a:t>
            </a:r>
          </a:p>
        </p:txBody>
      </p:sp>
      <p:sp>
        <p:nvSpPr>
          <p:cNvPr id="3" name="Footer Placeholder 2">
            <a:extLst>
              <a:ext uri="{FF2B5EF4-FFF2-40B4-BE49-F238E27FC236}">
                <a16:creationId xmlns:a16="http://schemas.microsoft.com/office/drawing/2014/main" id="{DF04FF20-AE43-4BC2-2889-CF8BE4B0A750}"/>
              </a:ext>
            </a:extLst>
          </p:cNvPr>
          <p:cNvSpPr>
            <a:spLocks noGrp="1"/>
          </p:cNvSpPr>
          <p:nvPr>
            <p:ph type="ftr" sz="quarter" idx="11"/>
          </p:nvPr>
        </p:nvSpPr>
        <p:spPr/>
        <p:txBody>
          <a:bodyPr/>
          <a:lstStyle/>
          <a:p>
            <a:r>
              <a:rPr lang="en-NL"/>
              <a:t>NS Days 2025 &gt; Antonio Almeida &gt; EHA President</a:t>
            </a:r>
          </a:p>
        </p:txBody>
      </p:sp>
      <p:sp>
        <p:nvSpPr>
          <p:cNvPr id="6" name="Slide Number Placeholder 5">
            <a:extLst>
              <a:ext uri="{FF2B5EF4-FFF2-40B4-BE49-F238E27FC236}">
                <a16:creationId xmlns:a16="http://schemas.microsoft.com/office/drawing/2014/main" id="{51C5AF63-164E-1112-D217-1CFEFC0E7A47}"/>
              </a:ext>
            </a:extLst>
          </p:cNvPr>
          <p:cNvSpPr>
            <a:spLocks noGrp="1"/>
          </p:cNvSpPr>
          <p:nvPr>
            <p:ph type="sldNum" sz="quarter" idx="12"/>
          </p:nvPr>
        </p:nvSpPr>
        <p:spPr/>
        <p:txBody>
          <a:bodyPr/>
          <a:lstStyle/>
          <a:p>
            <a:fld id="{572F2746-8345-4AA7-A115-4EBDE4869A11}" type="slidenum">
              <a:rPr lang="en-NL" smtClean="0"/>
              <a:t>17</a:t>
            </a:fld>
            <a:endParaRPr lang="en-NL"/>
          </a:p>
        </p:txBody>
      </p:sp>
    </p:spTree>
    <p:extLst>
      <p:ext uri="{BB962C8B-B14F-4D97-AF65-F5344CB8AC3E}">
        <p14:creationId xmlns:p14="http://schemas.microsoft.com/office/powerpoint/2010/main" val="1933717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140C6-88F2-D817-B473-7C65AB05A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25D41-C0D9-ED43-911C-4C21984530A5}"/>
              </a:ext>
            </a:extLst>
          </p:cNvPr>
          <p:cNvSpPr>
            <a:spLocks noGrp="1"/>
          </p:cNvSpPr>
          <p:nvPr>
            <p:ph type="title"/>
          </p:nvPr>
        </p:nvSpPr>
        <p:spPr>
          <a:xfrm>
            <a:off x="448887" y="393237"/>
            <a:ext cx="3195828" cy="822960"/>
          </a:xfrm>
        </p:spPr>
        <p:txBody>
          <a:bodyPr vert="horz" lIns="68580" tIns="34290" rIns="68580" bIns="34290" rtlCol="0" anchor="t">
            <a:normAutofit fontScale="90000"/>
          </a:bodyPr>
          <a:lstStyle/>
          <a:p>
            <a:pPr>
              <a:lnSpc>
                <a:spcPct val="100000"/>
              </a:lnSpc>
            </a:pPr>
            <a:r>
              <a:rPr lang="en-US" sz="2700" b="1" dirty="0"/>
              <a:t>Estimated Timelines</a:t>
            </a:r>
          </a:p>
        </p:txBody>
      </p:sp>
      <p:graphicFrame>
        <p:nvGraphicFramePr>
          <p:cNvPr id="9" name="Diagram 8">
            <a:extLst>
              <a:ext uri="{FF2B5EF4-FFF2-40B4-BE49-F238E27FC236}">
                <a16:creationId xmlns:a16="http://schemas.microsoft.com/office/drawing/2014/main" id="{D853621B-4FE6-E6D4-4DEE-383BE26D6193}"/>
              </a:ext>
            </a:extLst>
          </p:cNvPr>
          <p:cNvGraphicFramePr/>
          <p:nvPr>
            <p:extLst>
              <p:ext uri="{D42A27DB-BD31-4B8C-83A1-F6EECF244321}">
                <p14:modId xmlns:p14="http://schemas.microsoft.com/office/powerpoint/2010/main" val="2080094169"/>
              </p:ext>
            </p:extLst>
          </p:nvPr>
        </p:nvGraphicFramePr>
        <p:xfrm>
          <a:off x="266700" y="804718"/>
          <a:ext cx="4305300" cy="288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46A8677-2CD1-697C-DEA3-249E4F626824}"/>
              </a:ext>
            </a:extLst>
          </p:cNvPr>
          <p:cNvSpPr txBox="1"/>
          <p:nvPr/>
        </p:nvSpPr>
        <p:spPr>
          <a:xfrm>
            <a:off x="829056" y="992492"/>
            <a:ext cx="4206587" cy="300082"/>
          </a:xfrm>
          <a:prstGeom prst="rect">
            <a:avLst/>
          </a:prstGeom>
          <a:noFill/>
        </p:spPr>
        <p:txBody>
          <a:bodyPr wrap="square" rtlCol="0">
            <a:spAutoFit/>
          </a:bodyPr>
          <a:lstStyle/>
          <a:p>
            <a:pPr defTabSz="685800" hangingPunct="1">
              <a:spcBef>
                <a:spcPts val="0"/>
              </a:spcBef>
            </a:pPr>
            <a:r>
              <a:rPr lang="nl-NL" kern="1200" dirty="0" err="1">
                <a:solidFill>
                  <a:srgbClr val="1E272C"/>
                </a:solidFill>
                <a:latin typeface="Work Sans"/>
              </a:rPr>
              <a:t>Objective</a:t>
            </a:r>
            <a:r>
              <a:rPr lang="nl-NL" kern="1200" dirty="0">
                <a:solidFill>
                  <a:srgbClr val="1E272C"/>
                </a:solidFill>
                <a:latin typeface="Work Sans"/>
              </a:rPr>
              <a:t> 1 – </a:t>
            </a:r>
            <a:r>
              <a:rPr lang="nl-NL" kern="1200" dirty="0" err="1">
                <a:solidFill>
                  <a:srgbClr val="1E272C"/>
                </a:solidFill>
                <a:latin typeface="Work Sans"/>
              </a:rPr>
              <a:t>Specialty</a:t>
            </a:r>
            <a:r>
              <a:rPr lang="nl-NL" kern="1200" dirty="0">
                <a:solidFill>
                  <a:srgbClr val="1E272C"/>
                </a:solidFill>
                <a:latin typeface="Work Sans"/>
              </a:rPr>
              <a:t> </a:t>
            </a:r>
            <a:r>
              <a:rPr lang="nl-NL" kern="1200" dirty="0" err="1">
                <a:solidFill>
                  <a:srgbClr val="1E272C"/>
                </a:solidFill>
                <a:latin typeface="Work Sans"/>
              </a:rPr>
              <a:t>recognition</a:t>
            </a:r>
            <a:endParaRPr lang="en-GB" kern="1200" dirty="0">
              <a:solidFill>
                <a:srgbClr val="1E272C"/>
              </a:solidFill>
              <a:latin typeface="Work Sans"/>
            </a:endParaRPr>
          </a:p>
        </p:txBody>
      </p:sp>
      <p:sp>
        <p:nvSpPr>
          <p:cNvPr id="12" name="TextBox 11">
            <a:extLst>
              <a:ext uri="{FF2B5EF4-FFF2-40B4-BE49-F238E27FC236}">
                <a16:creationId xmlns:a16="http://schemas.microsoft.com/office/drawing/2014/main" id="{7F2A8D2C-6555-F46E-DAED-A5EEF63FE4BB}"/>
              </a:ext>
            </a:extLst>
          </p:cNvPr>
          <p:cNvSpPr txBox="1"/>
          <p:nvPr/>
        </p:nvSpPr>
        <p:spPr>
          <a:xfrm>
            <a:off x="4572000" y="939198"/>
            <a:ext cx="4206587" cy="300082"/>
          </a:xfrm>
          <a:prstGeom prst="rect">
            <a:avLst/>
          </a:prstGeom>
          <a:noFill/>
        </p:spPr>
        <p:txBody>
          <a:bodyPr wrap="square" rtlCol="0">
            <a:spAutoFit/>
          </a:bodyPr>
          <a:lstStyle/>
          <a:p>
            <a:pPr defTabSz="685800" hangingPunct="1">
              <a:spcBef>
                <a:spcPts val="0"/>
              </a:spcBef>
            </a:pPr>
            <a:r>
              <a:rPr lang="nl-NL" kern="1200" dirty="0" err="1">
                <a:solidFill>
                  <a:srgbClr val="1E272C"/>
                </a:solidFill>
                <a:latin typeface="Work Sans"/>
              </a:rPr>
              <a:t>Objective</a:t>
            </a:r>
            <a:r>
              <a:rPr lang="nl-NL" kern="1200" dirty="0">
                <a:solidFill>
                  <a:srgbClr val="1E272C"/>
                </a:solidFill>
                <a:latin typeface="Work Sans"/>
              </a:rPr>
              <a:t> 2 – Joint </a:t>
            </a:r>
            <a:r>
              <a:rPr lang="nl-NL" kern="1200" dirty="0" err="1">
                <a:solidFill>
                  <a:srgbClr val="1E272C"/>
                </a:solidFill>
                <a:latin typeface="Work Sans"/>
              </a:rPr>
              <a:t>accreditation</a:t>
            </a:r>
            <a:r>
              <a:rPr lang="nl-NL" kern="1200" dirty="0">
                <a:solidFill>
                  <a:srgbClr val="1E272C"/>
                </a:solidFill>
                <a:latin typeface="Work Sans"/>
              </a:rPr>
              <a:t> </a:t>
            </a:r>
            <a:endParaRPr lang="en-GB" kern="1200" dirty="0">
              <a:solidFill>
                <a:srgbClr val="1E272C"/>
              </a:solidFill>
              <a:latin typeface="Work Sans"/>
            </a:endParaRPr>
          </a:p>
        </p:txBody>
      </p:sp>
      <p:graphicFrame>
        <p:nvGraphicFramePr>
          <p:cNvPr id="14" name="Diagram 13">
            <a:extLst>
              <a:ext uri="{FF2B5EF4-FFF2-40B4-BE49-F238E27FC236}">
                <a16:creationId xmlns:a16="http://schemas.microsoft.com/office/drawing/2014/main" id="{6A33B9ED-6D60-6FC6-8597-F431E4E89C18}"/>
              </a:ext>
            </a:extLst>
          </p:cNvPr>
          <p:cNvGraphicFramePr/>
          <p:nvPr>
            <p:extLst>
              <p:ext uri="{D42A27DB-BD31-4B8C-83A1-F6EECF244321}">
                <p14:modId xmlns:p14="http://schemas.microsoft.com/office/powerpoint/2010/main" val="1491135149"/>
              </p:ext>
            </p:extLst>
          </p:nvPr>
        </p:nvGraphicFramePr>
        <p:xfrm>
          <a:off x="275186" y="2407516"/>
          <a:ext cx="4305300" cy="28814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CCC3DB04-6422-049E-1F5B-50915DBD6402}"/>
              </a:ext>
            </a:extLst>
          </p:cNvPr>
          <p:cNvGraphicFramePr/>
          <p:nvPr/>
        </p:nvGraphicFramePr>
        <p:xfrm>
          <a:off x="4325216" y="2433221"/>
          <a:ext cx="4305300" cy="288145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15">
            <a:extLst>
              <a:ext uri="{FF2B5EF4-FFF2-40B4-BE49-F238E27FC236}">
                <a16:creationId xmlns:a16="http://schemas.microsoft.com/office/drawing/2014/main" id="{3E9C5EE1-3A60-5429-F1E3-331E5DA01BBC}"/>
              </a:ext>
            </a:extLst>
          </p:cNvPr>
          <p:cNvGraphicFramePr/>
          <p:nvPr>
            <p:extLst>
              <p:ext uri="{D42A27DB-BD31-4B8C-83A1-F6EECF244321}">
                <p14:modId xmlns:p14="http://schemas.microsoft.com/office/powerpoint/2010/main" val="199890201"/>
              </p:ext>
            </p:extLst>
          </p:nvPr>
        </p:nvGraphicFramePr>
        <p:xfrm>
          <a:off x="4316729" y="804717"/>
          <a:ext cx="4305300" cy="288145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 name="Footer Placeholder 2">
            <a:extLst>
              <a:ext uri="{FF2B5EF4-FFF2-40B4-BE49-F238E27FC236}">
                <a16:creationId xmlns:a16="http://schemas.microsoft.com/office/drawing/2014/main" id="{3C7D05BB-DC6A-33F7-1C73-F7B8514C1E44}"/>
              </a:ext>
            </a:extLst>
          </p:cNvPr>
          <p:cNvSpPr>
            <a:spLocks noGrp="1"/>
          </p:cNvSpPr>
          <p:nvPr>
            <p:ph type="ftr" sz="quarter" idx="11"/>
          </p:nvPr>
        </p:nvSpPr>
        <p:spPr/>
        <p:txBody>
          <a:bodyPr/>
          <a:lstStyle/>
          <a:p>
            <a:r>
              <a:rPr lang="en-NL"/>
              <a:t>NS Days 2025 &gt; Antonio Almeida &gt; EHA President</a:t>
            </a:r>
          </a:p>
        </p:txBody>
      </p:sp>
      <p:sp>
        <p:nvSpPr>
          <p:cNvPr id="4" name="Slide Number Placeholder 3">
            <a:extLst>
              <a:ext uri="{FF2B5EF4-FFF2-40B4-BE49-F238E27FC236}">
                <a16:creationId xmlns:a16="http://schemas.microsoft.com/office/drawing/2014/main" id="{7AB8A72E-109A-47C1-2011-38E18C4D44AF}"/>
              </a:ext>
            </a:extLst>
          </p:cNvPr>
          <p:cNvSpPr>
            <a:spLocks noGrp="1"/>
          </p:cNvSpPr>
          <p:nvPr>
            <p:ph type="sldNum" sz="quarter" idx="12"/>
          </p:nvPr>
        </p:nvSpPr>
        <p:spPr/>
        <p:txBody>
          <a:bodyPr/>
          <a:lstStyle/>
          <a:p>
            <a:fld id="{572F2746-8345-4AA7-A115-4EBDE4869A11}" type="slidenum">
              <a:rPr lang="en-NL" smtClean="0"/>
              <a:t>18</a:t>
            </a:fld>
            <a:endParaRPr lang="en-NL"/>
          </a:p>
        </p:txBody>
      </p:sp>
    </p:spTree>
    <p:extLst>
      <p:ext uri="{BB962C8B-B14F-4D97-AF65-F5344CB8AC3E}">
        <p14:creationId xmlns:p14="http://schemas.microsoft.com/office/powerpoint/2010/main" val="318777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A0E0-C683-4A87-37EA-8B52503AE406}"/>
              </a:ext>
            </a:extLst>
          </p:cNvPr>
          <p:cNvSpPr>
            <a:spLocks noGrp="1"/>
          </p:cNvSpPr>
          <p:nvPr>
            <p:ph type="title"/>
          </p:nvPr>
        </p:nvSpPr>
        <p:spPr/>
        <p:txBody>
          <a:bodyPr/>
          <a:lstStyle/>
          <a:p>
            <a:r>
              <a:rPr lang="nl-NL" dirty="0" err="1"/>
              <a:t>Latest</a:t>
            </a:r>
            <a:r>
              <a:rPr lang="nl-NL" dirty="0"/>
              <a:t> updates</a:t>
            </a:r>
            <a:endParaRPr lang="en-GB" dirty="0"/>
          </a:p>
        </p:txBody>
      </p:sp>
      <p:sp>
        <p:nvSpPr>
          <p:cNvPr id="3" name="Content Placeholder 2">
            <a:extLst>
              <a:ext uri="{FF2B5EF4-FFF2-40B4-BE49-F238E27FC236}">
                <a16:creationId xmlns:a16="http://schemas.microsoft.com/office/drawing/2014/main" id="{615925A4-17EB-2922-8553-7C1BBCA5CED6}"/>
              </a:ext>
            </a:extLst>
          </p:cNvPr>
          <p:cNvSpPr>
            <a:spLocks noGrp="1"/>
          </p:cNvSpPr>
          <p:nvPr>
            <p:ph sz="half" idx="1"/>
          </p:nvPr>
        </p:nvSpPr>
        <p:spPr>
          <a:xfrm>
            <a:off x="844522" y="1398033"/>
            <a:ext cx="3392632" cy="3263504"/>
          </a:xfrm>
        </p:spPr>
        <p:txBody>
          <a:bodyPr/>
          <a:lstStyle/>
          <a:p>
            <a:pPr marL="214313" indent="-214313">
              <a:buFont typeface="Arial" panose="020B0604020202020204" pitchFamily="34" charset="0"/>
              <a:buChar char="•"/>
            </a:pPr>
            <a:r>
              <a:rPr lang="en-GB" sz="1350" dirty="0">
                <a:solidFill>
                  <a:srgbClr val="000000"/>
                </a:solidFill>
                <a:latin typeface="Aptos" panose="020B0004020202020204" pitchFamily="34" charset="0"/>
                <a:ea typeface="Aptos" panose="020B0004020202020204" pitchFamily="34" charset="0"/>
                <a:cs typeface="Aptos" panose="020B0004020202020204" pitchFamily="34" charset="0"/>
              </a:rPr>
              <a:t>ETR drafting has been started, and a first draft will be shared with relevant stakeholders (Curriculum &amp; Exam Committee, Education Committee)</a:t>
            </a:r>
          </a:p>
          <a:p>
            <a:pPr marL="214313" indent="-214313">
              <a:buFont typeface="Arial" panose="020B0604020202020204" pitchFamily="34" charset="0"/>
              <a:buChar char="•"/>
            </a:pPr>
            <a:endParaRPr lang="en-GB" sz="1350"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214313" indent="-214313">
              <a:buFont typeface="Arial" panose="020B0604020202020204" pitchFamily="34" charset="0"/>
              <a:buChar char="•"/>
            </a:pPr>
            <a:r>
              <a:rPr lang="en-GB" sz="1350" dirty="0">
                <a:solidFill>
                  <a:srgbClr val="000000"/>
                </a:solidFill>
                <a:latin typeface="Aptos" panose="020B0004020202020204" pitchFamily="34" charset="0"/>
                <a:ea typeface="Aptos" panose="020B0004020202020204" pitchFamily="34" charset="0"/>
                <a:cs typeface="Aptos" panose="020B0004020202020204" pitchFamily="34" charset="0"/>
              </a:rPr>
              <a:t>EHA held a call with UEMS Microbiology to share their experience on medical microbiology that will help us with the submission of </a:t>
            </a:r>
            <a:r>
              <a:rPr lang="en-GB" sz="1350" dirty="0" err="1">
                <a:solidFill>
                  <a:srgbClr val="000000"/>
                </a:solidFill>
                <a:latin typeface="Aptos" panose="020B0004020202020204" pitchFamily="34" charset="0"/>
                <a:ea typeface="Aptos" panose="020B0004020202020204" pitchFamily="34" charset="0"/>
                <a:cs typeface="Aptos" panose="020B0004020202020204" pitchFamily="34" charset="0"/>
              </a:rPr>
              <a:t>hematology</a:t>
            </a:r>
            <a:r>
              <a:rPr lang="en-GB" sz="1350" dirty="0">
                <a:solidFill>
                  <a:srgbClr val="000000"/>
                </a:solidFill>
                <a:latin typeface="Aptos" panose="020B0004020202020204" pitchFamily="34" charset="0"/>
                <a:ea typeface="Aptos" panose="020B0004020202020204" pitchFamily="34" charset="0"/>
                <a:cs typeface="Aptos" panose="020B0004020202020204" pitchFamily="34" charset="0"/>
              </a:rPr>
              <a:t> as a unified specialty </a:t>
            </a:r>
          </a:p>
        </p:txBody>
      </p:sp>
      <p:sp>
        <p:nvSpPr>
          <p:cNvPr id="6" name="Slide Number Placeholder 5">
            <a:extLst>
              <a:ext uri="{FF2B5EF4-FFF2-40B4-BE49-F238E27FC236}">
                <a16:creationId xmlns:a16="http://schemas.microsoft.com/office/drawing/2014/main" id="{83B775BD-2309-16F3-2B9F-E378DC4BCAF8}"/>
              </a:ext>
            </a:extLst>
          </p:cNvPr>
          <p:cNvSpPr>
            <a:spLocks noGrp="1"/>
          </p:cNvSpPr>
          <p:nvPr>
            <p:ph type="sldNum" sz="quarter" idx="12"/>
          </p:nvPr>
        </p:nvSpPr>
        <p:spPr/>
        <p:txBody>
          <a:bodyPr/>
          <a:lstStyle/>
          <a:p>
            <a:pPr defTabSz="685800" hangingPunct="1">
              <a:spcBef>
                <a:spcPts val="0"/>
              </a:spcBef>
            </a:pPr>
            <a:fld id="{572F2746-8345-4AA7-A115-4EBDE4869A11}" type="slidenum">
              <a:rPr lang="en-NL" b="0" kern="1200">
                <a:solidFill>
                  <a:srgbClr val="1E272C"/>
                </a:solidFill>
                <a:latin typeface="Work Sans"/>
              </a:rPr>
              <a:pPr defTabSz="685800" hangingPunct="1">
                <a:spcBef>
                  <a:spcPts val="0"/>
                </a:spcBef>
              </a:pPr>
              <a:t>19</a:t>
            </a:fld>
            <a:endParaRPr lang="en-NL" b="0" kern="1200">
              <a:solidFill>
                <a:srgbClr val="1E272C"/>
              </a:solidFill>
              <a:latin typeface="Work Sans"/>
            </a:endParaRPr>
          </a:p>
        </p:txBody>
      </p:sp>
      <p:sp>
        <p:nvSpPr>
          <p:cNvPr id="7" name="TextBox 6">
            <a:extLst>
              <a:ext uri="{FF2B5EF4-FFF2-40B4-BE49-F238E27FC236}">
                <a16:creationId xmlns:a16="http://schemas.microsoft.com/office/drawing/2014/main" id="{42F28AE7-C5E2-96F7-7406-389707A49703}"/>
              </a:ext>
            </a:extLst>
          </p:cNvPr>
          <p:cNvSpPr txBox="1"/>
          <p:nvPr/>
        </p:nvSpPr>
        <p:spPr>
          <a:xfrm>
            <a:off x="829056" y="992492"/>
            <a:ext cx="4206587" cy="300082"/>
          </a:xfrm>
          <a:prstGeom prst="rect">
            <a:avLst/>
          </a:prstGeom>
          <a:noFill/>
        </p:spPr>
        <p:txBody>
          <a:bodyPr wrap="square" rtlCol="0">
            <a:spAutoFit/>
          </a:bodyPr>
          <a:lstStyle/>
          <a:p>
            <a:pPr defTabSz="685800" hangingPunct="1">
              <a:spcBef>
                <a:spcPts val="0"/>
              </a:spcBef>
            </a:pPr>
            <a:r>
              <a:rPr lang="nl-NL" kern="1200" dirty="0" err="1">
                <a:solidFill>
                  <a:srgbClr val="1E272C"/>
                </a:solidFill>
                <a:latin typeface="Work Sans"/>
              </a:rPr>
              <a:t>Objective</a:t>
            </a:r>
            <a:r>
              <a:rPr lang="nl-NL" kern="1200" dirty="0">
                <a:solidFill>
                  <a:srgbClr val="1E272C"/>
                </a:solidFill>
                <a:latin typeface="Work Sans"/>
              </a:rPr>
              <a:t> 1 – </a:t>
            </a:r>
            <a:r>
              <a:rPr lang="nl-NL" kern="1200" dirty="0" err="1">
                <a:solidFill>
                  <a:srgbClr val="1E272C"/>
                </a:solidFill>
                <a:latin typeface="Work Sans"/>
              </a:rPr>
              <a:t>Specialty</a:t>
            </a:r>
            <a:r>
              <a:rPr lang="nl-NL" kern="1200" dirty="0">
                <a:solidFill>
                  <a:srgbClr val="1E272C"/>
                </a:solidFill>
                <a:latin typeface="Work Sans"/>
              </a:rPr>
              <a:t> </a:t>
            </a:r>
            <a:r>
              <a:rPr lang="nl-NL" kern="1200" dirty="0" err="1">
                <a:solidFill>
                  <a:srgbClr val="1E272C"/>
                </a:solidFill>
                <a:latin typeface="Work Sans"/>
              </a:rPr>
              <a:t>recognition</a:t>
            </a:r>
            <a:endParaRPr lang="en-GB" kern="1200" dirty="0">
              <a:solidFill>
                <a:srgbClr val="1E272C"/>
              </a:solidFill>
              <a:latin typeface="Work Sans"/>
            </a:endParaRPr>
          </a:p>
        </p:txBody>
      </p:sp>
      <p:sp>
        <p:nvSpPr>
          <p:cNvPr id="8" name="TextBox 7">
            <a:extLst>
              <a:ext uri="{FF2B5EF4-FFF2-40B4-BE49-F238E27FC236}">
                <a16:creationId xmlns:a16="http://schemas.microsoft.com/office/drawing/2014/main" id="{FCE1F25A-246D-5CAC-6FEB-72684BE8DA44}"/>
              </a:ext>
            </a:extLst>
          </p:cNvPr>
          <p:cNvSpPr txBox="1"/>
          <p:nvPr/>
        </p:nvSpPr>
        <p:spPr>
          <a:xfrm>
            <a:off x="4550756" y="995083"/>
            <a:ext cx="4206587" cy="300082"/>
          </a:xfrm>
          <a:prstGeom prst="rect">
            <a:avLst/>
          </a:prstGeom>
          <a:noFill/>
        </p:spPr>
        <p:txBody>
          <a:bodyPr wrap="square" rtlCol="0">
            <a:spAutoFit/>
          </a:bodyPr>
          <a:lstStyle/>
          <a:p>
            <a:pPr defTabSz="685800" hangingPunct="1">
              <a:spcBef>
                <a:spcPts val="0"/>
              </a:spcBef>
            </a:pPr>
            <a:r>
              <a:rPr lang="nl-NL" kern="1200" dirty="0" err="1">
                <a:solidFill>
                  <a:srgbClr val="1E272C"/>
                </a:solidFill>
                <a:latin typeface="Work Sans"/>
              </a:rPr>
              <a:t>Objective</a:t>
            </a:r>
            <a:r>
              <a:rPr lang="nl-NL" kern="1200" dirty="0">
                <a:solidFill>
                  <a:srgbClr val="1E272C"/>
                </a:solidFill>
                <a:latin typeface="Work Sans"/>
              </a:rPr>
              <a:t> 2 – Joint </a:t>
            </a:r>
            <a:r>
              <a:rPr lang="nl-NL" kern="1200" dirty="0" err="1">
                <a:solidFill>
                  <a:srgbClr val="1E272C"/>
                </a:solidFill>
                <a:latin typeface="Work Sans"/>
              </a:rPr>
              <a:t>accreditation</a:t>
            </a:r>
            <a:r>
              <a:rPr lang="nl-NL" kern="1200" dirty="0">
                <a:solidFill>
                  <a:srgbClr val="1E272C"/>
                </a:solidFill>
                <a:latin typeface="Work Sans"/>
              </a:rPr>
              <a:t> </a:t>
            </a:r>
            <a:endParaRPr lang="en-GB" kern="1200" dirty="0">
              <a:solidFill>
                <a:srgbClr val="1E272C"/>
              </a:solidFill>
              <a:latin typeface="Work Sans"/>
            </a:endParaRPr>
          </a:p>
        </p:txBody>
      </p:sp>
      <p:sp>
        <p:nvSpPr>
          <p:cNvPr id="9" name="Content Placeholder 2">
            <a:extLst>
              <a:ext uri="{FF2B5EF4-FFF2-40B4-BE49-F238E27FC236}">
                <a16:creationId xmlns:a16="http://schemas.microsoft.com/office/drawing/2014/main" id="{8B57DC53-A4C1-59D6-1AEF-A11B365D976D}"/>
              </a:ext>
            </a:extLst>
          </p:cNvPr>
          <p:cNvSpPr txBox="1">
            <a:spLocks/>
          </p:cNvSpPr>
          <p:nvPr/>
        </p:nvSpPr>
        <p:spPr>
          <a:xfrm>
            <a:off x="4564469" y="1400624"/>
            <a:ext cx="3392632" cy="3263504"/>
          </a:xfrm>
          <a:prstGeom prst="rect">
            <a:avLst/>
          </a:prstGeom>
        </p:spPr>
        <p:txBody>
          <a:bodyPr vert="horz" lIns="68580" tIns="34290" rIns="68580" bIns="34290" rtlCol="0">
            <a:noAutofit/>
          </a:bodyPr>
          <a:lstStyle>
            <a:lvl1pPr marL="0" indent="0" algn="l" defTabSz="914400" rtl="0" eaLnBrk="1" latinLnBrk="0" hangingPunct="1">
              <a:lnSpc>
                <a:spcPct val="120000"/>
              </a:lnSpc>
              <a:spcBef>
                <a:spcPts val="0"/>
              </a:spcBef>
              <a:buFont typeface="Arial" panose="020B0604020202020204" pitchFamily="34" charset="0"/>
              <a:buNone/>
              <a:defRPr sz="1500" kern="1200">
                <a:solidFill>
                  <a:schemeClr val="tx1"/>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250" kern="1200">
                <a:solidFill>
                  <a:schemeClr val="tx1"/>
                </a:solidFill>
                <a:latin typeface="+mn-lt"/>
                <a:ea typeface="+mn-ea"/>
                <a:cs typeface="+mn-cs"/>
              </a:defRPr>
            </a:lvl2pPr>
            <a:lvl3pPr marL="352425" indent="-352425" algn="l" defTabSz="914400" rtl="0" eaLnBrk="1" latinLnBrk="0" hangingPunct="1">
              <a:lnSpc>
                <a:spcPct val="120000"/>
              </a:lnSpc>
              <a:spcBef>
                <a:spcPts val="0"/>
              </a:spcBef>
              <a:buFontTx/>
              <a:buBlip>
                <a:blip r:embed="rId2">
                  <a:extLst>
                    <a:ext uri="{96DAC541-7B7A-43D3-8B79-37D633B846F1}">
                      <asvg:svgBlip xmlns:asvg="http://schemas.microsoft.com/office/drawing/2016/SVG/main" r:embed="rId3"/>
                    </a:ext>
                  </a:extLst>
                </a:blip>
              </a:buBlip>
              <a:defRPr sz="1500" kern="1200">
                <a:solidFill>
                  <a:schemeClr val="tx1"/>
                </a:solidFill>
                <a:latin typeface="+mn-lt"/>
                <a:ea typeface="+mn-ea"/>
                <a:cs typeface="+mn-cs"/>
              </a:defRPr>
            </a:lvl3pPr>
            <a:lvl4pPr marL="719138" indent="-366713" algn="l" defTabSz="914400" rtl="0" eaLnBrk="1" latinLnBrk="0" hangingPunct="1">
              <a:lnSpc>
                <a:spcPct val="120000"/>
              </a:lnSpc>
              <a:spcBef>
                <a:spcPts val="0"/>
              </a:spcBef>
              <a:buFontTx/>
              <a:buBlip>
                <a:blip r:embed="rId2">
                  <a:extLst>
                    <a:ext uri="{96DAC541-7B7A-43D3-8B79-37D633B846F1}">
                      <asvg:svgBlip xmlns:asvg="http://schemas.microsoft.com/office/drawing/2016/SVG/main" r:embed="rId3"/>
                    </a:ext>
                  </a:extLst>
                </a:blip>
              </a:buBlip>
              <a:defRPr sz="1500" kern="1200">
                <a:solidFill>
                  <a:schemeClr val="tx1"/>
                </a:solidFill>
                <a:latin typeface="+mn-lt"/>
                <a:ea typeface="+mn-ea"/>
                <a:cs typeface="+mn-cs"/>
              </a:defRPr>
            </a:lvl4pPr>
            <a:lvl5pPr marL="1071563" indent="-352425" algn="l" defTabSz="914400" rtl="0" eaLnBrk="1" latinLnBrk="0" hangingPunct="1">
              <a:lnSpc>
                <a:spcPct val="120000"/>
              </a:lnSpc>
              <a:spcBef>
                <a:spcPts val="0"/>
              </a:spcBef>
              <a:buFontTx/>
              <a:buBlip>
                <a:blip r:embed="rId2">
                  <a:extLst>
                    <a:ext uri="{96DAC541-7B7A-43D3-8B79-37D633B846F1}">
                      <asvg:svgBlip xmlns:asvg="http://schemas.microsoft.com/office/drawing/2016/SVG/main" r:embed="rId3"/>
                    </a:ext>
                  </a:extLst>
                </a:blip>
              </a:buBlip>
              <a:defRPr sz="1500" kern="1200">
                <a:solidFill>
                  <a:schemeClr val="tx1"/>
                </a:solidFill>
                <a:latin typeface="+mn-lt"/>
                <a:ea typeface="+mn-ea"/>
                <a:cs typeface="+mn-cs"/>
              </a:defRPr>
            </a:lvl5pPr>
            <a:lvl6pPr marL="352425" indent="-352425" algn="l" defTabSz="914400" rtl="0" eaLnBrk="1" latinLnBrk="0" hangingPunct="1">
              <a:lnSpc>
                <a:spcPct val="120000"/>
              </a:lnSpc>
              <a:spcBef>
                <a:spcPts val="0"/>
              </a:spcBef>
              <a:buFontTx/>
              <a:buBlip>
                <a:blip r:embed="rId2">
                  <a:extLst>
                    <a:ext uri="{96DAC541-7B7A-43D3-8B79-37D633B846F1}">
                      <asvg:svgBlip xmlns:asvg="http://schemas.microsoft.com/office/drawing/2016/SVG/main" r:embed="rId3"/>
                    </a:ext>
                  </a:extLst>
                </a:blip>
              </a:buBlip>
              <a:defRPr lang="nl-NL" sz="2250" kern="1200" dirty="0" smtClean="0">
                <a:solidFill>
                  <a:schemeClr val="tx1"/>
                </a:solidFill>
                <a:latin typeface="+mn-lt"/>
                <a:ea typeface="+mn-ea"/>
                <a:cs typeface="+mn-cs"/>
              </a:defRPr>
            </a:lvl6pPr>
            <a:lvl7pPr marL="719138" indent="-366713" algn="l" defTabSz="914400" rtl="0" eaLnBrk="1" latinLnBrk="0" hangingPunct="1">
              <a:lnSpc>
                <a:spcPct val="120000"/>
              </a:lnSpc>
              <a:spcBef>
                <a:spcPts val="0"/>
              </a:spcBef>
              <a:buFontTx/>
              <a:buBlip>
                <a:blip r:embed="rId2">
                  <a:extLst>
                    <a:ext uri="{96DAC541-7B7A-43D3-8B79-37D633B846F1}">
                      <asvg:svgBlip xmlns:asvg="http://schemas.microsoft.com/office/drawing/2016/SVG/main" r:embed="rId3"/>
                    </a:ext>
                  </a:extLst>
                </a:blip>
              </a:buBlip>
              <a:defRPr lang="nl-NL" sz="2250" kern="1200" dirty="0" smtClean="0">
                <a:solidFill>
                  <a:schemeClr val="tx1"/>
                </a:solidFill>
                <a:latin typeface="+mn-lt"/>
                <a:ea typeface="+mn-ea"/>
                <a:cs typeface="+mn-cs"/>
              </a:defRPr>
            </a:lvl7pPr>
            <a:lvl8pPr marL="1071563" indent="-352425" algn="l" defTabSz="914400" rtl="0" eaLnBrk="1" latinLnBrk="0" hangingPunct="1">
              <a:lnSpc>
                <a:spcPct val="120000"/>
              </a:lnSpc>
              <a:spcBef>
                <a:spcPts val="0"/>
              </a:spcBef>
              <a:buFontTx/>
              <a:buBlip>
                <a:blip r:embed="rId2">
                  <a:extLst>
                    <a:ext uri="{96DAC541-7B7A-43D3-8B79-37D633B846F1}">
                      <asvg:svgBlip xmlns:asvg="http://schemas.microsoft.com/office/drawing/2016/SVG/main" r:embed="rId3"/>
                    </a:ext>
                  </a:extLst>
                </a:blip>
              </a:buBlip>
              <a:defRPr lang="nl-NL" sz="225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buFont typeface="Arial" panose="020B0604020202020204" pitchFamily="34" charset="0"/>
              <a:buChar char="•"/>
            </a:pPr>
            <a:r>
              <a:rPr lang="en-GB" sz="1350" b="0" dirty="0">
                <a:solidFill>
                  <a:srgbClr val="000000"/>
                </a:solidFill>
                <a:latin typeface="Aptos" panose="020B0004020202020204" pitchFamily="34" charset="0"/>
                <a:ea typeface="Aptos" panose="020B0004020202020204" pitchFamily="34" charset="0"/>
                <a:cs typeface="Aptos" panose="020B0004020202020204" pitchFamily="34" charset="0"/>
              </a:rPr>
              <a:t>EACCME has shared a draft of contract between EACCME-EBAH, this includes all activities including online learning, blended learning, and in person events</a:t>
            </a:r>
          </a:p>
          <a:p>
            <a:pPr marL="214313" indent="-214313" defTabSz="685800">
              <a:buFont typeface="Arial" panose="020B0604020202020204" pitchFamily="34" charset="0"/>
              <a:buChar char="•"/>
            </a:pPr>
            <a:endParaRPr lang="en-GB" sz="1350" b="0"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214313" indent="-214313" defTabSz="685800">
              <a:buFont typeface="Arial" panose="020B0604020202020204" pitchFamily="34" charset="0"/>
              <a:buChar char="•"/>
            </a:pPr>
            <a:r>
              <a:rPr lang="en-GB" sz="1350" b="0" dirty="0">
                <a:solidFill>
                  <a:srgbClr val="000000"/>
                </a:solidFill>
                <a:latin typeface="Aptos" panose="020B0004020202020204" pitchFamily="34" charset="0"/>
                <a:ea typeface="Aptos" panose="020B0004020202020204" pitchFamily="34" charset="0"/>
                <a:cs typeface="Aptos" panose="020B0004020202020204" pitchFamily="34" charset="0"/>
              </a:rPr>
              <a:t>Contract draft has been shared with Margarita as the Board lead, and Peter as the EBAH Chair for comments and follow-up as required for the next steps</a:t>
            </a:r>
            <a:endParaRPr lang="en-GB" sz="1350" b="0" dirty="0">
              <a:solidFill>
                <a:srgbClr val="1E272C"/>
              </a:solidFill>
              <a:latin typeface="Aptos" panose="020B0004020202020204" pitchFamily="34" charset="0"/>
              <a:ea typeface="Aptos" panose="020B0004020202020204" pitchFamily="34" charset="0"/>
              <a:cs typeface="Aptos" panose="020B0004020202020204" pitchFamily="34" charset="0"/>
            </a:endParaRPr>
          </a:p>
          <a:p>
            <a:pPr marL="214313" indent="-214313" defTabSz="685800">
              <a:buFont typeface="Arial" panose="020B0604020202020204" pitchFamily="34" charset="0"/>
              <a:buChar char="•"/>
            </a:pPr>
            <a:endParaRPr lang="en-GB" sz="1125" b="0" dirty="0">
              <a:solidFill>
                <a:srgbClr val="1E272C"/>
              </a:solidFill>
              <a:latin typeface="Work Sans"/>
            </a:endParaRPr>
          </a:p>
        </p:txBody>
      </p:sp>
      <p:sp>
        <p:nvSpPr>
          <p:cNvPr id="4" name="Footer Placeholder 3">
            <a:extLst>
              <a:ext uri="{FF2B5EF4-FFF2-40B4-BE49-F238E27FC236}">
                <a16:creationId xmlns:a16="http://schemas.microsoft.com/office/drawing/2014/main" id="{4F375A31-DAE9-98FB-FE0F-BDA925D44DF8}"/>
              </a:ext>
            </a:extLst>
          </p:cNvPr>
          <p:cNvSpPr>
            <a:spLocks noGrp="1"/>
          </p:cNvSpPr>
          <p:nvPr>
            <p:ph type="ftr" sz="quarter" idx="11"/>
          </p:nvPr>
        </p:nvSpPr>
        <p:spPr/>
        <p:txBody>
          <a:bodyPr/>
          <a:lstStyle/>
          <a:p>
            <a:r>
              <a:rPr lang="en-NL"/>
              <a:t>NS Days 2025 &gt; Antonio Almeida &gt; EHA President</a:t>
            </a:r>
          </a:p>
        </p:txBody>
      </p:sp>
    </p:spTree>
    <p:extLst>
      <p:ext uri="{BB962C8B-B14F-4D97-AF65-F5344CB8AC3E}">
        <p14:creationId xmlns:p14="http://schemas.microsoft.com/office/powerpoint/2010/main" val="2981598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4A9EEB42-F17A-88FD-9D43-D889E9966AD6}"/>
              </a:ext>
            </a:extLst>
          </p:cNvPr>
          <p:cNvSpPr txBox="1">
            <a:spLocks/>
          </p:cNvSpPr>
          <p:nvPr/>
        </p:nvSpPr>
        <p:spPr>
          <a:xfrm>
            <a:off x="4422098" y="304294"/>
            <a:ext cx="4720102" cy="1087775"/>
          </a:xfrm>
          <a:prstGeom prst="rect">
            <a:avLst/>
          </a:prstGeom>
        </p:spPr>
        <p:txBody>
          <a:bodyPr/>
          <a:lstStyle>
            <a:lvl1pPr marL="2286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1pPr>
            <a:lvl2pPr marL="457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2pPr>
            <a:lvl3pPr marL="685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3pPr>
            <a:lvl4pPr marL="914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4pPr>
            <a:lvl5pPr marL="11430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5pPr>
            <a:lvl6pPr marL="13716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6pPr>
            <a:lvl7pPr marL="1600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7pPr>
            <a:lvl8pPr marL="1828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8pPr>
            <a:lvl9pPr marL="2057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9pPr>
          </a:lstStyle>
          <a:p>
            <a:pPr marL="342900" indent="-342900">
              <a:lnSpc>
                <a:spcPct val="150000"/>
              </a:lnSpc>
              <a:buFont typeface="Arial" panose="020B0604020202020204" pitchFamily="34" charset="0"/>
              <a:buChar char="•"/>
            </a:pPr>
            <a:r>
              <a:rPr lang="en-US" sz="2250" dirty="0">
                <a:solidFill>
                  <a:schemeClr val="tx1"/>
                </a:solidFill>
              </a:rPr>
              <a:t>Direction &amp; Focus</a:t>
            </a:r>
          </a:p>
          <a:p>
            <a:pPr marL="342900" indent="-342900">
              <a:lnSpc>
                <a:spcPct val="150000"/>
              </a:lnSpc>
              <a:buFont typeface="Arial" panose="020B0604020202020204" pitchFamily="34" charset="0"/>
              <a:buChar char="•"/>
            </a:pPr>
            <a:r>
              <a:rPr lang="en-US" sz="2250" dirty="0">
                <a:solidFill>
                  <a:schemeClr val="tx1"/>
                </a:solidFill>
              </a:rPr>
              <a:t>Prioritization</a:t>
            </a:r>
          </a:p>
          <a:p>
            <a:pPr marL="342900" indent="-342900">
              <a:lnSpc>
                <a:spcPct val="150000"/>
              </a:lnSpc>
              <a:buFont typeface="Arial" panose="020B0604020202020204" pitchFamily="34" charset="0"/>
              <a:buChar char="•"/>
            </a:pPr>
            <a:r>
              <a:rPr lang="en-US" sz="2250" dirty="0">
                <a:solidFill>
                  <a:schemeClr val="tx1"/>
                </a:solidFill>
              </a:rPr>
              <a:t>Alignment &amp; Coordination</a:t>
            </a:r>
          </a:p>
          <a:p>
            <a:pPr marL="342900" indent="-342900">
              <a:lnSpc>
                <a:spcPct val="150000"/>
              </a:lnSpc>
              <a:buFont typeface="Arial" panose="020B0604020202020204" pitchFamily="34" charset="0"/>
              <a:buChar char="•"/>
            </a:pPr>
            <a:r>
              <a:rPr lang="en-US" sz="2250" dirty="0">
                <a:solidFill>
                  <a:schemeClr val="tx1"/>
                </a:solidFill>
              </a:rPr>
              <a:t>Risk Management</a:t>
            </a:r>
          </a:p>
          <a:p>
            <a:pPr marL="342900" indent="-342900">
              <a:lnSpc>
                <a:spcPct val="150000"/>
              </a:lnSpc>
              <a:buFont typeface="Arial" panose="020B0604020202020204" pitchFamily="34" charset="0"/>
              <a:buChar char="•"/>
            </a:pPr>
            <a:r>
              <a:rPr lang="en-US" sz="2250" dirty="0">
                <a:solidFill>
                  <a:schemeClr val="tx1"/>
                </a:solidFill>
              </a:rPr>
              <a:t>Measure Performance </a:t>
            </a:r>
          </a:p>
          <a:p>
            <a:pPr marL="342900" indent="-342900">
              <a:lnSpc>
                <a:spcPct val="150000"/>
              </a:lnSpc>
              <a:buFont typeface="Arial" panose="020B0604020202020204" pitchFamily="34" charset="0"/>
              <a:buChar char="•"/>
            </a:pPr>
            <a:r>
              <a:rPr lang="en-US" sz="2250" dirty="0">
                <a:solidFill>
                  <a:schemeClr val="tx1"/>
                </a:solidFill>
              </a:rPr>
              <a:t>Engagement &amp; Communication</a:t>
            </a:r>
          </a:p>
          <a:p>
            <a:pPr marL="342900" indent="-342900">
              <a:lnSpc>
                <a:spcPct val="150000"/>
              </a:lnSpc>
              <a:buFont typeface="Arial" panose="020B0604020202020204" pitchFamily="34" charset="0"/>
              <a:buChar char="•"/>
            </a:pPr>
            <a:r>
              <a:rPr lang="en-US" sz="2250" dirty="0">
                <a:solidFill>
                  <a:schemeClr val="tx1"/>
                </a:solidFill>
              </a:rPr>
              <a:t>Data Driven Decision Making</a:t>
            </a:r>
          </a:p>
        </p:txBody>
      </p:sp>
      <p:sp>
        <p:nvSpPr>
          <p:cNvPr id="10" name="Titel 1">
            <a:extLst>
              <a:ext uri="{FF2B5EF4-FFF2-40B4-BE49-F238E27FC236}">
                <a16:creationId xmlns:a16="http://schemas.microsoft.com/office/drawing/2014/main" id="{973A0FAF-92B4-5EC2-0CCC-9F002A50AD1F}"/>
              </a:ext>
            </a:extLst>
          </p:cNvPr>
          <p:cNvSpPr txBox="1">
            <a:spLocks/>
          </p:cNvSpPr>
          <p:nvPr/>
        </p:nvSpPr>
        <p:spPr>
          <a:xfrm>
            <a:off x="180161" y="848182"/>
            <a:ext cx="4338428" cy="22963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lvl1pPr marL="0" marR="0" indent="0" algn="l" defTabSz="914377" rtl="0" eaLnBrk="1" latinLnBrk="0" hangingPunct="1">
              <a:lnSpc>
                <a:spcPct val="80000"/>
              </a:lnSpc>
              <a:spcBef>
                <a:spcPts val="0"/>
              </a:spcBef>
              <a:spcAft>
                <a:spcPts val="0"/>
              </a:spcAft>
              <a:buClrTx/>
              <a:buSzTx/>
              <a:buFontTx/>
              <a:buNone/>
              <a:tabLst/>
              <a:defRPr sz="3188" b="0" i="0" u="none" strike="noStrike" cap="none" spc="-64" baseline="0">
                <a:solidFill>
                  <a:srgbClr val="000000"/>
                </a:solidFill>
                <a:uFillTx/>
                <a:latin typeface="Space Grotesk Light" pitchFamily="2" charset="77"/>
                <a:ea typeface="+mn-ea"/>
                <a:cs typeface="Space Grotesk Light" pitchFamily="2" charset="77"/>
                <a:sym typeface="Helvetica Neue"/>
              </a:defRPr>
            </a:lvl1pPr>
            <a:lvl2pPr marL="0" marR="0" indent="1714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2pPr>
            <a:lvl3pPr marL="0" marR="0" indent="3429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3pPr>
            <a:lvl4pPr marL="0" marR="0" indent="5143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4pPr>
            <a:lvl5pPr marL="0" marR="0" indent="6858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5pPr>
            <a:lvl6pPr marL="0" marR="0" indent="8572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6pPr>
            <a:lvl7pPr marL="0" marR="0" indent="10287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7pPr>
            <a:lvl8pPr marL="0" marR="0" indent="12001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8pPr>
            <a:lvl9pPr marL="0" marR="0" indent="13716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9pPr>
          </a:lstStyle>
          <a:p>
            <a:r>
              <a:rPr lang="en-US" sz="4125">
                <a:solidFill>
                  <a:srgbClr val="1E272C"/>
                </a:solidFill>
                <a:latin typeface="Space Grotesk Light"/>
              </a:rPr>
              <a:t>Why a Strategic Roadmap is Important</a:t>
            </a:r>
            <a:endParaRPr lang="en-US" sz="4125" dirty="0"/>
          </a:p>
        </p:txBody>
      </p:sp>
      <p:sp>
        <p:nvSpPr>
          <p:cNvPr id="12" name="Slide Number Placeholder 11">
            <a:extLst>
              <a:ext uri="{FF2B5EF4-FFF2-40B4-BE49-F238E27FC236}">
                <a16:creationId xmlns:a16="http://schemas.microsoft.com/office/drawing/2014/main" id="{3074806B-1843-A270-CC99-2F1D8B154A76}"/>
              </a:ext>
            </a:extLst>
          </p:cNvPr>
          <p:cNvSpPr>
            <a:spLocks noGrp="1"/>
          </p:cNvSpPr>
          <p:nvPr>
            <p:ph type="sldNum" sz="quarter" idx="4294967295"/>
          </p:nvPr>
        </p:nvSpPr>
        <p:spPr>
          <a:xfrm>
            <a:off x="189703" y="4784258"/>
            <a:ext cx="666818" cy="218008"/>
          </a:xfrm>
        </p:spPr>
        <p:txBody>
          <a:bodyPr/>
          <a:lstStyle/>
          <a:p>
            <a:fld id="{86CB4B4D-7CA3-9044-876B-883B54F8677D}" type="slidenum">
              <a:rPr lang="nl-NL" smtClean="0"/>
              <a:pPr/>
              <a:t>2</a:t>
            </a:fld>
            <a:endParaRPr lang="nl-NL"/>
          </a:p>
        </p:txBody>
      </p:sp>
    </p:spTree>
    <p:extLst>
      <p:ext uri="{BB962C8B-B14F-4D97-AF65-F5344CB8AC3E}">
        <p14:creationId xmlns:p14="http://schemas.microsoft.com/office/powerpoint/2010/main" val="155924555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83DA0-899C-884E-7AE1-D23732CEC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9F911-1959-6F1B-F237-93F0C0B8B7F0}"/>
              </a:ext>
            </a:extLst>
          </p:cNvPr>
          <p:cNvSpPr>
            <a:spLocks noGrp="1"/>
          </p:cNvSpPr>
          <p:nvPr>
            <p:ph type="title"/>
          </p:nvPr>
        </p:nvSpPr>
        <p:spPr/>
        <p:txBody>
          <a:bodyPr/>
          <a:lstStyle/>
          <a:p>
            <a:r>
              <a:rPr lang="nl-NL" dirty="0" err="1"/>
              <a:t>What</a:t>
            </a:r>
            <a:r>
              <a:rPr lang="nl-NL" dirty="0"/>
              <a:t> we </a:t>
            </a:r>
            <a:r>
              <a:rPr lang="nl-NL" dirty="0" err="1"/>
              <a:t>need</a:t>
            </a:r>
            <a:r>
              <a:rPr lang="nl-NL" dirty="0"/>
              <a:t> </a:t>
            </a:r>
            <a:r>
              <a:rPr lang="nl-NL" dirty="0" err="1"/>
              <a:t>from</a:t>
            </a:r>
            <a:r>
              <a:rPr lang="nl-NL" dirty="0"/>
              <a:t> NS</a:t>
            </a:r>
            <a:endParaRPr lang="en-GB" dirty="0"/>
          </a:p>
        </p:txBody>
      </p:sp>
      <p:sp>
        <p:nvSpPr>
          <p:cNvPr id="3" name="Content Placeholder 2">
            <a:extLst>
              <a:ext uri="{FF2B5EF4-FFF2-40B4-BE49-F238E27FC236}">
                <a16:creationId xmlns:a16="http://schemas.microsoft.com/office/drawing/2014/main" id="{DA73C52B-0BE3-1BC9-5DE3-7DC816066687}"/>
              </a:ext>
            </a:extLst>
          </p:cNvPr>
          <p:cNvSpPr>
            <a:spLocks noGrp="1"/>
          </p:cNvSpPr>
          <p:nvPr>
            <p:ph sz="half" idx="1"/>
          </p:nvPr>
        </p:nvSpPr>
        <p:spPr>
          <a:xfrm>
            <a:off x="628650" y="1369219"/>
            <a:ext cx="7349694" cy="3263504"/>
          </a:xfrm>
        </p:spPr>
        <p:txBody>
          <a:bodyPr/>
          <a:lstStyle/>
          <a:p>
            <a:r>
              <a:rPr lang="en-GB" sz="1350" b="1" dirty="0" err="1">
                <a:solidFill>
                  <a:srgbClr val="000000"/>
                </a:solidFill>
                <a:latin typeface="Aptos" panose="020B0004020202020204" pitchFamily="34" charset="0"/>
                <a:ea typeface="Aptos" panose="020B0004020202020204" pitchFamily="34" charset="0"/>
                <a:cs typeface="Aptos" panose="020B0004020202020204" pitchFamily="34" charset="0"/>
              </a:rPr>
              <a:t>Hematology</a:t>
            </a:r>
            <a:r>
              <a:rPr lang="en-GB" sz="1350" b="1" dirty="0">
                <a:solidFill>
                  <a:srgbClr val="000000"/>
                </a:solidFill>
                <a:latin typeface="Aptos" panose="020B0004020202020204" pitchFamily="34" charset="0"/>
                <a:ea typeface="Aptos" panose="020B0004020202020204" pitchFamily="34" charset="0"/>
                <a:cs typeface="Aptos" panose="020B0004020202020204" pitchFamily="34" charset="0"/>
              </a:rPr>
              <a:t> recognised as a unified specialty (clinical, diagnostics)</a:t>
            </a:r>
          </a:p>
          <a:p>
            <a:endParaRPr lang="en-GB" sz="1350" dirty="0">
              <a:solidFill>
                <a:srgbClr val="000000"/>
              </a:solidFill>
              <a:latin typeface="Aptos" panose="020B0004020202020204" pitchFamily="34" charset="0"/>
              <a:ea typeface="Aptos" panose="020B0004020202020204" pitchFamily="34" charset="0"/>
              <a:cs typeface="Aptos" panose="020B0004020202020204" pitchFamily="34" charset="0"/>
            </a:endParaRPr>
          </a:p>
          <a:p>
            <a:r>
              <a:rPr lang="en-GB" sz="1350" dirty="0">
                <a:solidFill>
                  <a:srgbClr val="000000"/>
                </a:solidFill>
                <a:latin typeface="Aptos" panose="020B0004020202020204" pitchFamily="34" charset="0"/>
                <a:ea typeface="Aptos" panose="020B0004020202020204" pitchFamily="34" charset="0"/>
                <a:cs typeface="Aptos" panose="020B0004020202020204" pitchFamily="34" charset="0"/>
              </a:rPr>
              <a:t>What are your priorities or needs that could be addressed by recognition of </a:t>
            </a:r>
            <a:r>
              <a:rPr lang="en-GB" sz="1350" dirty="0" err="1">
                <a:solidFill>
                  <a:srgbClr val="000000"/>
                </a:solidFill>
                <a:latin typeface="Aptos" panose="020B0004020202020204" pitchFamily="34" charset="0"/>
                <a:ea typeface="Aptos" panose="020B0004020202020204" pitchFamily="34" charset="0"/>
                <a:cs typeface="Aptos" panose="020B0004020202020204" pitchFamily="34" charset="0"/>
              </a:rPr>
              <a:t>hematology</a:t>
            </a:r>
            <a:r>
              <a:rPr lang="en-GB" sz="1350" dirty="0">
                <a:solidFill>
                  <a:srgbClr val="000000"/>
                </a:solidFill>
                <a:latin typeface="Aptos" panose="020B0004020202020204" pitchFamily="34" charset="0"/>
                <a:ea typeface="Aptos" panose="020B0004020202020204" pitchFamily="34" charset="0"/>
                <a:cs typeface="Aptos" panose="020B0004020202020204" pitchFamily="34" charset="0"/>
              </a:rPr>
              <a:t> as a unified specialty by UEMS?</a:t>
            </a:r>
          </a:p>
          <a:p>
            <a:endParaRPr lang="en-GB" sz="1350" dirty="0">
              <a:solidFill>
                <a:srgbClr val="000000"/>
              </a:solidFill>
              <a:latin typeface="Aptos" panose="020B0004020202020204" pitchFamily="34" charset="0"/>
              <a:ea typeface="Aptos" panose="020B0004020202020204" pitchFamily="34" charset="0"/>
              <a:cs typeface="Aptos" panose="020B0004020202020204" pitchFamily="34" charset="0"/>
            </a:endParaRPr>
          </a:p>
          <a:p>
            <a:r>
              <a:rPr lang="en-GB" sz="1350" b="1" dirty="0">
                <a:solidFill>
                  <a:srgbClr val="000000"/>
                </a:solidFill>
                <a:latin typeface="Aptos" panose="020B0004020202020204" pitchFamily="34" charset="0"/>
                <a:ea typeface="Aptos" panose="020B0004020202020204" pitchFamily="34" charset="0"/>
                <a:cs typeface="Aptos" panose="020B0004020202020204" pitchFamily="34" charset="0"/>
              </a:rPr>
              <a:t>Joint accreditation EACCME-EBAH</a:t>
            </a:r>
          </a:p>
          <a:p>
            <a:endParaRPr lang="en-GB" sz="1350" dirty="0">
              <a:solidFill>
                <a:srgbClr val="000000"/>
              </a:solidFill>
              <a:latin typeface="Aptos" panose="020B0004020202020204" pitchFamily="34" charset="0"/>
              <a:ea typeface="Aptos" panose="020B0004020202020204" pitchFamily="34" charset="0"/>
              <a:cs typeface="Aptos" panose="020B0004020202020204" pitchFamily="34" charset="0"/>
            </a:endParaRPr>
          </a:p>
          <a:p>
            <a:r>
              <a:rPr lang="en-GB" sz="1350" dirty="0">
                <a:solidFill>
                  <a:srgbClr val="000000"/>
                </a:solidFill>
                <a:latin typeface="Aptos" panose="020B0004020202020204" pitchFamily="34" charset="0"/>
                <a:ea typeface="Aptos" panose="020B0004020202020204" pitchFamily="34" charset="0"/>
                <a:cs typeface="Aptos" panose="020B0004020202020204" pitchFamily="34" charset="0"/>
              </a:rPr>
              <a:t>What are your benefits and does this support your goals related to CME and learning?</a:t>
            </a:r>
          </a:p>
          <a:p>
            <a:endParaRPr lang="en-GB" sz="1350" dirty="0">
              <a:solidFill>
                <a:srgbClr val="000000"/>
              </a:solidFill>
              <a:latin typeface="Aptos" panose="020B0004020202020204" pitchFamily="34" charset="0"/>
              <a:ea typeface="Aptos" panose="020B0004020202020204" pitchFamily="34" charset="0"/>
              <a:cs typeface="Aptos" panose="020B0004020202020204" pitchFamily="34" charset="0"/>
            </a:endParaRPr>
          </a:p>
          <a:p>
            <a:endParaRPr lang="en-GB" sz="1350" dirty="0">
              <a:solidFill>
                <a:srgbClr val="000000"/>
              </a:solidFill>
              <a:latin typeface="Aptos" panose="020B0004020202020204" pitchFamily="34" charset="0"/>
              <a:ea typeface="Aptos" panose="020B0004020202020204" pitchFamily="34" charset="0"/>
              <a:cs typeface="Aptos" panose="020B0004020202020204" pitchFamily="34" charset="0"/>
            </a:endParaRPr>
          </a:p>
          <a:p>
            <a:endParaRPr lang="en-GB" sz="1350" dirty="0">
              <a:solidFill>
                <a:srgbClr val="000000"/>
              </a:solidFill>
              <a:latin typeface="Aptos" panose="020B0004020202020204" pitchFamily="34" charset="0"/>
              <a:ea typeface="Aptos" panose="020B0004020202020204" pitchFamily="34" charset="0"/>
              <a:cs typeface="Aptos" panose="020B0004020202020204" pitchFamily="34" charset="0"/>
            </a:endParaRPr>
          </a:p>
          <a:p>
            <a:endParaRPr lang="en-GB" sz="1350" dirty="0">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6" name="Slide Number Placeholder 5">
            <a:extLst>
              <a:ext uri="{FF2B5EF4-FFF2-40B4-BE49-F238E27FC236}">
                <a16:creationId xmlns:a16="http://schemas.microsoft.com/office/drawing/2014/main" id="{64DB2E84-CDD4-D2F5-4470-6D8D804F998F}"/>
              </a:ext>
            </a:extLst>
          </p:cNvPr>
          <p:cNvSpPr>
            <a:spLocks noGrp="1"/>
          </p:cNvSpPr>
          <p:nvPr>
            <p:ph type="sldNum" sz="quarter" idx="12"/>
          </p:nvPr>
        </p:nvSpPr>
        <p:spPr/>
        <p:txBody>
          <a:bodyPr/>
          <a:lstStyle/>
          <a:p>
            <a:pPr defTabSz="685800" hangingPunct="1">
              <a:spcBef>
                <a:spcPts val="0"/>
              </a:spcBef>
            </a:pPr>
            <a:fld id="{572F2746-8345-4AA7-A115-4EBDE4869A11}" type="slidenum">
              <a:rPr lang="en-NL" b="0" kern="1200">
                <a:solidFill>
                  <a:srgbClr val="1E272C"/>
                </a:solidFill>
                <a:latin typeface="Work Sans"/>
              </a:rPr>
              <a:pPr defTabSz="685800" hangingPunct="1">
                <a:spcBef>
                  <a:spcPts val="0"/>
                </a:spcBef>
              </a:pPr>
              <a:t>20</a:t>
            </a:fld>
            <a:endParaRPr lang="en-NL" b="0" kern="1200">
              <a:solidFill>
                <a:srgbClr val="1E272C"/>
              </a:solidFill>
              <a:latin typeface="Work Sans"/>
            </a:endParaRPr>
          </a:p>
        </p:txBody>
      </p:sp>
      <p:sp>
        <p:nvSpPr>
          <p:cNvPr id="4" name="Footer Placeholder 3">
            <a:extLst>
              <a:ext uri="{FF2B5EF4-FFF2-40B4-BE49-F238E27FC236}">
                <a16:creationId xmlns:a16="http://schemas.microsoft.com/office/drawing/2014/main" id="{3BA092A0-8F24-4AFD-70EA-404D7B2E7046}"/>
              </a:ext>
            </a:extLst>
          </p:cNvPr>
          <p:cNvSpPr>
            <a:spLocks noGrp="1"/>
          </p:cNvSpPr>
          <p:nvPr>
            <p:ph type="ftr" sz="quarter" idx="11"/>
          </p:nvPr>
        </p:nvSpPr>
        <p:spPr/>
        <p:txBody>
          <a:bodyPr/>
          <a:lstStyle/>
          <a:p>
            <a:r>
              <a:rPr lang="en-NL" dirty="0"/>
              <a:t>NS Days 2025 &gt; Antonio Almeida &gt; EHA President</a:t>
            </a:r>
          </a:p>
        </p:txBody>
      </p:sp>
    </p:spTree>
    <p:extLst>
      <p:ext uri="{BB962C8B-B14F-4D97-AF65-F5344CB8AC3E}">
        <p14:creationId xmlns:p14="http://schemas.microsoft.com/office/powerpoint/2010/main" val="3495892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9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jdelijke aanduiding voor tekst 59">
            <a:extLst>
              <a:ext uri="{FF2B5EF4-FFF2-40B4-BE49-F238E27FC236}">
                <a16:creationId xmlns:a16="http://schemas.microsoft.com/office/drawing/2014/main" id="{19592D1D-C907-0EB5-EC3D-DB1F4B7E431E}"/>
              </a:ext>
            </a:extLst>
          </p:cNvPr>
          <p:cNvSpPr>
            <a:spLocks noGrp="1"/>
          </p:cNvSpPr>
          <p:nvPr>
            <p:ph type="body" sz="quarter" idx="10"/>
          </p:nvPr>
        </p:nvSpPr>
        <p:spPr>
          <a:xfrm>
            <a:off x="179995" y="4358355"/>
            <a:ext cx="4338428" cy="576430"/>
          </a:xfrm>
        </p:spPr>
        <p:txBody>
          <a:bodyPr/>
          <a:lstStyle/>
          <a:p>
            <a:r>
              <a:rPr lang="en-US" dirty="0"/>
              <a:t>February 2025</a:t>
            </a:r>
          </a:p>
        </p:txBody>
      </p:sp>
      <p:sp>
        <p:nvSpPr>
          <p:cNvPr id="59" name="Ondertitel 58">
            <a:extLst>
              <a:ext uri="{FF2B5EF4-FFF2-40B4-BE49-F238E27FC236}">
                <a16:creationId xmlns:a16="http://schemas.microsoft.com/office/drawing/2014/main" id="{D17F6A5F-3C9D-6241-6656-D1F18410C9AF}"/>
              </a:ext>
            </a:extLst>
          </p:cNvPr>
          <p:cNvSpPr>
            <a:spLocks noGrp="1"/>
          </p:cNvSpPr>
          <p:nvPr>
            <p:ph type="subTitle" idx="1"/>
          </p:nvPr>
        </p:nvSpPr>
        <p:spPr>
          <a:xfrm>
            <a:off x="179995" y="3407480"/>
            <a:ext cx="4338428" cy="1087775"/>
          </a:xfrm>
        </p:spPr>
        <p:txBody>
          <a:bodyPr vert="horz" lIns="68580" tIns="34290" rIns="68580" bIns="34290" rtlCol="0" anchor="t">
            <a:noAutofit/>
          </a:bodyPr>
          <a:lstStyle/>
          <a:p>
            <a:r>
              <a:rPr lang="nl-NL" b="1" dirty="0"/>
              <a:t>Antonio Almeida</a:t>
            </a:r>
          </a:p>
          <a:p>
            <a:r>
              <a:rPr lang="nl-NL" dirty="0"/>
              <a:t>EHA President</a:t>
            </a:r>
          </a:p>
        </p:txBody>
      </p:sp>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a:xfrm>
            <a:off x="180161" y="848182"/>
            <a:ext cx="4130582" cy="2296326"/>
          </a:xfrm>
        </p:spPr>
        <p:txBody>
          <a:bodyPr/>
          <a:lstStyle/>
          <a:p>
            <a:r>
              <a:rPr lang="nl-NL" dirty="0"/>
              <a:t>E</a:t>
            </a:r>
            <a:r>
              <a:rPr lang="en-US" dirty="0"/>
              <a:t>HA </a:t>
            </a:r>
            <a:br>
              <a:rPr lang="en-US" dirty="0"/>
            </a:br>
            <a:r>
              <a:rPr lang="en-US" dirty="0"/>
              <a:t>Career Mapping</a:t>
            </a:r>
          </a:p>
        </p:txBody>
      </p:sp>
      <p:pic>
        <p:nvPicPr>
          <p:cNvPr id="1026" name="Picture 2">
            <a:extLst>
              <a:ext uri="{FF2B5EF4-FFF2-40B4-BE49-F238E27FC236}">
                <a16:creationId xmlns:a16="http://schemas.microsoft.com/office/drawing/2014/main" id="{6EC3EB51-E141-5CF5-9C9A-EA47041BB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568B9-6AB4-2709-D0E1-CA3F9A614F50}"/>
              </a:ext>
            </a:extLst>
          </p:cNvPr>
          <p:cNvSpPr>
            <a:spLocks noGrp="1"/>
          </p:cNvSpPr>
          <p:nvPr>
            <p:ph type="title"/>
          </p:nvPr>
        </p:nvSpPr>
        <p:spPr>
          <a:xfrm>
            <a:off x="225029" y="207149"/>
            <a:ext cx="8693943" cy="1051289"/>
          </a:xfrm>
        </p:spPr>
        <p:txBody>
          <a:bodyPr/>
          <a:lstStyle/>
          <a:p>
            <a:r>
              <a:rPr lang="en-US"/>
              <a:t>Career paths in hematology website</a:t>
            </a:r>
          </a:p>
        </p:txBody>
      </p:sp>
      <p:sp>
        <p:nvSpPr>
          <p:cNvPr id="9" name="Tijdelijke aanduiding voor inhoud 8">
            <a:extLst>
              <a:ext uri="{FF2B5EF4-FFF2-40B4-BE49-F238E27FC236}">
                <a16:creationId xmlns:a16="http://schemas.microsoft.com/office/drawing/2014/main" id="{0ECCFCE4-6E1C-FEFD-B8F0-03FE153E1028}"/>
              </a:ext>
            </a:extLst>
          </p:cNvPr>
          <p:cNvSpPr>
            <a:spLocks noGrp="1"/>
          </p:cNvSpPr>
          <p:nvPr>
            <p:ph idx="1"/>
          </p:nvPr>
        </p:nvSpPr>
        <p:spPr>
          <a:xfrm>
            <a:off x="237814" y="1517839"/>
            <a:ext cx="8693943" cy="3068821"/>
          </a:xfrm>
        </p:spPr>
        <p:txBody>
          <a:bodyPr numCol="1"/>
          <a:lstStyle/>
          <a:p>
            <a:r>
              <a:rPr lang="en-GB" sz="1350" b="1" dirty="0">
                <a:solidFill>
                  <a:srgbClr val="000000"/>
                </a:solidFill>
                <a:latin typeface="Verdana" panose="020B0604030504040204" pitchFamily="34" charset="0"/>
                <a:ea typeface="Aptos" panose="020B0004020202020204" pitchFamily="34" charset="0"/>
                <a:cs typeface="Aptos" panose="020B0004020202020204" pitchFamily="34" charset="0"/>
              </a:rPr>
              <a:t>Objective: EHA wants to increase understanding of career paths in </a:t>
            </a:r>
            <a:r>
              <a:rPr lang="en-GB" sz="1350" b="1" dirty="0" err="1">
                <a:solidFill>
                  <a:srgbClr val="000000"/>
                </a:solidFill>
                <a:latin typeface="Verdana" panose="020B0604030504040204" pitchFamily="34" charset="0"/>
                <a:ea typeface="Aptos" panose="020B0004020202020204" pitchFamily="34" charset="0"/>
                <a:cs typeface="Aptos" panose="020B0004020202020204" pitchFamily="34" charset="0"/>
              </a:rPr>
              <a:t>hematology</a:t>
            </a:r>
            <a:r>
              <a:rPr lang="en-GB" sz="1350" b="1" dirty="0">
                <a:solidFill>
                  <a:srgbClr val="000000"/>
                </a:solidFill>
                <a:latin typeface="Verdana" panose="020B0604030504040204" pitchFamily="34" charset="0"/>
                <a:ea typeface="Aptos" panose="020B0004020202020204" pitchFamily="34" charset="0"/>
                <a:cs typeface="Aptos" panose="020B0004020202020204" pitchFamily="34" charset="0"/>
              </a:rPr>
              <a:t> by helping people to access clear, at-a-glance information for European countries.</a:t>
            </a:r>
          </a:p>
          <a:p>
            <a:endParaRPr lang="en-US" sz="1350" dirty="0">
              <a:latin typeface="Aptos" panose="020B0004020202020204" pitchFamily="34" charset="0"/>
              <a:ea typeface="Aptos" panose="020B0004020202020204" pitchFamily="34" charset="0"/>
              <a:cs typeface="Aptos" panose="020B0004020202020204" pitchFamily="34" charset="0"/>
            </a:endParaRPr>
          </a:p>
          <a:p>
            <a:r>
              <a:rPr lang="en-GB" sz="1350" dirty="0">
                <a:solidFill>
                  <a:srgbClr val="000000"/>
                </a:solidFill>
                <a:latin typeface="Verdana" panose="020B0604030504040204" pitchFamily="34" charset="0"/>
                <a:ea typeface="Aptos" panose="020B0004020202020204" pitchFamily="34" charset="0"/>
                <a:cs typeface="Aptos" panose="020B0004020202020204" pitchFamily="34" charset="0"/>
              </a:rPr>
              <a:t>Solution: Developed a new online tool that will enable anyone to view — and compare — the different tracks in Europe. We've created this tool to:</a:t>
            </a:r>
          </a:p>
          <a:p>
            <a:endParaRPr lang="en-GB" sz="1350" dirty="0">
              <a:solidFill>
                <a:srgbClr val="000000"/>
              </a:solidFill>
              <a:latin typeface="Verdana" panose="020B0604030504040204" pitchFamily="34" charset="0"/>
              <a:ea typeface="Aptos" panose="020B0004020202020204" pitchFamily="34" charset="0"/>
              <a:cs typeface="Aptos" panose="020B0004020202020204" pitchFamily="34" charset="0"/>
            </a:endParaRPr>
          </a:p>
          <a:p>
            <a:pPr marL="257175" indent="-257175">
              <a:buSzPts val="1000"/>
              <a:buFont typeface="Symbol" panose="05050102010706020507" pitchFamily="18" charset="2"/>
              <a:buChar char=""/>
              <a:tabLst>
                <a:tab pos="342900" algn="l"/>
              </a:tabLst>
            </a:pPr>
            <a:r>
              <a:rPr lang="en-GB" sz="1350" dirty="0">
                <a:solidFill>
                  <a:srgbClr val="000000"/>
                </a:solidFill>
                <a:latin typeface="Verdana" panose="020B0604030504040204" pitchFamily="34" charset="0"/>
                <a:ea typeface="Aptos" panose="020B0004020202020204" pitchFamily="34" charset="0"/>
                <a:cs typeface="Aptos" panose="020B0004020202020204" pitchFamily="34" charset="0"/>
              </a:rPr>
              <a:t>Make it easy for you to visualize how career paths in </a:t>
            </a:r>
            <a:r>
              <a:rPr lang="en-GB" sz="1350" dirty="0" err="1">
                <a:solidFill>
                  <a:srgbClr val="000000"/>
                </a:solidFill>
                <a:latin typeface="Verdana" panose="020B0604030504040204" pitchFamily="34" charset="0"/>
                <a:ea typeface="Aptos" panose="020B0004020202020204" pitchFamily="34" charset="0"/>
                <a:cs typeface="Aptos" panose="020B0004020202020204" pitchFamily="34" charset="0"/>
              </a:rPr>
              <a:t>hematology</a:t>
            </a:r>
            <a:r>
              <a:rPr lang="en-GB" sz="1350" dirty="0">
                <a:solidFill>
                  <a:srgbClr val="000000"/>
                </a:solidFill>
                <a:latin typeface="Verdana" panose="020B0604030504040204" pitchFamily="34" charset="0"/>
                <a:ea typeface="Aptos" panose="020B0004020202020204" pitchFamily="34" charset="0"/>
                <a:cs typeface="Aptos" panose="020B0004020202020204" pitchFamily="34" charset="0"/>
              </a:rPr>
              <a:t> differ across European countries</a:t>
            </a:r>
          </a:p>
          <a:p>
            <a:pPr marL="257175" indent="-257175">
              <a:buSzPts val="1000"/>
              <a:buFont typeface="Symbol" panose="05050102010706020507" pitchFamily="18" charset="2"/>
              <a:buChar char=""/>
              <a:tabLst>
                <a:tab pos="342900" algn="l"/>
              </a:tabLst>
            </a:pPr>
            <a:endParaRPr lang="en-US" sz="1350" dirty="0">
              <a:latin typeface="Aptos" panose="020B0004020202020204" pitchFamily="34" charset="0"/>
              <a:ea typeface="Aptos" panose="020B0004020202020204" pitchFamily="34" charset="0"/>
              <a:cs typeface="Aptos" panose="020B0004020202020204" pitchFamily="34" charset="0"/>
            </a:endParaRPr>
          </a:p>
          <a:p>
            <a:pPr marL="257175" indent="-257175">
              <a:buSzPts val="1000"/>
              <a:buFont typeface="Symbol" panose="05050102010706020507" pitchFamily="18" charset="2"/>
              <a:buChar char=""/>
              <a:tabLst>
                <a:tab pos="342900" algn="l"/>
              </a:tabLst>
            </a:pPr>
            <a:r>
              <a:rPr lang="en-GB" sz="1350" dirty="0">
                <a:solidFill>
                  <a:srgbClr val="000000"/>
                </a:solidFill>
                <a:latin typeface="Verdana" panose="020B0604030504040204" pitchFamily="34" charset="0"/>
                <a:ea typeface="Aptos" panose="020B0004020202020204" pitchFamily="34" charset="0"/>
                <a:cs typeface="Aptos" panose="020B0004020202020204" pitchFamily="34" charset="0"/>
              </a:rPr>
              <a:t>Promote harmonization of </a:t>
            </a:r>
            <a:r>
              <a:rPr lang="en-GB" sz="1350" dirty="0" err="1">
                <a:solidFill>
                  <a:srgbClr val="000000"/>
                </a:solidFill>
                <a:latin typeface="Verdana" panose="020B0604030504040204" pitchFamily="34" charset="0"/>
                <a:ea typeface="Aptos" panose="020B0004020202020204" pitchFamily="34" charset="0"/>
                <a:cs typeface="Aptos" panose="020B0004020202020204" pitchFamily="34" charset="0"/>
              </a:rPr>
              <a:t>Hematology</a:t>
            </a:r>
            <a:r>
              <a:rPr lang="en-GB" sz="1350" dirty="0">
                <a:solidFill>
                  <a:srgbClr val="000000"/>
                </a:solidFill>
                <a:latin typeface="Verdana" panose="020B0604030504040204" pitchFamily="34" charset="0"/>
                <a:ea typeface="Aptos" panose="020B0004020202020204" pitchFamily="34" charset="0"/>
                <a:cs typeface="Aptos" panose="020B0004020202020204" pitchFamily="34" charset="0"/>
              </a:rPr>
              <a:t> Education in Europe</a:t>
            </a:r>
            <a:endParaRPr lang="en-US" sz="1350" dirty="0">
              <a:latin typeface="Aptos" panose="020B0004020202020204" pitchFamily="34" charset="0"/>
              <a:ea typeface="Aptos" panose="020B0004020202020204" pitchFamily="34" charset="0"/>
              <a:cs typeface="Aptos" panose="020B0004020202020204" pitchFamily="34" charset="0"/>
            </a:endParaRPr>
          </a:p>
          <a:p>
            <a:endParaRPr lang="en-US" sz="1350" dirty="0">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Tijdelijke aanduiding voor voettekst 3">
            <a:extLst>
              <a:ext uri="{FF2B5EF4-FFF2-40B4-BE49-F238E27FC236}">
                <a16:creationId xmlns:a16="http://schemas.microsoft.com/office/drawing/2014/main" id="{29EB040F-C15F-368D-70B3-0129AD66FB8B}"/>
              </a:ext>
            </a:extLst>
          </p:cNvPr>
          <p:cNvSpPr>
            <a:spLocks noGrp="1"/>
          </p:cNvSpPr>
          <p:nvPr>
            <p:ph type="ftr" sz="quarter" idx="10"/>
          </p:nvPr>
        </p:nvSpPr>
        <p:spPr>
          <a:xfrm>
            <a:off x="495963" y="4690350"/>
            <a:ext cx="7482381" cy="273844"/>
          </a:xfrm>
        </p:spPr>
        <p:txBody>
          <a:bodyPr/>
          <a:lstStyle/>
          <a:p>
            <a:pPr defTabSz="685800" hangingPunct="1">
              <a:spcBef>
                <a:spcPts val="0"/>
              </a:spcBef>
            </a:pPr>
            <a:r>
              <a:rPr lang="en-US" b="0" kern="1200">
                <a:solidFill>
                  <a:srgbClr val="1E272C"/>
                </a:solidFill>
                <a:latin typeface="Work Sans"/>
              </a:rPr>
              <a:t>NS Days 2025 &gt; Antonio Almeida &gt; EHA President</a:t>
            </a:r>
          </a:p>
        </p:txBody>
      </p:sp>
      <p:sp>
        <p:nvSpPr>
          <p:cNvPr id="5" name="Tijdelijke aanduiding voor dianummer 4">
            <a:extLst>
              <a:ext uri="{FF2B5EF4-FFF2-40B4-BE49-F238E27FC236}">
                <a16:creationId xmlns:a16="http://schemas.microsoft.com/office/drawing/2014/main" id="{5EC9C992-98F3-1721-3AA1-39C5C26F86AA}"/>
              </a:ext>
            </a:extLst>
          </p:cNvPr>
          <p:cNvSpPr>
            <a:spLocks noGrp="1"/>
          </p:cNvSpPr>
          <p:nvPr>
            <p:ph type="sldNum" sz="quarter" idx="11"/>
          </p:nvPr>
        </p:nvSpPr>
        <p:spPr>
          <a:xfrm>
            <a:off x="-2678" y="4690349"/>
            <a:ext cx="444923" cy="273844"/>
          </a:xfrm>
        </p:spPr>
        <p:txBody>
          <a:bodyPr/>
          <a:lstStyle/>
          <a:p>
            <a:pPr defTabSz="685800" hangingPunct="1">
              <a:spcBef>
                <a:spcPts val="0"/>
              </a:spcBef>
            </a:pPr>
            <a:fld id="{42DF71BC-759E-4D06-B983-7D9FC16A403B}" type="slidenum">
              <a:rPr lang="en-US" b="0" kern="1200">
                <a:solidFill>
                  <a:srgbClr val="1E272C"/>
                </a:solidFill>
                <a:latin typeface="Work Sans"/>
              </a:rPr>
              <a:pPr defTabSz="685800" hangingPunct="1">
                <a:spcBef>
                  <a:spcPts val="0"/>
                </a:spcBef>
              </a:pPr>
              <a:t>23</a:t>
            </a:fld>
            <a:endParaRPr lang="en-US" b="0" kern="1200">
              <a:solidFill>
                <a:srgbClr val="1E272C"/>
              </a:solidFill>
              <a:latin typeface="Work Sans"/>
            </a:endParaRPr>
          </a:p>
        </p:txBody>
      </p:sp>
    </p:spTree>
    <p:extLst>
      <p:ext uri="{BB962C8B-B14F-4D97-AF65-F5344CB8AC3E}">
        <p14:creationId xmlns:p14="http://schemas.microsoft.com/office/powerpoint/2010/main" val="15426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A0FAF-92B4-5EC2-0CCC-9F002A50AD1F}"/>
              </a:ext>
            </a:extLst>
          </p:cNvPr>
          <p:cNvSpPr>
            <a:spLocks noGrp="1"/>
          </p:cNvSpPr>
          <p:nvPr>
            <p:ph type="title"/>
          </p:nvPr>
        </p:nvSpPr>
        <p:spPr>
          <a:xfrm>
            <a:off x="225029" y="207149"/>
            <a:ext cx="8693943" cy="1051289"/>
          </a:xfrm>
        </p:spPr>
        <p:txBody>
          <a:bodyPr/>
          <a:lstStyle/>
          <a:p>
            <a:r>
              <a:rPr lang="en-US"/>
              <a:t>Career paths in hematology website</a:t>
            </a:r>
          </a:p>
        </p:txBody>
      </p:sp>
      <p:sp>
        <p:nvSpPr>
          <p:cNvPr id="3" name="Tijdelijke aanduiding voor inhoud 2">
            <a:extLst>
              <a:ext uri="{FF2B5EF4-FFF2-40B4-BE49-F238E27FC236}">
                <a16:creationId xmlns:a16="http://schemas.microsoft.com/office/drawing/2014/main" id="{4A9EEB42-F17A-88FD-9D43-D889E9966AD6}"/>
              </a:ext>
            </a:extLst>
          </p:cNvPr>
          <p:cNvSpPr>
            <a:spLocks noGrp="1"/>
          </p:cNvSpPr>
          <p:nvPr>
            <p:ph idx="1"/>
          </p:nvPr>
        </p:nvSpPr>
        <p:spPr>
          <a:xfrm>
            <a:off x="1641022" y="1517839"/>
            <a:ext cx="5837465" cy="3068821"/>
          </a:xfrm>
        </p:spPr>
        <p:txBody>
          <a:bodyPr/>
          <a:lstStyle/>
          <a:p>
            <a:pPr lvl="1"/>
            <a:r>
              <a:rPr lang="en-US" dirty="0"/>
              <a:t>The visualizations are based upon data that is:</a:t>
            </a:r>
          </a:p>
          <a:p>
            <a:pPr lvl="1"/>
            <a:endParaRPr lang="en-US" dirty="0"/>
          </a:p>
          <a:p>
            <a:pPr lvl="1"/>
            <a:r>
              <a:rPr lang="en-US" dirty="0"/>
              <a:t>•	Provided by national societies across Europe</a:t>
            </a:r>
          </a:p>
          <a:p>
            <a:pPr lvl="1"/>
            <a:endParaRPr lang="en-US" dirty="0"/>
          </a:p>
          <a:p>
            <a:pPr lvl="1"/>
            <a:r>
              <a:rPr lang="en-US" dirty="0"/>
              <a:t>•	Validated by national teaching coordinators in 	each country</a:t>
            </a:r>
          </a:p>
          <a:p>
            <a:pPr lvl="1"/>
            <a:endParaRPr lang="en-US" dirty="0"/>
          </a:p>
          <a:p>
            <a:pPr lvl="1"/>
            <a:endParaRPr lang="en-US" dirty="0"/>
          </a:p>
          <a:p>
            <a:pPr lvl="1"/>
            <a:r>
              <a:rPr lang="en-US" dirty="0">
                <a:hlinkClick r:id="rId3">
                  <a:extLst>
                    <a:ext uri="{A12FA001-AC4F-418D-AE19-62706E023703}">
                      <ahyp:hlinkClr xmlns:ahyp="http://schemas.microsoft.com/office/drawing/2018/hyperlinkcolor" val="tx"/>
                    </a:ext>
                  </a:extLst>
                </a:hlinkClick>
              </a:rPr>
              <a:t>https://eha.coolercode.nl/</a:t>
            </a:r>
            <a:r>
              <a:rPr lang="en-US" dirty="0"/>
              <a:t> </a:t>
            </a:r>
          </a:p>
        </p:txBody>
      </p:sp>
      <p:sp>
        <p:nvSpPr>
          <p:cNvPr id="4" name="Tijdelijke aanduiding voor voettekst 3">
            <a:extLst>
              <a:ext uri="{FF2B5EF4-FFF2-40B4-BE49-F238E27FC236}">
                <a16:creationId xmlns:a16="http://schemas.microsoft.com/office/drawing/2014/main" id="{863A17DE-8E13-576E-4C6C-E5198D6221CE}"/>
              </a:ext>
            </a:extLst>
          </p:cNvPr>
          <p:cNvSpPr>
            <a:spLocks noGrp="1"/>
          </p:cNvSpPr>
          <p:nvPr>
            <p:ph type="ftr" sz="quarter" idx="10"/>
          </p:nvPr>
        </p:nvSpPr>
        <p:spPr>
          <a:xfrm>
            <a:off x="495963" y="4690350"/>
            <a:ext cx="7482381" cy="273844"/>
          </a:xfrm>
        </p:spPr>
        <p:txBody>
          <a:bodyPr/>
          <a:lstStyle/>
          <a:p>
            <a:pPr defTabSz="685800" hangingPunct="1">
              <a:spcBef>
                <a:spcPts val="0"/>
              </a:spcBef>
            </a:pPr>
            <a:r>
              <a:rPr lang="en-US" b="0" kern="1200">
                <a:solidFill>
                  <a:prstClr val="white"/>
                </a:solidFill>
                <a:latin typeface="Work Sans"/>
              </a:rPr>
              <a:t>NS Days 2025 &gt; Antonio Almeida &gt; EHA President</a:t>
            </a:r>
          </a:p>
        </p:txBody>
      </p:sp>
      <p:sp>
        <p:nvSpPr>
          <p:cNvPr id="5" name="Tijdelijke aanduiding voor dianummer 4">
            <a:extLst>
              <a:ext uri="{FF2B5EF4-FFF2-40B4-BE49-F238E27FC236}">
                <a16:creationId xmlns:a16="http://schemas.microsoft.com/office/drawing/2014/main" id="{52867B33-7242-30C8-97C1-88D6ED4EC142}"/>
              </a:ext>
            </a:extLst>
          </p:cNvPr>
          <p:cNvSpPr>
            <a:spLocks noGrp="1"/>
          </p:cNvSpPr>
          <p:nvPr>
            <p:ph type="sldNum" sz="quarter" idx="11"/>
          </p:nvPr>
        </p:nvSpPr>
        <p:spPr>
          <a:xfrm>
            <a:off x="-2678" y="4690349"/>
            <a:ext cx="444923" cy="273844"/>
          </a:xfrm>
        </p:spPr>
        <p:txBody>
          <a:bodyPr/>
          <a:lstStyle/>
          <a:p>
            <a:pPr defTabSz="685800" hangingPunct="1">
              <a:spcBef>
                <a:spcPts val="0"/>
              </a:spcBef>
            </a:pPr>
            <a:fld id="{42DF71BC-759E-4D06-B983-7D9FC16A403B}" type="slidenum">
              <a:rPr lang="en-US" b="0" kern="1200">
                <a:solidFill>
                  <a:prstClr val="white"/>
                </a:solidFill>
                <a:latin typeface="Work Sans"/>
              </a:rPr>
              <a:pPr defTabSz="685800" hangingPunct="1">
                <a:spcBef>
                  <a:spcPts val="0"/>
                </a:spcBef>
              </a:pPr>
              <a:t>24</a:t>
            </a:fld>
            <a:endParaRPr lang="en-US" b="0" kern="1200">
              <a:solidFill>
                <a:prstClr val="white"/>
              </a:solidFill>
              <a:latin typeface="Work Sans"/>
            </a:endParaRPr>
          </a:p>
        </p:txBody>
      </p:sp>
    </p:spTree>
    <p:extLst>
      <p:ext uri="{BB962C8B-B14F-4D97-AF65-F5344CB8AC3E}">
        <p14:creationId xmlns:p14="http://schemas.microsoft.com/office/powerpoint/2010/main" val="270454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EE0E1F7-BD5A-935A-FE8A-D5AE075E76F0}"/>
              </a:ext>
            </a:extLst>
          </p:cNvPr>
          <p:cNvSpPr>
            <a:spLocks noGrp="1"/>
          </p:cNvSpPr>
          <p:nvPr>
            <p:ph type="ftr" sz="quarter" idx="10"/>
          </p:nvPr>
        </p:nvSpPr>
        <p:spPr>
          <a:xfrm>
            <a:off x="495963" y="4690350"/>
            <a:ext cx="7482381" cy="273844"/>
          </a:xfrm>
        </p:spPr>
        <p:txBody>
          <a:bodyPr anchor="ctr">
            <a:normAutofit/>
          </a:bodyPr>
          <a:lstStyle/>
          <a:p>
            <a:pPr defTabSz="685800" hangingPunct="1">
              <a:spcBef>
                <a:spcPts val="0"/>
              </a:spcBef>
              <a:spcAft>
                <a:spcPts val="450"/>
              </a:spcAft>
            </a:pPr>
            <a:r>
              <a:rPr lang="en-US" b="0" kern="1200">
                <a:solidFill>
                  <a:srgbClr val="1E272C"/>
                </a:solidFill>
                <a:latin typeface="Work Sans"/>
              </a:rPr>
              <a:t>NS Days 2025 &gt; Antonio Almeida &gt; EHA President</a:t>
            </a:r>
          </a:p>
        </p:txBody>
      </p:sp>
      <p:sp>
        <p:nvSpPr>
          <p:cNvPr id="5" name="Slide Number Placeholder 4">
            <a:extLst>
              <a:ext uri="{FF2B5EF4-FFF2-40B4-BE49-F238E27FC236}">
                <a16:creationId xmlns:a16="http://schemas.microsoft.com/office/drawing/2014/main" id="{C2A4DDFB-2001-E947-F869-F85EA6F511B0}"/>
              </a:ext>
            </a:extLst>
          </p:cNvPr>
          <p:cNvSpPr>
            <a:spLocks noGrp="1"/>
          </p:cNvSpPr>
          <p:nvPr>
            <p:ph type="sldNum" sz="quarter" idx="11"/>
          </p:nvPr>
        </p:nvSpPr>
        <p:spPr>
          <a:xfrm>
            <a:off x="-2678" y="4690349"/>
            <a:ext cx="444923" cy="273844"/>
          </a:xfrm>
        </p:spPr>
        <p:txBody>
          <a:bodyPr anchor="ctr">
            <a:normAutofit/>
          </a:bodyPr>
          <a:lstStyle/>
          <a:p>
            <a:pPr defTabSz="685800" hangingPunct="1">
              <a:spcBef>
                <a:spcPts val="0"/>
              </a:spcBef>
              <a:spcAft>
                <a:spcPts val="450"/>
              </a:spcAft>
            </a:pPr>
            <a:fld id="{42DF71BC-759E-4D06-B983-7D9FC16A403B}" type="slidenum">
              <a:rPr lang="en-US" b="0" kern="1200">
                <a:solidFill>
                  <a:srgbClr val="1E272C"/>
                </a:solidFill>
                <a:latin typeface="Work Sans"/>
              </a:rPr>
              <a:pPr defTabSz="685800" hangingPunct="1">
                <a:spcBef>
                  <a:spcPts val="0"/>
                </a:spcBef>
                <a:spcAft>
                  <a:spcPts val="450"/>
                </a:spcAft>
              </a:pPr>
              <a:t>25</a:t>
            </a:fld>
            <a:endParaRPr lang="en-US" b="0" kern="1200">
              <a:solidFill>
                <a:srgbClr val="1E272C"/>
              </a:solidFill>
              <a:latin typeface="Work Sans"/>
            </a:endParaRPr>
          </a:p>
        </p:txBody>
      </p:sp>
      <p:pic>
        <p:nvPicPr>
          <p:cNvPr id="10" name="Content Placeholder 9" descr="A person in white coat&#10;&#10;AI-generated content may be incorrect.">
            <a:extLst>
              <a:ext uri="{FF2B5EF4-FFF2-40B4-BE49-F238E27FC236}">
                <a16:creationId xmlns:a16="http://schemas.microsoft.com/office/drawing/2014/main" id="{5F289256-0694-68EE-7138-20A8472E27E0}"/>
              </a:ext>
            </a:extLst>
          </p:cNvPr>
          <p:cNvPicPr>
            <a:picLocks noGrp="1" noChangeAspect="1"/>
          </p:cNvPicPr>
          <p:nvPr>
            <p:ph idx="1"/>
          </p:nvPr>
        </p:nvPicPr>
        <p:blipFill>
          <a:blip r:embed="rId2"/>
          <a:stretch>
            <a:fillRect/>
          </a:stretch>
        </p:blipFill>
        <p:spPr>
          <a:xfrm>
            <a:off x="3524" y="-1148"/>
            <a:ext cx="9222680" cy="5144268"/>
          </a:xfrm>
        </p:spPr>
      </p:pic>
    </p:spTree>
    <p:extLst>
      <p:ext uri="{BB962C8B-B14F-4D97-AF65-F5344CB8AC3E}">
        <p14:creationId xmlns:p14="http://schemas.microsoft.com/office/powerpoint/2010/main" val="34113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CD0D-FBC0-5CE8-5619-925CE1C9641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E495D9A-9686-C526-E4E4-ACBCF015FD3E}"/>
              </a:ext>
            </a:extLst>
          </p:cNvPr>
          <p:cNvSpPr>
            <a:spLocks noGrp="1"/>
          </p:cNvSpPr>
          <p:nvPr>
            <p:ph type="ftr" sz="quarter" idx="10"/>
          </p:nvPr>
        </p:nvSpPr>
        <p:spPr>
          <a:xfrm>
            <a:off x="437985" y="4872568"/>
            <a:ext cx="7482381" cy="273844"/>
          </a:xfrm>
        </p:spPr>
        <p:txBody>
          <a:bodyPr/>
          <a:lstStyle/>
          <a:p>
            <a:pPr defTabSz="685800" hangingPunct="1">
              <a:spcBef>
                <a:spcPts val="0"/>
              </a:spcBef>
            </a:pPr>
            <a:r>
              <a:rPr lang="en-US" b="0" kern="1200">
                <a:solidFill>
                  <a:srgbClr val="1E272C"/>
                </a:solidFill>
                <a:latin typeface="Work Sans"/>
              </a:rPr>
              <a:t>NS Days 2025 &gt; Antonio Almeida &gt; EHA President</a:t>
            </a:r>
          </a:p>
        </p:txBody>
      </p:sp>
      <p:sp>
        <p:nvSpPr>
          <p:cNvPr id="5" name="Slide Number Placeholder 4">
            <a:extLst>
              <a:ext uri="{FF2B5EF4-FFF2-40B4-BE49-F238E27FC236}">
                <a16:creationId xmlns:a16="http://schemas.microsoft.com/office/drawing/2014/main" id="{EEC56089-9E29-137A-CF81-62F09BF6B0C0}"/>
              </a:ext>
            </a:extLst>
          </p:cNvPr>
          <p:cNvSpPr>
            <a:spLocks noGrp="1"/>
          </p:cNvSpPr>
          <p:nvPr>
            <p:ph type="sldNum" sz="quarter" idx="11"/>
          </p:nvPr>
        </p:nvSpPr>
        <p:spPr>
          <a:xfrm>
            <a:off x="-2678" y="4872567"/>
            <a:ext cx="444923" cy="273844"/>
          </a:xfrm>
        </p:spPr>
        <p:txBody>
          <a:bodyPr/>
          <a:lstStyle/>
          <a:p>
            <a:pPr defTabSz="685800" hangingPunct="1">
              <a:spcBef>
                <a:spcPts val="0"/>
              </a:spcBef>
            </a:pPr>
            <a:fld id="{42DF71BC-759E-4D06-B983-7D9FC16A403B}" type="slidenum">
              <a:rPr lang="en-US" b="0" kern="1200">
                <a:solidFill>
                  <a:srgbClr val="1E272C"/>
                </a:solidFill>
                <a:latin typeface="Work Sans"/>
              </a:rPr>
              <a:pPr defTabSz="685800" hangingPunct="1">
                <a:spcBef>
                  <a:spcPts val="0"/>
                </a:spcBef>
              </a:pPr>
              <a:t>26</a:t>
            </a:fld>
            <a:endParaRPr lang="en-US" b="0" kern="1200">
              <a:solidFill>
                <a:srgbClr val="1E272C"/>
              </a:solidFill>
              <a:latin typeface="Work Sans"/>
            </a:endParaRPr>
          </a:p>
        </p:txBody>
      </p:sp>
      <p:pic>
        <p:nvPicPr>
          <p:cNvPr id="2" name="Picture 1" descr="A screenshot of a computer&#10;&#10;AI-generated content may be incorrect.">
            <a:extLst>
              <a:ext uri="{FF2B5EF4-FFF2-40B4-BE49-F238E27FC236}">
                <a16:creationId xmlns:a16="http://schemas.microsoft.com/office/drawing/2014/main" id="{6E9F0369-7BBB-703E-D35D-4B2D9785EF69}"/>
              </a:ext>
            </a:extLst>
          </p:cNvPr>
          <p:cNvPicPr>
            <a:picLocks noChangeAspect="1"/>
          </p:cNvPicPr>
          <p:nvPr/>
        </p:nvPicPr>
        <p:blipFill>
          <a:blip r:embed="rId2"/>
          <a:stretch>
            <a:fillRect/>
          </a:stretch>
        </p:blipFill>
        <p:spPr>
          <a:xfrm>
            <a:off x="-6418" y="1"/>
            <a:ext cx="9149318" cy="5143499"/>
          </a:xfrm>
          <a:prstGeom prst="rect">
            <a:avLst/>
          </a:prstGeom>
        </p:spPr>
      </p:pic>
    </p:spTree>
    <p:extLst>
      <p:ext uri="{BB962C8B-B14F-4D97-AF65-F5344CB8AC3E}">
        <p14:creationId xmlns:p14="http://schemas.microsoft.com/office/powerpoint/2010/main" val="33669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93443-965E-A7DA-D8CB-ADD72FDD6F4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BABB74-3CF6-6F3B-16D3-6D948A40FC84}"/>
              </a:ext>
            </a:extLst>
          </p:cNvPr>
          <p:cNvSpPr>
            <a:spLocks noGrp="1"/>
          </p:cNvSpPr>
          <p:nvPr>
            <p:ph type="sldNum" sz="quarter" idx="11"/>
          </p:nvPr>
        </p:nvSpPr>
        <p:spPr/>
        <p:txBody>
          <a:bodyPr/>
          <a:lstStyle/>
          <a:p>
            <a:pPr defTabSz="685800" hangingPunct="1">
              <a:spcBef>
                <a:spcPts val="0"/>
              </a:spcBef>
            </a:pPr>
            <a:fld id="{42DF71BC-759E-4D06-B983-7D9FC16A403B}" type="slidenum">
              <a:rPr lang="en-US" b="0" kern="1200">
                <a:solidFill>
                  <a:srgbClr val="1E272C"/>
                </a:solidFill>
                <a:latin typeface="Work Sans"/>
              </a:rPr>
              <a:pPr defTabSz="685800" hangingPunct="1">
                <a:spcBef>
                  <a:spcPts val="0"/>
                </a:spcBef>
              </a:pPr>
              <a:t>27</a:t>
            </a:fld>
            <a:endParaRPr lang="en-US" b="0" kern="1200">
              <a:solidFill>
                <a:srgbClr val="1E272C"/>
              </a:solidFill>
              <a:latin typeface="Work Sans"/>
            </a:endParaRPr>
          </a:p>
        </p:txBody>
      </p:sp>
      <p:sp>
        <p:nvSpPr>
          <p:cNvPr id="4" name="Footer Placeholder 3">
            <a:extLst>
              <a:ext uri="{FF2B5EF4-FFF2-40B4-BE49-F238E27FC236}">
                <a16:creationId xmlns:a16="http://schemas.microsoft.com/office/drawing/2014/main" id="{B8A9FAFD-A03B-1656-DE0B-6E1B8ECE5136}"/>
              </a:ext>
            </a:extLst>
          </p:cNvPr>
          <p:cNvSpPr>
            <a:spLocks noGrp="1"/>
          </p:cNvSpPr>
          <p:nvPr>
            <p:ph type="ftr" sz="quarter" idx="10"/>
          </p:nvPr>
        </p:nvSpPr>
        <p:spPr/>
        <p:txBody>
          <a:bodyPr/>
          <a:lstStyle/>
          <a:p>
            <a:pPr defTabSz="685800" hangingPunct="1">
              <a:spcBef>
                <a:spcPts val="0"/>
              </a:spcBef>
            </a:pPr>
            <a:r>
              <a:rPr lang="en-US" b="0" kern="1200">
                <a:solidFill>
                  <a:srgbClr val="1E272C"/>
                </a:solidFill>
                <a:latin typeface="Work Sans"/>
              </a:rPr>
              <a:t>NS Days 2025 &gt; Antonio Almeida &gt; EHA President</a:t>
            </a:r>
          </a:p>
        </p:txBody>
      </p:sp>
      <p:pic>
        <p:nvPicPr>
          <p:cNvPr id="6" name="Content Placeholder 5" descr="A screenshot of a computer&#10;&#10;AI-generated content may be incorrect.">
            <a:extLst>
              <a:ext uri="{FF2B5EF4-FFF2-40B4-BE49-F238E27FC236}">
                <a16:creationId xmlns:a16="http://schemas.microsoft.com/office/drawing/2014/main" id="{3B709EF5-5988-8085-CA8A-AB64C4D3EE2B}"/>
              </a:ext>
            </a:extLst>
          </p:cNvPr>
          <p:cNvPicPr>
            <a:picLocks noGrp="1" noChangeAspect="1"/>
          </p:cNvPicPr>
          <p:nvPr>
            <p:ph idx="1"/>
          </p:nvPr>
        </p:nvPicPr>
        <p:blipFill>
          <a:blip r:embed="rId2"/>
          <a:stretch>
            <a:fillRect/>
          </a:stretch>
        </p:blipFill>
        <p:spPr>
          <a:xfrm>
            <a:off x="992844" y="-6792"/>
            <a:ext cx="7158311" cy="5150292"/>
          </a:xfrm>
        </p:spPr>
      </p:pic>
    </p:spTree>
    <p:extLst>
      <p:ext uri="{BB962C8B-B14F-4D97-AF65-F5344CB8AC3E}">
        <p14:creationId xmlns:p14="http://schemas.microsoft.com/office/powerpoint/2010/main" val="293564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web page&#10;&#10;AI-generated content may be incorrect.">
            <a:extLst>
              <a:ext uri="{FF2B5EF4-FFF2-40B4-BE49-F238E27FC236}">
                <a16:creationId xmlns:a16="http://schemas.microsoft.com/office/drawing/2014/main" id="{C584242D-8414-D4FD-C423-FDC1B470C327}"/>
              </a:ext>
            </a:extLst>
          </p:cNvPr>
          <p:cNvPicPr>
            <a:picLocks noGrp="1" noChangeAspect="1"/>
          </p:cNvPicPr>
          <p:nvPr>
            <p:ph idx="1"/>
          </p:nvPr>
        </p:nvPicPr>
        <p:blipFill>
          <a:blip r:embed="rId2"/>
          <a:stretch>
            <a:fillRect/>
          </a:stretch>
        </p:blipFill>
        <p:spPr>
          <a:xfrm>
            <a:off x="1644125" y="26127"/>
            <a:ext cx="5855750" cy="5092239"/>
          </a:xfrm>
        </p:spPr>
      </p:pic>
      <p:sp>
        <p:nvSpPr>
          <p:cNvPr id="2" name="Footer Placeholder 1">
            <a:extLst>
              <a:ext uri="{FF2B5EF4-FFF2-40B4-BE49-F238E27FC236}">
                <a16:creationId xmlns:a16="http://schemas.microsoft.com/office/drawing/2014/main" id="{40B4D7E6-8E14-BFD7-0530-2CC9581B4D0F}"/>
              </a:ext>
            </a:extLst>
          </p:cNvPr>
          <p:cNvSpPr>
            <a:spLocks noGrp="1"/>
          </p:cNvSpPr>
          <p:nvPr>
            <p:ph type="ftr" sz="quarter" idx="10"/>
          </p:nvPr>
        </p:nvSpPr>
        <p:spPr/>
        <p:txBody>
          <a:bodyPr/>
          <a:lstStyle/>
          <a:p>
            <a:r>
              <a:rPr lang="en-US"/>
              <a:t>NS Days 2025 &gt; Antonio Almeida &gt; EHA President</a:t>
            </a:r>
          </a:p>
        </p:txBody>
      </p:sp>
      <p:sp>
        <p:nvSpPr>
          <p:cNvPr id="3" name="Slide Number Placeholder 2">
            <a:extLst>
              <a:ext uri="{FF2B5EF4-FFF2-40B4-BE49-F238E27FC236}">
                <a16:creationId xmlns:a16="http://schemas.microsoft.com/office/drawing/2014/main" id="{A296CC10-0CF0-1C67-88E9-B7F6FB8F18A0}"/>
              </a:ext>
            </a:extLst>
          </p:cNvPr>
          <p:cNvSpPr>
            <a:spLocks noGrp="1"/>
          </p:cNvSpPr>
          <p:nvPr>
            <p:ph type="sldNum" sz="quarter" idx="11"/>
          </p:nvPr>
        </p:nvSpPr>
        <p:spPr/>
        <p:txBody>
          <a:bodyPr/>
          <a:lstStyle/>
          <a:p>
            <a:fld id="{42DF71BC-759E-4D06-B983-7D9FC16A403B}" type="slidenum">
              <a:rPr lang="en-US" smtClean="0"/>
              <a:pPr/>
              <a:t>28</a:t>
            </a:fld>
            <a:endParaRPr lang="en-US"/>
          </a:p>
        </p:txBody>
      </p:sp>
    </p:spTree>
    <p:extLst>
      <p:ext uri="{BB962C8B-B14F-4D97-AF65-F5344CB8AC3E}">
        <p14:creationId xmlns:p14="http://schemas.microsoft.com/office/powerpoint/2010/main" val="82925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DE16-8A32-638A-553C-31291C747523}"/>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12275576-F499-F49D-9AEC-3CC03C8529FB}"/>
              </a:ext>
            </a:extLst>
          </p:cNvPr>
          <p:cNvSpPr>
            <a:spLocks noGrp="1"/>
          </p:cNvSpPr>
          <p:nvPr>
            <p:ph idx="1"/>
          </p:nvPr>
        </p:nvSpPr>
        <p:spPr/>
        <p:txBody>
          <a:bodyPr vert="horz" lIns="68580" tIns="34290" rIns="68580" bIns="34290" numCol="1" rtlCol="0" anchor="t">
            <a:noAutofit/>
          </a:bodyPr>
          <a:lstStyle/>
          <a:p>
            <a:r>
              <a:rPr lang="en-US" sz="1800" dirty="0"/>
              <a:t>Test environment launch of the website: </a:t>
            </a:r>
            <a:r>
              <a:rPr lang="en-US" sz="1800" b="1" dirty="0"/>
              <a:t>End of February</a:t>
            </a:r>
          </a:p>
          <a:p>
            <a:endParaRPr lang="en-US"/>
          </a:p>
        </p:txBody>
      </p:sp>
      <p:sp>
        <p:nvSpPr>
          <p:cNvPr id="5" name="Slide Number Placeholder 4">
            <a:extLst>
              <a:ext uri="{FF2B5EF4-FFF2-40B4-BE49-F238E27FC236}">
                <a16:creationId xmlns:a16="http://schemas.microsoft.com/office/drawing/2014/main" id="{95EA1D26-BDB5-D76A-BEBE-FF5690D235FA}"/>
              </a:ext>
            </a:extLst>
          </p:cNvPr>
          <p:cNvSpPr>
            <a:spLocks noGrp="1"/>
          </p:cNvSpPr>
          <p:nvPr>
            <p:ph type="sldNum" sz="quarter" idx="11"/>
          </p:nvPr>
        </p:nvSpPr>
        <p:spPr/>
        <p:txBody>
          <a:bodyPr/>
          <a:lstStyle/>
          <a:p>
            <a:pPr defTabSz="685800" hangingPunct="1">
              <a:spcBef>
                <a:spcPts val="0"/>
              </a:spcBef>
            </a:pPr>
            <a:fld id="{42DF71BC-759E-4D06-B983-7D9FC16A403B}" type="slidenum">
              <a:rPr lang="en-US" b="0" kern="1200">
                <a:solidFill>
                  <a:srgbClr val="1E272C"/>
                </a:solidFill>
                <a:latin typeface="Work Sans"/>
              </a:rPr>
              <a:pPr defTabSz="685800" hangingPunct="1">
                <a:spcBef>
                  <a:spcPts val="0"/>
                </a:spcBef>
              </a:pPr>
              <a:t>29</a:t>
            </a:fld>
            <a:endParaRPr lang="en-US" b="0" kern="1200">
              <a:solidFill>
                <a:srgbClr val="1E272C"/>
              </a:solidFill>
              <a:latin typeface="Work Sans"/>
            </a:endParaRPr>
          </a:p>
        </p:txBody>
      </p:sp>
      <p:sp>
        <p:nvSpPr>
          <p:cNvPr id="6" name="Footer Placeholder 5">
            <a:extLst>
              <a:ext uri="{FF2B5EF4-FFF2-40B4-BE49-F238E27FC236}">
                <a16:creationId xmlns:a16="http://schemas.microsoft.com/office/drawing/2014/main" id="{8F310ADA-5CC7-F615-207B-45C8E0EB5F16}"/>
              </a:ext>
            </a:extLst>
          </p:cNvPr>
          <p:cNvSpPr>
            <a:spLocks noGrp="1"/>
          </p:cNvSpPr>
          <p:nvPr>
            <p:ph type="ftr" sz="quarter" idx="10"/>
          </p:nvPr>
        </p:nvSpPr>
        <p:spPr/>
        <p:txBody>
          <a:bodyPr/>
          <a:lstStyle/>
          <a:p>
            <a:r>
              <a:rPr lang="en-US"/>
              <a:t>NS Days 2025 &gt; Antonio Almeida &gt; EHA President</a:t>
            </a:r>
          </a:p>
        </p:txBody>
      </p:sp>
    </p:spTree>
    <p:extLst>
      <p:ext uri="{BB962C8B-B14F-4D97-AF65-F5344CB8AC3E}">
        <p14:creationId xmlns:p14="http://schemas.microsoft.com/office/powerpoint/2010/main" val="427988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583D3-4729-B767-B63A-40C95CE8C4D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C4DB76-477E-3726-37F1-FE1693C606B0}"/>
              </a:ext>
            </a:extLst>
          </p:cNvPr>
          <p:cNvSpPr>
            <a:spLocks noGrp="1"/>
          </p:cNvSpPr>
          <p:nvPr>
            <p:ph type="sldNum" sz="quarter" idx="4294967295"/>
          </p:nvPr>
        </p:nvSpPr>
        <p:spPr/>
        <p:txBody>
          <a:bodyPr wrap="none" anchor="b">
            <a:normAutofit/>
          </a:bodyPr>
          <a:lstStyle/>
          <a:p>
            <a:pPr>
              <a:spcAft>
                <a:spcPts val="600"/>
              </a:spcAft>
            </a:pPr>
            <a:fld id="{86CB4B4D-7CA3-9044-876B-883B54F8677D}" type="slidenum">
              <a:rPr lang="nl-NL" smtClean="0"/>
              <a:pPr>
                <a:spcAft>
                  <a:spcPts val="600"/>
                </a:spcAft>
              </a:pPr>
              <a:t>3</a:t>
            </a:fld>
            <a:endParaRPr lang="nl-NL"/>
          </a:p>
        </p:txBody>
      </p:sp>
      <p:sp>
        <p:nvSpPr>
          <p:cNvPr id="11" name="Title 2">
            <a:extLst>
              <a:ext uri="{FF2B5EF4-FFF2-40B4-BE49-F238E27FC236}">
                <a16:creationId xmlns:a16="http://schemas.microsoft.com/office/drawing/2014/main" id="{64440A5C-CA9A-0B0E-F240-7A232619FB4A}"/>
              </a:ext>
            </a:extLst>
          </p:cNvPr>
          <p:cNvSpPr>
            <a:spLocks noGrp="1"/>
          </p:cNvSpPr>
          <p:nvPr>
            <p:ph type="title"/>
          </p:nvPr>
        </p:nvSpPr>
        <p:spPr/>
        <p:txBody>
          <a:bodyPr/>
          <a:lstStyle/>
          <a:p>
            <a:r>
              <a:rPr lang="en-GB" sz="3190" dirty="0" err="1">
                <a:latin typeface="Space Grotesk" pitchFamily="2" charset="0"/>
              </a:rPr>
              <a:t>Hematology</a:t>
            </a:r>
            <a:r>
              <a:rPr lang="en-GB" sz="3190" dirty="0">
                <a:latin typeface="Space Grotesk" pitchFamily="2" charset="0"/>
              </a:rPr>
              <a:t> faces significant challenges</a:t>
            </a:r>
            <a:endParaRPr lang="en-US" sz="3190" dirty="0">
              <a:latin typeface="Space Grotesk" pitchFamily="2" charset="0"/>
            </a:endParaRPr>
          </a:p>
        </p:txBody>
      </p:sp>
      <p:sp>
        <p:nvSpPr>
          <p:cNvPr id="6" name="Vrije vorm 5">
            <a:extLst>
              <a:ext uri="{FF2B5EF4-FFF2-40B4-BE49-F238E27FC236}">
                <a16:creationId xmlns:a16="http://schemas.microsoft.com/office/drawing/2014/main" id="{DF950319-3F7F-1D38-D82F-8370BF5D2FF9}"/>
              </a:ext>
            </a:extLst>
          </p:cNvPr>
          <p:cNvSpPr/>
          <p:nvPr/>
        </p:nvSpPr>
        <p:spPr>
          <a:xfrm>
            <a:off x="242105" y="1744841"/>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dirty="0">
                <a:solidFill>
                  <a:schemeClr val="tx1"/>
                </a:solidFill>
                <a:latin typeface="Work Sans" pitchFamily="2" charset="77"/>
              </a:rPr>
              <a:t>Limited access to care</a:t>
            </a:r>
            <a:endParaRPr lang="en-US" sz="1400" b="0" kern="1200" dirty="0">
              <a:solidFill>
                <a:schemeClr val="tx1"/>
              </a:solidFill>
              <a:latin typeface="Work Sans" pitchFamily="2" charset="77"/>
            </a:endParaRPr>
          </a:p>
        </p:txBody>
      </p:sp>
      <p:sp>
        <p:nvSpPr>
          <p:cNvPr id="8" name="Vrije vorm 7">
            <a:extLst>
              <a:ext uri="{FF2B5EF4-FFF2-40B4-BE49-F238E27FC236}">
                <a16:creationId xmlns:a16="http://schemas.microsoft.com/office/drawing/2014/main" id="{4D784888-A38E-8721-36BF-55484B6D8AEF}"/>
              </a:ext>
            </a:extLst>
          </p:cNvPr>
          <p:cNvSpPr/>
          <p:nvPr/>
        </p:nvSpPr>
        <p:spPr>
          <a:xfrm>
            <a:off x="1976271" y="1744841"/>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a:solidFill>
                  <a:schemeClr val="tx1"/>
                </a:solidFill>
                <a:latin typeface="Work Sans" pitchFamily="2" charset="77"/>
              </a:rPr>
              <a:t>Shortage of specialists</a:t>
            </a:r>
            <a:endParaRPr lang="en-US" sz="1400" b="0" kern="1200">
              <a:solidFill>
                <a:schemeClr val="tx1"/>
              </a:solidFill>
              <a:latin typeface="Work Sans" pitchFamily="2" charset="77"/>
            </a:endParaRPr>
          </a:p>
        </p:txBody>
      </p:sp>
      <p:sp>
        <p:nvSpPr>
          <p:cNvPr id="9" name="Vrije vorm 8">
            <a:extLst>
              <a:ext uri="{FF2B5EF4-FFF2-40B4-BE49-F238E27FC236}">
                <a16:creationId xmlns:a16="http://schemas.microsoft.com/office/drawing/2014/main" id="{78BC9327-FD27-7D86-6F22-D99133A289C5}"/>
              </a:ext>
            </a:extLst>
          </p:cNvPr>
          <p:cNvSpPr/>
          <p:nvPr/>
        </p:nvSpPr>
        <p:spPr>
          <a:xfrm>
            <a:off x="3710437" y="1744841"/>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dirty="0">
                <a:solidFill>
                  <a:schemeClr val="tx1"/>
                </a:solidFill>
                <a:latin typeface="Work Sans" pitchFamily="2" charset="77"/>
              </a:rPr>
              <a:t>Increasing cost of treatment and research</a:t>
            </a:r>
            <a:endParaRPr lang="en-US" sz="1400" b="0" kern="1200" dirty="0">
              <a:solidFill>
                <a:schemeClr val="tx1"/>
              </a:solidFill>
              <a:latin typeface="Work Sans" pitchFamily="2" charset="77"/>
            </a:endParaRPr>
          </a:p>
        </p:txBody>
      </p:sp>
      <p:sp>
        <p:nvSpPr>
          <p:cNvPr id="14" name="Vrije vorm 13">
            <a:extLst>
              <a:ext uri="{FF2B5EF4-FFF2-40B4-BE49-F238E27FC236}">
                <a16:creationId xmlns:a16="http://schemas.microsoft.com/office/drawing/2014/main" id="{3C103941-C0A1-C2FC-D8DD-31857F7E51FB}"/>
              </a:ext>
            </a:extLst>
          </p:cNvPr>
          <p:cNvSpPr/>
          <p:nvPr/>
        </p:nvSpPr>
        <p:spPr>
          <a:xfrm>
            <a:off x="5444603" y="1744841"/>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dirty="0">
                <a:solidFill>
                  <a:schemeClr val="tx1"/>
                </a:solidFill>
                <a:latin typeface="Work Sans" pitchFamily="2" charset="77"/>
              </a:rPr>
              <a:t>Diagnostic and personalization integration</a:t>
            </a:r>
            <a:endParaRPr lang="en-US" sz="1400" b="0" kern="1200" dirty="0">
              <a:solidFill>
                <a:schemeClr val="tx1"/>
              </a:solidFill>
              <a:latin typeface="Work Sans" pitchFamily="2" charset="77"/>
            </a:endParaRPr>
          </a:p>
        </p:txBody>
      </p:sp>
      <p:sp>
        <p:nvSpPr>
          <p:cNvPr id="15" name="Vrije vorm 14">
            <a:extLst>
              <a:ext uri="{FF2B5EF4-FFF2-40B4-BE49-F238E27FC236}">
                <a16:creationId xmlns:a16="http://schemas.microsoft.com/office/drawing/2014/main" id="{EE2E81C1-74E0-B399-0870-E5082696932E}"/>
              </a:ext>
            </a:extLst>
          </p:cNvPr>
          <p:cNvSpPr/>
          <p:nvPr/>
        </p:nvSpPr>
        <p:spPr>
          <a:xfrm>
            <a:off x="242105" y="3466082"/>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kern="1200" dirty="0">
                <a:solidFill>
                  <a:schemeClr val="tx1"/>
                </a:solidFill>
                <a:latin typeface="Work Sans" pitchFamily="2" charset="77"/>
              </a:rPr>
              <a:t>Data integration and sharing</a:t>
            </a:r>
          </a:p>
        </p:txBody>
      </p:sp>
      <p:sp>
        <p:nvSpPr>
          <p:cNvPr id="16" name="Vrije vorm 15">
            <a:extLst>
              <a:ext uri="{FF2B5EF4-FFF2-40B4-BE49-F238E27FC236}">
                <a16:creationId xmlns:a16="http://schemas.microsoft.com/office/drawing/2014/main" id="{ABD7BB22-DE8F-847A-7B3F-D5AB6C670A64}"/>
              </a:ext>
            </a:extLst>
          </p:cNvPr>
          <p:cNvSpPr/>
          <p:nvPr/>
        </p:nvSpPr>
        <p:spPr>
          <a:xfrm>
            <a:off x="1976271" y="3466082"/>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a:solidFill>
                  <a:schemeClr val="tx1"/>
                </a:solidFill>
                <a:latin typeface="Work Sans" pitchFamily="2" charset="77"/>
              </a:rPr>
              <a:t>Inequities in R&amp;D&amp;I</a:t>
            </a:r>
            <a:endParaRPr lang="en-US" sz="1400" b="0" kern="1200">
              <a:solidFill>
                <a:schemeClr val="tx1"/>
              </a:solidFill>
              <a:latin typeface="Work Sans" pitchFamily="2" charset="77"/>
            </a:endParaRPr>
          </a:p>
        </p:txBody>
      </p:sp>
      <p:sp>
        <p:nvSpPr>
          <p:cNvPr id="17" name="Vrije vorm 16">
            <a:extLst>
              <a:ext uri="{FF2B5EF4-FFF2-40B4-BE49-F238E27FC236}">
                <a16:creationId xmlns:a16="http://schemas.microsoft.com/office/drawing/2014/main" id="{AFCAB393-2F71-B087-567B-B2D486A56675}"/>
              </a:ext>
            </a:extLst>
          </p:cNvPr>
          <p:cNvSpPr/>
          <p:nvPr/>
        </p:nvSpPr>
        <p:spPr>
          <a:xfrm>
            <a:off x="3710437" y="3466082"/>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a:solidFill>
                  <a:schemeClr val="tx1"/>
                </a:solidFill>
                <a:latin typeface="Work Sans" pitchFamily="2" charset="77"/>
              </a:rPr>
              <a:t>Disease burden</a:t>
            </a:r>
            <a:endParaRPr lang="en-US" sz="1400" b="0" kern="1200">
              <a:solidFill>
                <a:schemeClr val="tx1"/>
              </a:solidFill>
              <a:latin typeface="Work Sans" pitchFamily="2" charset="77"/>
            </a:endParaRPr>
          </a:p>
        </p:txBody>
      </p:sp>
      <p:sp>
        <p:nvSpPr>
          <p:cNvPr id="18" name="Vrije vorm 17">
            <a:extLst>
              <a:ext uri="{FF2B5EF4-FFF2-40B4-BE49-F238E27FC236}">
                <a16:creationId xmlns:a16="http://schemas.microsoft.com/office/drawing/2014/main" id="{12DFF6AD-035E-6701-E0C7-E697066F2098}"/>
              </a:ext>
            </a:extLst>
          </p:cNvPr>
          <p:cNvSpPr/>
          <p:nvPr/>
        </p:nvSpPr>
        <p:spPr>
          <a:xfrm>
            <a:off x="5444603" y="3466082"/>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a:solidFill>
                  <a:schemeClr val="tx1"/>
                </a:solidFill>
                <a:latin typeface="Work Sans" pitchFamily="2" charset="77"/>
              </a:rPr>
              <a:t>Public awareness &amp; education</a:t>
            </a:r>
            <a:endParaRPr lang="en-US" sz="1400" b="0" kern="1200">
              <a:solidFill>
                <a:schemeClr val="tx1"/>
              </a:solidFill>
              <a:latin typeface="Work Sans" pitchFamily="2" charset="77"/>
            </a:endParaRPr>
          </a:p>
        </p:txBody>
      </p:sp>
      <p:sp>
        <p:nvSpPr>
          <p:cNvPr id="19" name="Vrije vorm 18">
            <a:extLst>
              <a:ext uri="{FF2B5EF4-FFF2-40B4-BE49-F238E27FC236}">
                <a16:creationId xmlns:a16="http://schemas.microsoft.com/office/drawing/2014/main" id="{54352264-2053-AE1E-1192-8B3154EA3464}"/>
              </a:ext>
            </a:extLst>
          </p:cNvPr>
          <p:cNvSpPr/>
          <p:nvPr/>
        </p:nvSpPr>
        <p:spPr>
          <a:xfrm>
            <a:off x="7178769" y="1744841"/>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dirty="0">
                <a:solidFill>
                  <a:schemeClr val="tx1"/>
                </a:solidFill>
                <a:latin typeface="Work Sans" pitchFamily="2" charset="77"/>
              </a:rPr>
              <a:t>Regulatory and ethical hurdles</a:t>
            </a:r>
            <a:endParaRPr lang="en-US" sz="1400" b="0" kern="1200" dirty="0">
              <a:solidFill>
                <a:schemeClr val="tx1"/>
              </a:solidFill>
              <a:latin typeface="Work Sans" pitchFamily="2" charset="77"/>
            </a:endParaRPr>
          </a:p>
        </p:txBody>
      </p:sp>
      <p:sp>
        <p:nvSpPr>
          <p:cNvPr id="20" name="Vrije vorm 19">
            <a:extLst>
              <a:ext uri="{FF2B5EF4-FFF2-40B4-BE49-F238E27FC236}">
                <a16:creationId xmlns:a16="http://schemas.microsoft.com/office/drawing/2014/main" id="{6F831E41-CFB9-313A-845E-97B9F4D93429}"/>
              </a:ext>
            </a:extLst>
          </p:cNvPr>
          <p:cNvSpPr/>
          <p:nvPr/>
        </p:nvSpPr>
        <p:spPr>
          <a:xfrm>
            <a:off x="7178769" y="3466082"/>
            <a:ext cx="1576514" cy="801110"/>
          </a:xfrm>
          <a:custGeom>
            <a:avLst/>
            <a:gdLst>
              <a:gd name="connsiteX0" fmla="*/ 0 w 1576514"/>
              <a:gd name="connsiteY0" fmla="*/ 0 h 945908"/>
              <a:gd name="connsiteX1" fmla="*/ 1576514 w 1576514"/>
              <a:gd name="connsiteY1" fmla="*/ 0 h 945908"/>
              <a:gd name="connsiteX2" fmla="*/ 1576514 w 1576514"/>
              <a:gd name="connsiteY2" fmla="*/ 945908 h 945908"/>
              <a:gd name="connsiteX3" fmla="*/ 0 w 1576514"/>
              <a:gd name="connsiteY3" fmla="*/ 945908 h 945908"/>
              <a:gd name="connsiteX4" fmla="*/ 0 w 1576514"/>
              <a:gd name="connsiteY4" fmla="*/ 0 h 9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14" h="945908">
                <a:moveTo>
                  <a:pt x="0" y="0"/>
                </a:moveTo>
                <a:lnTo>
                  <a:pt x="1576514" y="0"/>
                </a:lnTo>
                <a:lnTo>
                  <a:pt x="1576514" y="945908"/>
                </a:lnTo>
                <a:lnTo>
                  <a:pt x="0" y="945908"/>
                </a:lnTo>
                <a:lnTo>
                  <a:pt x="0" y="0"/>
                </a:lnTo>
                <a:close/>
              </a:path>
            </a:pathLst>
          </a:custGeom>
          <a:solidFill>
            <a:schemeClr val="accent3"/>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0" i="0" kern="1200" baseline="0" dirty="0">
                <a:solidFill>
                  <a:schemeClr val="tx1"/>
                </a:solidFill>
                <a:latin typeface="Work Sans" pitchFamily="2" charset="77"/>
              </a:rPr>
              <a:t>Interdisciplinary collaboration</a:t>
            </a:r>
            <a:endParaRPr lang="en-US" sz="1400" b="0" kern="1200" dirty="0">
              <a:solidFill>
                <a:schemeClr val="tx1"/>
              </a:solidFill>
              <a:latin typeface="Work Sans" pitchFamily="2" charset="77"/>
            </a:endParaRPr>
          </a:p>
        </p:txBody>
      </p:sp>
      <p:pic>
        <p:nvPicPr>
          <p:cNvPr id="25" name="Afbeelding 24" descr="Afbeelding met zwart, duisternis&#10;&#10;Automatisch gegenereerde beschrijving">
            <a:extLst>
              <a:ext uri="{FF2B5EF4-FFF2-40B4-BE49-F238E27FC236}">
                <a16:creationId xmlns:a16="http://schemas.microsoft.com/office/drawing/2014/main" id="{F1146A91-699D-4AD7-0C61-919B4DE545EE}"/>
              </a:ext>
            </a:extLst>
          </p:cNvPr>
          <p:cNvPicPr>
            <a:picLocks noChangeAspect="1"/>
          </p:cNvPicPr>
          <p:nvPr/>
        </p:nvPicPr>
        <p:blipFill>
          <a:blip r:embed="rId3"/>
          <a:stretch>
            <a:fillRect/>
          </a:stretch>
        </p:blipFill>
        <p:spPr>
          <a:xfrm>
            <a:off x="792237" y="1174192"/>
            <a:ext cx="476250" cy="476250"/>
          </a:xfrm>
          <a:prstGeom prst="rect">
            <a:avLst/>
          </a:prstGeom>
        </p:spPr>
      </p:pic>
      <p:pic>
        <p:nvPicPr>
          <p:cNvPr id="27" name="Afbeelding 26" descr="Afbeelding met zwart, duisternis&#10;&#10;Automatisch gegenereerde beschrijving">
            <a:extLst>
              <a:ext uri="{FF2B5EF4-FFF2-40B4-BE49-F238E27FC236}">
                <a16:creationId xmlns:a16="http://schemas.microsoft.com/office/drawing/2014/main" id="{8481B717-2210-EA48-9CF4-5AC2B9A42E60}"/>
              </a:ext>
            </a:extLst>
          </p:cNvPr>
          <p:cNvPicPr>
            <a:picLocks noChangeAspect="1"/>
          </p:cNvPicPr>
          <p:nvPr/>
        </p:nvPicPr>
        <p:blipFill>
          <a:blip r:embed="rId4"/>
          <a:stretch>
            <a:fillRect/>
          </a:stretch>
        </p:blipFill>
        <p:spPr>
          <a:xfrm>
            <a:off x="2314066" y="961855"/>
            <a:ext cx="900924" cy="900924"/>
          </a:xfrm>
          <a:prstGeom prst="rect">
            <a:avLst/>
          </a:prstGeom>
        </p:spPr>
      </p:pic>
      <p:pic>
        <p:nvPicPr>
          <p:cNvPr id="29" name="Afbeelding 28" descr="Afbeelding met zwart, duisternis&#10;&#10;Automatisch gegenereerde beschrijving">
            <a:extLst>
              <a:ext uri="{FF2B5EF4-FFF2-40B4-BE49-F238E27FC236}">
                <a16:creationId xmlns:a16="http://schemas.microsoft.com/office/drawing/2014/main" id="{5C36F169-1075-7DBC-96FA-58CF63C32F90}"/>
              </a:ext>
            </a:extLst>
          </p:cNvPr>
          <p:cNvPicPr>
            <a:picLocks noChangeAspect="1"/>
          </p:cNvPicPr>
          <p:nvPr/>
        </p:nvPicPr>
        <p:blipFill>
          <a:blip r:embed="rId5"/>
          <a:stretch>
            <a:fillRect/>
          </a:stretch>
        </p:blipFill>
        <p:spPr>
          <a:xfrm>
            <a:off x="4155061" y="1068684"/>
            <a:ext cx="687265" cy="687265"/>
          </a:xfrm>
          <a:prstGeom prst="rect">
            <a:avLst/>
          </a:prstGeom>
        </p:spPr>
      </p:pic>
      <p:pic>
        <p:nvPicPr>
          <p:cNvPr id="31" name="Afbeelding 30" descr="Afbeelding met zwart, duisternis&#10;&#10;Automatisch gegenereerde beschrijving">
            <a:extLst>
              <a:ext uri="{FF2B5EF4-FFF2-40B4-BE49-F238E27FC236}">
                <a16:creationId xmlns:a16="http://schemas.microsoft.com/office/drawing/2014/main" id="{A6780B70-B11B-0A85-B417-A515970BA874}"/>
              </a:ext>
            </a:extLst>
          </p:cNvPr>
          <p:cNvPicPr>
            <a:picLocks noChangeAspect="1"/>
          </p:cNvPicPr>
          <p:nvPr/>
        </p:nvPicPr>
        <p:blipFill>
          <a:blip r:embed="rId6"/>
          <a:stretch>
            <a:fillRect/>
          </a:stretch>
        </p:blipFill>
        <p:spPr>
          <a:xfrm>
            <a:off x="5941981" y="1121437"/>
            <a:ext cx="581758" cy="581758"/>
          </a:xfrm>
          <a:prstGeom prst="rect">
            <a:avLst/>
          </a:prstGeom>
        </p:spPr>
      </p:pic>
      <p:pic>
        <p:nvPicPr>
          <p:cNvPr id="37" name="Afbeelding 36" descr="Afbeelding met zwart, duisternis&#10;&#10;Automatisch gegenereerde beschrijving">
            <a:extLst>
              <a:ext uri="{FF2B5EF4-FFF2-40B4-BE49-F238E27FC236}">
                <a16:creationId xmlns:a16="http://schemas.microsoft.com/office/drawing/2014/main" id="{307DEF24-BC0B-2E0A-02A7-1505C4FB6DF1}"/>
              </a:ext>
            </a:extLst>
          </p:cNvPr>
          <p:cNvPicPr>
            <a:picLocks noChangeAspect="1"/>
          </p:cNvPicPr>
          <p:nvPr/>
        </p:nvPicPr>
        <p:blipFill>
          <a:blip r:embed="rId7"/>
          <a:stretch>
            <a:fillRect/>
          </a:stretch>
        </p:blipFill>
        <p:spPr>
          <a:xfrm>
            <a:off x="7670505" y="1110154"/>
            <a:ext cx="593041" cy="593041"/>
          </a:xfrm>
          <a:prstGeom prst="rect">
            <a:avLst/>
          </a:prstGeom>
        </p:spPr>
      </p:pic>
      <p:pic>
        <p:nvPicPr>
          <p:cNvPr id="39" name="Afbeelding 38" descr="Afbeelding met zwart, duisternis&#10;&#10;Automatisch gegenereerde beschrijving">
            <a:extLst>
              <a:ext uri="{FF2B5EF4-FFF2-40B4-BE49-F238E27FC236}">
                <a16:creationId xmlns:a16="http://schemas.microsoft.com/office/drawing/2014/main" id="{7335D9B2-66F1-183E-F7E3-F67CD7DD8A78}"/>
              </a:ext>
            </a:extLst>
          </p:cNvPr>
          <p:cNvPicPr>
            <a:picLocks noChangeAspect="1"/>
          </p:cNvPicPr>
          <p:nvPr/>
        </p:nvPicPr>
        <p:blipFill>
          <a:blip r:embed="rId8"/>
          <a:stretch>
            <a:fillRect/>
          </a:stretch>
        </p:blipFill>
        <p:spPr>
          <a:xfrm>
            <a:off x="749964" y="2861586"/>
            <a:ext cx="560796" cy="560796"/>
          </a:xfrm>
          <a:prstGeom prst="rect">
            <a:avLst/>
          </a:prstGeom>
        </p:spPr>
      </p:pic>
      <p:pic>
        <p:nvPicPr>
          <p:cNvPr id="41" name="Afbeelding 40" descr="Afbeelding met zwart, duisternis&#10;&#10;Automatisch gegenereerde beschrijving">
            <a:extLst>
              <a:ext uri="{FF2B5EF4-FFF2-40B4-BE49-F238E27FC236}">
                <a16:creationId xmlns:a16="http://schemas.microsoft.com/office/drawing/2014/main" id="{25BCBA66-6A22-E69E-523B-3DFF9820EDB1}"/>
              </a:ext>
            </a:extLst>
          </p:cNvPr>
          <p:cNvPicPr>
            <a:picLocks noChangeAspect="1"/>
          </p:cNvPicPr>
          <p:nvPr/>
        </p:nvPicPr>
        <p:blipFill>
          <a:blip r:embed="rId9"/>
          <a:stretch>
            <a:fillRect/>
          </a:stretch>
        </p:blipFill>
        <p:spPr>
          <a:xfrm>
            <a:off x="2484130" y="2861785"/>
            <a:ext cx="560796" cy="560796"/>
          </a:xfrm>
          <a:prstGeom prst="rect">
            <a:avLst/>
          </a:prstGeom>
        </p:spPr>
      </p:pic>
      <p:pic>
        <p:nvPicPr>
          <p:cNvPr id="43" name="Afbeelding 42" descr="Afbeelding met zwart, duisternis&#10;&#10;Automatisch gegenereerde beschrijving">
            <a:extLst>
              <a:ext uri="{FF2B5EF4-FFF2-40B4-BE49-F238E27FC236}">
                <a16:creationId xmlns:a16="http://schemas.microsoft.com/office/drawing/2014/main" id="{65220A39-B719-D29B-7B71-E65CF784F723}"/>
              </a:ext>
            </a:extLst>
          </p:cNvPr>
          <p:cNvPicPr>
            <a:picLocks noChangeAspect="1"/>
          </p:cNvPicPr>
          <p:nvPr/>
        </p:nvPicPr>
        <p:blipFill>
          <a:blip r:embed="rId10"/>
          <a:stretch>
            <a:fillRect/>
          </a:stretch>
        </p:blipFill>
        <p:spPr>
          <a:xfrm>
            <a:off x="4218296" y="2882039"/>
            <a:ext cx="560796" cy="560796"/>
          </a:xfrm>
          <a:prstGeom prst="rect">
            <a:avLst/>
          </a:prstGeom>
        </p:spPr>
      </p:pic>
      <p:pic>
        <p:nvPicPr>
          <p:cNvPr id="45" name="Afbeelding 44" descr="Afbeelding met zwart, duisternis&#10;&#10;Automatisch gegenereerde beschrijving">
            <a:extLst>
              <a:ext uri="{FF2B5EF4-FFF2-40B4-BE49-F238E27FC236}">
                <a16:creationId xmlns:a16="http://schemas.microsoft.com/office/drawing/2014/main" id="{082EAEBC-2C01-F2F3-9319-00F5D8948585}"/>
              </a:ext>
            </a:extLst>
          </p:cNvPr>
          <p:cNvPicPr>
            <a:picLocks noChangeAspect="1"/>
          </p:cNvPicPr>
          <p:nvPr/>
        </p:nvPicPr>
        <p:blipFill>
          <a:blip r:embed="rId11"/>
          <a:stretch>
            <a:fillRect/>
          </a:stretch>
        </p:blipFill>
        <p:spPr>
          <a:xfrm>
            <a:off x="5832305" y="2741429"/>
            <a:ext cx="801110" cy="801110"/>
          </a:xfrm>
          <a:prstGeom prst="rect">
            <a:avLst/>
          </a:prstGeom>
        </p:spPr>
      </p:pic>
      <p:pic>
        <p:nvPicPr>
          <p:cNvPr id="4" name="Afbeelding 3" descr="Afbeelding met zwart, duisternis&#10;&#10;Automatisch gegenereerde beschrijving">
            <a:extLst>
              <a:ext uri="{FF2B5EF4-FFF2-40B4-BE49-F238E27FC236}">
                <a16:creationId xmlns:a16="http://schemas.microsoft.com/office/drawing/2014/main" id="{727CF76F-9701-098D-6BA9-CE47BAFA4337}"/>
              </a:ext>
            </a:extLst>
          </p:cNvPr>
          <p:cNvPicPr>
            <a:picLocks noChangeAspect="1"/>
          </p:cNvPicPr>
          <p:nvPr/>
        </p:nvPicPr>
        <p:blipFill>
          <a:blip r:embed="rId12"/>
          <a:stretch>
            <a:fillRect/>
          </a:stretch>
        </p:blipFill>
        <p:spPr>
          <a:xfrm>
            <a:off x="7653017" y="2794366"/>
            <a:ext cx="628016" cy="628016"/>
          </a:xfrm>
          <a:prstGeom prst="rect">
            <a:avLst/>
          </a:prstGeom>
        </p:spPr>
      </p:pic>
    </p:spTree>
    <p:extLst>
      <p:ext uri="{BB962C8B-B14F-4D97-AF65-F5344CB8AC3E}">
        <p14:creationId xmlns:p14="http://schemas.microsoft.com/office/powerpoint/2010/main" val="10226080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4" grpId="0" animBg="1"/>
      <p:bldP spid="15" grpId="0" animBg="1"/>
      <p:bldP spid="16" grpId="0" animBg="1"/>
      <p:bldP spid="17" grpId="0" animBg="1"/>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0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C98B"/>
        </a:solidFill>
        <a:effectLst/>
      </p:bgPr>
    </p:bg>
    <p:spTree>
      <p:nvGrpSpPr>
        <p:cNvPr id="1" name="">
          <a:extLst>
            <a:ext uri="{FF2B5EF4-FFF2-40B4-BE49-F238E27FC236}">
              <a16:creationId xmlns:a16="http://schemas.microsoft.com/office/drawing/2014/main" id="{49901EB3-E2A3-9D33-BD9D-0CB9BCE04B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28034E-C359-3E2A-D06F-99A41292B17E}"/>
              </a:ext>
            </a:extLst>
          </p:cNvPr>
          <p:cNvSpPr>
            <a:spLocks noGrp="1"/>
          </p:cNvSpPr>
          <p:nvPr>
            <p:ph type="sldNum" sz="quarter" idx="4294967295"/>
          </p:nvPr>
        </p:nvSpPr>
        <p:spPr>
          <a:xfrm>
            <a:off x="446969" y="4795799"/>
            <a:ext cx="152286" cy="206467"/>
          </a:xfrm>
        </p:spPr>
        <p:txBody>
          <a:bodyPr/>
          <a:lstStyle/>
          <a:p>
            <a:fld id="{86CB4B4D-7CA3-9044-876B-883B54F8677D}" type="slidenum">
              <a:rPr lang="nl-NL" smtClean="0">
                <a:latin typeface="Work Sans" pitchFamily="2" charset="0"/>
              </a:rPr>
              <a:pPr/>
              <a:t>4</a:t>
            </a:fld>
            <a:endParaRPr lang="nl-NL">
              <a:latin typeface="Work Sans" pitchFamily="2" charset="0"/>
            </a:endParaRPr>
          </a:p>
        </p:txBody>
      </p:sp>
      <p:graphicFrame>
        <p:nvGraphicFramePr>
          <p:cNvPr id="6" name="Diagram 5">
            <a:extLst>
              <a:ext uri="{FF2B5EF4-FFF2-40B4-BE49-F238E27FC236}">
                <a16:creationId xmlns:a16="http://schemas.microsoft.com/office/drawing/2014/main" id="{0D380EA4-9FCA-D272-9B75-900FB1AF38F4}"/>
              </a:ext>
            </a:extLst>
          </p:cNvPr>
          <p:cNvGraphicFramePr/>
          <p:nvPr>
            <p:extLst>
              <p:ext uri="{D42A27DB-BD31-4B8C-83A1-F6EECF244321}">
                <p14:modId xmlns:p14="http://schemas.microsoft.com/office/powerpoint/2010/main" val="93272406"/>
              </p:ext>
            </p:extLst>
          </p:nvPr>
        </p:nvGraphicFramePr>
        <p:xfrm>
          <a:off x="1104275" y="1161738"/>
          <a:ext cx="5106650" cy="3731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D2478C1E-FF74-CF60-F3F9-E78892BE5C38}"/>
              </a:ext>
            </a:extLst>
          </p:cNvPr>
          <p:cNvSpPr txBox="1"/>
          <p:nvPr/>
        </p:nvSpPr>
        <p:spPr>
          <a:xfrm>
            <a:off x="412230" y="1508502"/>
            <a:ext cx="1978701" cy="2064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nl-NL" sz="2000" i="0" u="none" strike="noStrike" cap="none" spc="0" normalizeH="0" baseline="0" dirty="0">
                <a:ln>
                  <a:noFill/>
                </a:ln>
                <a:solidFill>
                  <a:srgbClr val="000000"/>
                </a:solidFill>
                <a:effectLst/>
                <a:uFillTx/>
                <a:latin typeface="Work Sans" pitchFamily="2" charset="0"/>
                <a:sym typeface="Helvetica Neue"/>
              </a:rPr>
              <a:t>Trends </a:t>
            </a:r>
            <a:r>
              <a:rPr kumimoji="0" lang="nl-NL" sz="2000" i="0" u="none" strike="noStrike" cap="none" spc="0" normalizeH="0" baseline="0" dirty="0" err="1">
                <a:ln>
                  <a:noFill/>
                </a:ln>
                <a:solidFill>
                  <a:srgbClr val="000000"/>
                </a:solidFill>
                <a:effectLst/>
                <a:uFillTx/>
                <a:latin typeface="Work Sans" pitchFamily="2" charset="0"/>
                <a:sym typeface="Helvetica Neue"/>
              </a:rPr>
              <a:t>impacting</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the</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future</a:t>
            </a:r>
            <a:r>
              <a:rPr kumimoji="0" lang="nl-NL" sz="2000" i="0" u="none" strike="noStrike" cap="none" spc="0" normalizeH="0" baseline="0" dirty="0">
                <a:ln>
                  <a:noFill/>
                </a:ln>
                <a:solidFill>
                  <a:srgbClr val="000000"/>
                </a:solidFill>
                <a:effectLst/>
                <a:uFillTx/>
                <a:latin typeface="Work Sans" pitchFamily="2" charset="0"/>
                <a:sym typeface="Helvetica Neue"/>
              </a:rPr>
              <a:t> of </a:t>
            </a:r>
            <a:r>
              <a:rPr kumimoji="0" lang="nl-NL" sz="2000" i="0" u="none" strike="noStrike" cap="none" spc="0" normalizeH="0" baseline="0" dirty="0" err="1">
                <a:ln>
                  <a:noFill/>
                </a:ln>
                <a:solidFill>
                  <a:srgbClr val="000000"/>
                </a:solidFill>
                <a:effectLst/>
                <a:uFillTx/>
                <a:latin typeface="Work Sans" pitchFamily="2" charset="0"/>
                <a:sym typeface="Helvetica Neue"/>
              </a:rPr>
              <a:t>hematology</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identified</a:t>
            </a:r>
            <a:r>
              <a:rPr kumimoji="0" lang="nl-NL" sz="2000" i="0" u="none" strike="noStrike" cap="none" spc="0" normalizeH="0" baseline="0" dirty="0">
                <a:ln>
                  <a:noFill/>
                </a:ln>
                <a:solidFill>
                  <a:srgbClr val="000000"/>
                </a:solidFill>
                <a:effectLst/>
                <a:uFillTx/>
                <a:latin typeface="Work Sans" pitchFamily="2" charset="0"/>
                <a:sym typeface="Helvetica Neue"/>
              </a:rPr>
              <a:t> </a:t>
            </a:r>
            <a:endParaRPr kumimoji="0" lang="en-GB" sz="2000" i="0" u="none" strike="noStrike" cap="none" spc="0" normalizeH="0" baseline="0" dirty="0">
              <a:ln>
                <a:noFill/>
              </a:ln>
              <a:solidFill>
                <a:srgbClr val="000000"/>
              </a:solidFill>
              <a:effectLst/>
              <a:uFillTx/>
              <a:latin typeface="Work Sans" pitchFamily="2" charset="0"/>
              <a:sym typeface="Helvetica Neue"/>
            </a:endParaRPr>
          </a:p>
        </p:txBody>
      </p:sp>
      <p:sp>
        <p:nvSpPr>
          <p:cNvPr id="8" name="TextBox 7">
            <a:extLst>
              <a:ext uri="{FF2B5EF4-FFF2-40B4-BE49-F238E27FC236}">
                <a16:creationId xmlns:a16="http://schemas.microsoft.com/office/drawing/2014/main" id="{9EC42BA1-BE30-1AB6-1F62-0E90B90A96C3}"/>
              </a:ext>
            </a:extLst>
          </p:cNvPr>
          <p:cNvSpPr txBox="1"/>
          <p:nvPr/>
        </p:nvSpPr>
        <p:spPr>
          <a:xfrm>
            <a:off x="2670748" y="116917"/>
            <a:ext cx="1978701" cy="2064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nl-NL" sz="2000" i="0" u="none" strike="noStrike" cap="none" spc="0" normalizeH="0" baseline="0" dirty="0">
                <a:ln>
                  <a:noFill/>
                </a:ln>
                <a:solidFill>
                  <a:srgbClr val="000000"/>
                </a:solidFill>
                <a:effectLst/>
                <a:uFillTx/>
                <a:latin typeface="Work Sans" pitchFamily="2" charset="0"/>
                <a:sym typeface="Helvetica Neue"/>
              </a:rPr>
              <a:t>EHA Strategic </a:t>
            </a:r>
            <a:r>
              <a:rPr kumimoji="0" lang="nl-NL" sz="2000" i="0" u="none" strike="noStrike" cap="none" spc="0" normalizeH="0" baseline="0" dirty="0" err="1">
                <a:ln>
                  <a:noFill/>
                </a:ln>
                <a:solidFill>
                  <a:srgbClr val="000000"/>
                </a:solidFill>
                <a:effectLst/>
                <a:uFillTx/>
                <a:latin typeface="Work Sans" pitchFamily="2" charset="0"/>
                <a:sym typeface="Helvetica Neue"/>
              </a:rPr>
              <a:t>Roadmap</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designed</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that</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aligns</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with</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the</a:t>
            </a:r>
            <a:r>
              <a:rPr kumimoji="0" lang="nl-NL" sz="2000" i="0" u="none" strike="noStrike" cap="none" spc="0" normalizeH="0" baseline="0" dirty="0">
                <a:ln>
                  <a:noFill/>
                </a:ln>
                <a:solidFill>
                  <a:srgbClr val="000000"/>
                </a:solidFill>
                <a:effectLst/>
                <a:uFillTx/>
                <a:latin typeface="Work Sans" pitchFamily="2" charset="0"/>
                <a:sym typeface="Helvetica Neue"/>
              </a:rPr>
              <a:t> trends</a:t>
            </a:r>
            <a:endParaRPr kumimoji="0" lang="en-GB" sz="2000" i="0" u="none" strike="noStrike" cap="none" spc="0" normalizeH="0" baseline="0" dirty="0">
              <a:ln>
                <a:noFill/>
              </a:ln>
              <a:solidFill>
                <a:srgbClr val="000000"/>
              </a:solidFill>
              <a:effectLst/>
              <a:uFillTx/>
              <a:latin typeface="Work Sans" pitchFamily="2" charset="0"/>
              <a:sym typeface="Helvetica Neue"/>
            </a:endParaRPr>
          </a:p>
        </p:txBody>
      </p:sp>
      <p:sp>
        <p:nvSpPr>
          <p:cNvPr id="9" name="TextBox 8">
            <a:extLst>
              <a:ext uri="{FF2B5EF4-FFF2-40B4-BE49-F238E27FC236}">
                <a16:creationId xmlns:a16="http://schemas.microsoft.com/office/drawing/2014/main" id="{B8C21D41-3BDF-CB96-F606-25DC78047806}"/>
              </a:ext>
            </a:extLst>
          </p:cNvPr>
          <p:cNvSpPr txBox="1"/>
          <p:nvPr/>
        </p:nvSpPr>
        <p:spPr>
          <a:xfrm>
            <a:off x="4479978" y="2630272"/>
            <a:ext cx="1978701" cy="20646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lang="nl-NL" sz="2000" dirty="0" err="1">
                <a:solidFill>
                  <a:srgbClr val="000000"/>
                </a:solidFill>
                <a:latin typeface="Work Sans" pitchFamily="2" charset="0"/>
                <a:sym typeface="Helvetica Neue"/>
              </a:rPr>
              <a:t>B</a:t>
            </a:r>
            <a:r>
              <a:rPr kumimoji="0" lang="nl-NL" sz="2000" i="0" u="none" strike="noStrike" cap="none" spc="0" normalizeH="0" baseline="0" dirty="0" err="1">
                <a:ln>
                  <a:noFill/>
                </a:ln>
                <a:solidFill>
                  <a:srgbClr val="000000"/>
                </a:solidFill>
                <a:effectLst/>
                <a:uFillTx/>
                <a:latin typeface="Work Sans" pitchFamily="2" charset="0"/>
                <a:sym typeface="Helvetica Neue"/>
              </a:rPr>
              <a:t>roader</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priorities</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under</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ambitions</a:t>
            </a:r>
            <a:r>
              <a:rPr kumimoji="0" lang="nl-NL" sz="2000" i="0" u="none" strike="noStrike" cap="none" spc="0" normalizeH="0" baseline="0" dirty="0">
                <a:ln>
                  <a:noFill/>
                </a:ln>
                <a:solidFill>
                  <a:srgbClr val="000000"/>
                </a:solidFill>
                <a:effectLst/>
                <a:uFillTx/>
                <a:latin typeface="Work Sans" pitchFamily="2" charset="0"/>
                <a:sym typeface="Helvetica Neue"/>
              </a:rPr>
              <a:t> </a:t>
            </a:r>
            <a:r>
              <a:rPr kumimoji="0" lang="nl-NL" sz="2000" i="0" u="none" strike="noStrike" cap="none" spc="0" normalizeH="0" baseline="0" dirty="0" err="1">
                <a:ln>
                  <a:noFill/>
                </a:ln>
                <a:solidFill>
                  <a:srgbClr val="000000"/>
                </a:solidFill>
                <a:effectLst/>
                <a:uFillTx/>
                <a:latin typeface="Work Sans" pitchFamily="2" charset="0"/>
                <a:sym typeface="Helvetica Neue"/>
              </a:rPr>
              <a:t>finalised</a:t>
            </a:r>
            <a:endParaRPr kumimoji="0" lang="en-GB" sz="2000" i="0" u="none" strike="noStrike" cap="none" spc="0" normalizeH="0" baseline="0" dirty="0">
              <a:ln>
                <a:noFill/>
              </a:ln>
              <a:solidFill>
                <a:srgbClr val="000000"/>
              </a:solidFill>
              <a:effectLst/>
              <a:uFillTx/>
              <a:latin typeface="Work Sans" pitchFamily="2" charset="0"/>
              <a:sym typeface="Helvetica Neue"/>
            </a:endParaRPr>
          </a:p>
        </p:txBody>
      </p:sp>
      <p:sp>
        <p:nvSpPr>
          <p:cNvPr id="11" name="TextBox 10">
            <a:extLst>
              <a:ext uri="{FF2B5EF4-FFF2-40B4-BE49-F238E27FC236}">
                <a16:creationId xmlns:a16="http://schemas.microsoft.com/office/drawing/2014/main" id="{37A5A306-DC81-595A-D0CB-45945FC65863}"/>
              </a:ext>
            </a:extLst>
          </p:cNvPr>
          <p:cNvSpPr txBox="1"/>
          <p:nvPr/>
        </p:nvSpPr>
        <p:spPr>
          <a:xfrm>
            <a:off x="6458679" y="1246474"/>
            <a:ext cx="2557904" cy="1744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nl-NL" sz="2400" i="0" u="none" strike="noStrike" cap="none" spc="0" normalizeH="0" baseline="0" dirty="0" err="1">
                <a:ln>
                  <a:noFill/>
                </a:ln>
                <a:solidFill>
                  <a:srgbClr val="000000"/>
                </a:solidFill>
                <a:effectLst/>
                <a:uFillTx/>
                <a:latin typeface="Work Sans" pitchFamily="2" charset="0"/>
                <a:sym typeface="Helvetica Neue"/>
              </a:rPr>
              <a:t>Where</a:t>
            </a:r>
            <a:r>
              <a:rPr kumimoji="0" lang="nl-NL" sz="2400" i="0" u="none" strike="noStrike" cap="none" spc="0" normalizeH="0" baseline="0" dirty="0">
                <a:ln>
                  <a:noFill/>
                </a:ln>
                <a:solidFill>
                  <a:srgbClr val="000000"/>
                </a:solidFill>
                <a:effectLst/>
                <a:uFillTx/>
                <a:latin typeface="Work Sans" pitchFamily="2" charset="0"/>
                <a:sym typeface="Helvetica Neue"/>
              </a:rPr>
              <a:t> we are </a:t>
            </a:r>
            <a:r>
              <a:rPr kumimoji="0" lang="nl-NL" sz="2400" i="0" u="none" strike="noStrike" cap="none" spc="0" normalizeH="0" baseline="0" dirty="0" err="1">
                <a:ln>
                  <a:noFill/>
                </a:ln>
                <a:solidFill>
                  <a:srgbClr val="000000"/>
                </a:solidFill>
                <a:effectLst/>
                <a:uFillTx/>
                <a:latin typeface="Work Sans" pitchFamily="2" charset="0"/>
                <a:sym typeface="Helvetica Neue"/>
              </a:rPr>
              <a:t>today</a:t>
            </a:r>
            <a:endParaRPr kumimoji="0" lang="nl-NL" sz="2400" i="0" u="none" strike="noStrike" cap="none" spc="0" normalizeH="0" baseline="0" dirty="0">
              <a:ln>
                <a:noFill/>
              </a:ln>
              <a:solidFill>
                <a:srgbClr val="000000"/>
              </a:solidFill>
              <a:effectLst/>
              <a:uFillTx/>
              <a:latin typeface="Work Sans" pitchFamily="2" charset="0"/>
              <a:sym typeface="Helvetica Neue"/>
            </a:endParaRPr>
          </a:p>
          <a:p>
            <a:endParaRPr lang="nl-NL" sz="1400" dirty="0">
              <a:solidFill>
                <a:srgbClr val="000000"/>
              </a:solidFill>
              <a:latin typeface="Work Sans" pitchFamily="2" charset="0"/>
              <a:sym typeface="Helvetica Neue"/>
            </a:endParaRPr>
          </a:p>
          <a:p>
            <a:r>
              <a:rPr lang="en-GB" sz="1400" dirty="0">
                <a:solidFill>
                  <a:srgbClr val="000000"/>
                </a:solidFill>
                <a:latin typeface="Work Sans" pitchFamily="2" charset="0"/>
                <a:sym typeface="Helvetica Neue"/>
              </a:rPr>
              <a:t>-We have outlined the priorities under our ambitions</a:t>
            </a:r>
          </a:p>
        </p:txBody>
      </p:sp>
    </p:spTree>
    <p:extLst>
      <p:ext uri="{BB962C8B-B14F-4D97-AF65-F5344CB8AC3E}">
        <p14:creationId xmlns:p14="http://schemas.microsoft.com/office/powerpoint/2010/main" val="282821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C7B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660B1B-5ADB-FC12-0D73-3E54BD9EB63F}"/>
              </a:ext>
            </a:extLst>
          </p:cNvPr>
          <p:cNvSpPr>
            <a:spLocks noGrp="1"/>
          </p:cNvSpPr>
          <p:nvPr>
            <p:ph type="sldNum" sz="quarter" idx="4294967295"/>
          </p:nvPr>
        </p:nvSpPr>
        <p:spPr>
          <a:xfrm>
            <a:off x="189703" y="4784258"/>
            <a:ext cx="666818" cy="218008"/>
          </a:xfrm>
        </p:spPr>
        <p:txBody>
          <a:bodyPr/>
          <a:lstStyle/>
          <a:p>
            <a:fld id="{86CB4B4D-7CA3-9044-876B-883B54F8677D}" type="slidenum">
              <a:rPr lang="nl-NL" smtClean="0"/>
              <a:pPr/>
              <a:t>5</a:t>
            </a:fld>
            <a:endParaRPr lang="nl-NL"/>
          </a:p>
        </p:txBody>
      </p:sp>
      <p:sp>
        <p:nvSpPr>
          <p:cNvPr id="30" name="Titel 1">
            <a:extLst>
              <a:ext uri="{FF2B5EF4-FFF2-40B4-BE49-F238E27FC236}">
                <a16:creationId xmlns:a16="http://schemas.microsoft.com/office/drawing/2014/main" id="{05D75AC4-53D6-186F-AFBE-FF330C5F59E1}"/>
              </a:ext>
            </a:extLst>
          </p:cNvPr>
          <p:cNvSpPr txBox="1">
            <a:spLocks/>
          </p:cNvSpPr>
          <p:nvPr/>
        </p:nvSpPr>
        <p:spPr>
          <a:xfrm>
            <a:off x="412623" y="426277"/>
            <a:ext cx="8345118" cy="6129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Autofit/>
          </a:bodyPr>
          <a:lstStyle>
            <a:lvl1pPr marL="0" marR="0" indent="0" algn="l" defTabSz="914377" rtl="0" eaLnBrk="1" latinLnBrk="0" hangingPunct="1">
              <a:lnSpc>
                <a:spcPct val="80000"/>
              </a:lnSpc>
              <a:spcBef>
                <a:spcPts val="0"/>
              </a:spcBef>
              <a:spcAft>
                <a:spcPts val="0"/>
              </a:spcAft>
              <a:buClrTx/>
              <a:buSzTx/>
              <a:buFontTx/>
              <a:buNone/>
              <a:tabLst/>
              <a:defRPr sz="3000" b="1" i="0" u="none" strike="noStrike" cap="none" spc="-64" baseline="0">
                <a:solidFill>
                  <a:srgbClr val="000000"/>
                </a:solidFill>
                <a:uFillTx/>
                <a:latin typeface="+mn-lt"/>
                <a:ea typeface="+mn-ea"/>
                <a:cs typeface="+mn-cs"/>
                <a:sym typeface="Helvetica Neue"/>
              </a:defRPr>
            </a:lvl1pPr>
            <a:lvl2pPr marL="0" marR="0" indent="1714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2pPr>
            <a:lvl3pPr marL="0" marR="0" indent="3429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3pPr>
            <a:lvl4pPr marL="0" marR="0" indent="5143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4pPr>
            <a:lvl5pPr marL="0" marR="0" indent="6858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5pPr>
            <a:lvl6pPr marL="0" marR="0" indent="8572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6pPr>
            <a:lvl7pPr marL="0" marR="0" indent="10287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7pPr>
            <a:lvl8pPr marL="0" marR="0" indent="12001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8pPr>
            <a:lvl9pPr marL="0" marR="0" indent="13716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9pPr>
          </a:lstStyle>
          <a:p>
            <a:pPr lvl="0" fontAlgn="auto">
              <a:defRPr/>
            </a:pPr>
            <a:r>
              <a:rPr lang="en-GB" sz="3190" b="0" dirty="0">
                <a:latin typeface="Space Grotesk" pitchFamily="2" charset="0"/>
              </a:rPr>
              <a:t>5 trends that impact EHA towards 2030</a:t>
            </a:r>
          </a:p>
        </p:txBody>
      </p:sp>
      <p:sp>
        <p:nvSpPr>
          <p:cNvPr id="31" name="Tijdelijke aanduiding voor tekst 3">
            <a:extLst>
              <a:ext uri="{FF2B5EF4-FFF2-40B4-BE49-F238E27FC236}">
                <a16:creationId xmlns:a16="http://schemas.microsoft.com/office/drawing/2014/main" id="{8236E71A-210D-CEEE-8C9D-2BABD34E3595}"/>
              </a:ext>
            </a:extLst>
          </p:cNvPr>
          <p:cNvSpPr txBox="1">
            <a:spLocks/>
          </p:cNvSpPr>
          <p:nvPr/>
        </p:nvSpPr>
        <p:spPr>
          <a:xfrm>
            <a:off x="433491" y="3557701"/>
            <a:ext cx="1301288" cy="4420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marL="228600" marR="0" indent="-228600" algn="l" defTabSz="914377" rtl="0" eaLnBrk="1" latinLnBrk="0" hangingPunct="1">
              <a:lnSpc>
                <a:spcPct val="90000"/>
              </a:lnSpc>
              <a:spcBef>
                <a:spcPts val="1688"/>
              </a:spcBef>
              <a:spcAft>
                <a:spcPts val="0"/>
              </a:spcAft>
              <a:buClrTx/>
              <a:buSzPct val="123000"/>
              <a:buFontTx/>
              <a:buChar char="•"/>
              <a:tabLst/>
              <a:defRPr sz="1200" b="1" i="0" u="none" strike="noStrike" cap="none" spc="0" baseline="0">
                <a:solidFill>
                  <a:srgbClr val="000000"/>
                </a:solidFill>
                <a:uFillTx/>
                <a:latin typeface="+mn-lt"/>
                <a:ea typeface="+mn-ea"/>
                <a:cs typeface="+mn-cs"/>
                <a:sym typeface="Helvetica Neue"/>
              </a:defRPr>
            </a:lvl1pPr>
            <a:lvl2pPr marL="457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2pPr>
            <a:lvl3pPr marL="685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3pPr>
            <a:lvl4pPr marL="914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4pPr>
            <a:lvl5pPr marL="11430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5pPr>
            <a:lvl6pPr marL="13716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6pPr>
            <a:lvl7pPr marL="1600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7pPr>
            <a:lvl8pPr marL="1828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8pPr>
            <a:lvl9pPr marL="2057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9pPr>
          </a:lstStyle>
          <a:p>
            <a:pPr marL="0" marR="0" lvl="0" indent="0" algn="l" defTabSz="914377" rtl="0" eaLnBrk="1" fontAlgn="auto" latinLnBrk="0" hangingPunct="1">
              <a:lnSpc>
                <a:spcPct val="90000"/>
              </a:lnSpc>
              <a:spcBef>
                <a:spcPts val="1688"/>
              </a:spcBef>
              <a:spcAft>
                <a:spcPts val="0"/>
              </a:spcAft>
              <a:buClrTx/>
              <a:buSzPct val="123000"/>
              <a:buFontTx/>
              <a:buNone/>
              <a:tabLst/>
              <a:defRPr/>
            </a:pPr>
            <a:r>
              <a:rPr kumimoji="0" lang="en-GB" sz="1200" b="0" i="0" u="none" strike="noStrike" kern="0" cap="none" spc="0" normalizeH="0" baseline="0" noProof="0">
                <a:ln>
                  <a:noFill/>
                </a:ln>
                <a:solidFill>
                  <a:srgbClr val="1F252B"/>
                </a:solidFill>
                <a:effectLst/>
                <a:uLnTx/>
                <a:uFillTx/>
                <a:latin typeface="Work Sans" pitchFamily="2" charset="0"/>
                <a:ea typeface="Helvetica Neue Light" panose="02000403000000020004" pitchFamily="2" charset="0"/>
                <a:cs typeface="Helvetica Neue"/>
                <a:sym typeface="Helvetica Neue"/>
              </a:rPr>
              <a:t>…to advance hematology</a:t>
            </a:r>
          </a:p>
        </p:txBody>
      </p:sp>
      <p:sp>
        <p:nvSpPr>
          <p:cNvPr id="32" name="Tijdelijke aanduiding voor tekst 4">
            <a:extLst>
              <a:ext uri="{FF2B5EF4-FFF2-40B4-BE49-F238E27FC236}">
                <a16:creationId xmlns:a16="http://schemas.microsoft.com/office/drawing/2014/main" id="{705341E5-E70A-00C5-B3B2-D60BB34ED7BF}"/>
              </a:ext>
            </a:extLst>
          </p:cNvPr>
          <p:cNvSpPr txBox="1">
            <a:spLocks/>
          </p:cNvSpPr>
          <p:nvPr/>
        </p:nvSpPr>
        <p:spPr>
          <a:xfrm>
            <a:off x="412623" y="3005867"/>
            <a:ext cx="1452744" cy="2964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spAutoFit/>
          </a:bodyPr>
          <a:lstStyle>
            <a:lvl1pPr marL="228600" marR="0" indent="-228600" algn="l" defTabSz="914377" rtl="0" eaLnBrk="1" latinLnBrk="0" hangingPunct="1">
              <a:lnSpc>
                <a:spcPct val="90000"/>
              </a:lnSpc>
              <a:spcBef>
                <a:spcPts val="1688"/>
              </a:spcBef>
              <a:spcAft>
                <a:spcPts val="0"/>
              </a:spcAft>
              <a:buClrTx/>
              <a:buSzPct val="123000"/>
              <a:buFontTx/>
              <a:buChar char="•"/>
              <a:tabLst/>
              <a:defRPr sz="1200" b="0" i="0" u="none" strike="noStrike" cap="none" spc="0" baseline="0">
                <a:solidFill>
                  <a:srgbClr val="000000"/>
                </a:solidFill>
                <a:uFillTx/>
                <a:latin typeface="Noto Serif Display" panose="02020502080505090204" pitchFamily="18" charset="0"/>
                <a:ea typeface="Noto Serif Display" panose="02020502080505090204" pitchFamily="18" charset="0"/>
                <a:cs typeface="Noto Serif Display" panose="02020502080505090204" pitchFamily="18" charset="0"/>
                <a:sym typeface="Helvetica Neue"/>
              </a:defRPr>
            </a:lvl1pPr>
            <a:lvl2pPr marL="457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2pPr>
            <a:lvl3pPr marL="685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3pPr>
            <a:lvl4pPr marL="914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4pPr>
            <a:lvl5pPr marL="11430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5pPr>
            <a:lvl6pPr marL="13716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6pPr>
            <a:lvl7pPr marL="16002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7pPr>
            <a:lvl8pPr marL="18288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8pPr>
            <a:lvl9pPr marL="2057400" marR="0" indent="-228600" algn="l" defTabSz="914377" rtl="0" eaLnBrk="1" latinLnBrk="0" hangingPunct="1">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9pPr>
          </a:lstStyle>
          <a:p>
            <a:pPr marL="0" marR="0" lvl="0" indent="0" algn="l" defTabSz="914377" rtl="0" eaLnBrk="1" fontAlgn="auto" latinLnBrk="0" hangingPunct="1">
              <a:lnSpc>
                <a:spcPct val="90000"/>
              </a:lnSpc>
              <a:spcBef>
                <a:spcPts val="1688"/>
              </a:spcBef>
              <a:spcAft>
                <a:spcPts val="0"/>
              </a:spcAft>
              <a:buClrTx/>
              <a:buSzPct val="123000"/>
              <a:buFontTx/>
              <a:buNone/>
              <a:tabLst/>
              <a:defRPr/>
            </a:pPr>
            <a:r>
              <a:rPr kumimoji="0" lang="en-GB" sz="1400" b="1" i="0" u="none" strike="noStrike" kern="0" cap="none" spc="0" normalizeH="0" baseline="0" noProof="0">
                <a:ln>
                  <a:noFill/>
                </a:ln>
                <a:solidFill>
                  <a:srgbClr val="1F252B"/>
                </a:solidFill>
                <a:effectLst/>
                <a:uLnTx/>
                <a:uFillTx/>
                <a:latin typeface="Work Sans" pitchFamily="2" charset="0"/>
                <a:ea typeface="Helvetica Neue Medium" panose="02000503000000020004" pitchFamily="2" charset="0"/>
                <a:cs typeface="Helvetica Neue Medium" panose="02000503000000020004" pitchFamily="2" charset="0"/>
                <a:sym typeface="Helvetica Neue"/>
              </a:rPr>
              <a:t>Technology</a:t>
            </a:r>
          </a:p>
        </p:txBody>
      </p:sp>
      <p:sp>
        <p:nvSpPr>
          <p:cNvPr id="33" name="Tijdelijke aanduiding voor tekst 3">
            <a:extLst>
              <a:ext uri="{FF2B5EF4-FFF2-40B4-BE49-F238E27FC236}">
                <a16:creationId xmlns:a16="http://schemas.microsoft.com/office/drawing/2014/main" id="{E7175437-08F0-0420-431C-2CA610954883}"/>
              </a:ext>
            </a:extLst>
          </p:cNvPr>
          <p:cNvSpPr txBox="1">
            <a:spLocks/>
          </p:cNvSpPr>
          <p:nvPr/>
        </p:nvSpPr>
        <p:spPr>
          <a:xfrm>
            <a:off x="2112558" y="3557701"/>
            <a:ext cx="1301288" cy="442035"/>
          </a:xfrm>
          <a:prstGeom prst="rect">
            <a:avLst/>
          </a:prstGeom>
          <a:noFill/>
          <a:ln>
            <a:noFill/>
          </a:ln>
        </p:spPr>
        <p:txBody>
          <a:bodyPr vert="horz" wrap="square" lIns="36000" tIns="36000" rIns="36000" bIns="36000" rtlCol="0">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b="0">
                <a:solidFill>
                  <a:srgbClr val="1F252B"/>
                </a:solidFill>
                <a:latin typeface="Work Sans" pitchFamily="2" charset="0"/>
                <a:ea typeface="Helvetica Neue Light" panose="02000403000000020004" pitchFamily="2" charset="0"/>
              </a:rPr>
              <a:t>…in research and clinical care</a:t>
            </a:r>
          </a:p>
        </p:txBody>
      </p:sp>
      <p:sp>
        <p:nvSpPr>
          <p:cNvPr id="34" name="Tijdelijke aanduiding voor tekst 4">
            <a:extLst>
              <a:ext uri="{FF2B5EF4-FFF2-40B4-BE49-F238E27FC236}">
                <a16:creationId xmlns:a16="http://schemas.microsoft.com/office/drawing/2014/main" id="{75344468-2BB4-F4BD-4D48-73E99D765B54}"/>
              </a:ext>
            </a:extLst>
          </p:cNvPr>
          <p:cNvSpPr txBox="1">
            <a:spLocks/>
          </p:cNvSpPr>
          <p:nvPr/>
        </p:nvSpPr>
        <p:spPr>
          <a:xfrm>
            <a:off x="2091690" y="3005867"/>
            <a:ext cx="1738374" cy="288147"/>
          </a:xfrm>
          <a:prstGeom prst="rect">
            <a:avLst/>
          </a:prstGeom>
          <a:noFill/>
          <a:ln>
            <a:noFill/>
          </a:ln>
        </p:spPr>
        <p:txBody>
          <a:bodyPr vert="horz" wrap="square" lIns="36000" tIns="36000" rIns="36000" bIns="36000" rtlCol="0" anchor="b">
            <a:spAutoFit/>
          </a:bodyPr>
          <a:lstStyle>
            <a:lvl1pPr marL="0" marR="0" indent="0" algn="l" defTabSz="1714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Noto Serif Display" panose="02020502080505090204" pitchFamily="18" charset="0"/>
                <a:ea typeface="Noto Serif Display" panose="02020502080505090204" pitchFamily="18" charset="0"/>
                <a:cs typeface="Noto Serif Display" panose="02020502080505090204" pitchFamily="18" charset="0"/>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400" b="1">
                <a:solidFill>
                  <a:srgbClr val="1F252B"/>
                </a:solidFill>
                <a:latin typeface="Work Sans" pitchFamily="2" charset="0"/>
                <a:ea typeface="Helvetica Neue Medium" panose="02000503000000020004" pitchFamily="2" charset="0"/>
                <a:cs typeface="Helvetica Neue Medium" panose="02000503000000020004" pitchFamily="2" charset="0"/>
              </a:rPr>
              <a:t>Personalization</a:t>
            </a:r>
          </a:p>
        </p:txBody>
      </p:sp>
      <p:sp>
        <p:nvSpPr>
          <p:cNvPr id="35" name="Tijdelijke aanduiding voor tekst 3">
            <a:extLst>
              <a:ext uri="{FF2B5EF4-FFF2-40B4-BE49-F238E27FC236}">
                <a16:creationId xmlns:a16="http://schemas.microsoft.com/office/drawing/2014/main" id="{8369E05E-E3B3-E6BE-25D6-F8BCA73505C6}"/>
              </a:ext>
            </a:extLst>
          </p:cNvPr>
          <p:cNvSpPr txBox="1">
            <a:spLocks/>
          </p:cNvSpPr>
          <p:nvPr/>
        </p:nvSpPr>
        <p:spPr>
          <a:xfrm>
            <a:off x="3767184" y="3557701"/>
            <a:ext cx="1479729" cy="257369"/>
          </a:xfrm>
          <a:prstGeom prst="rect">
            <a:avLst/>
          </a:prstGeom>
          <a:noFill/>
          <a:ln>
            <a:noFill/>
          </a:ln>
        </p:spPr>
        <p:txBody>
          <a:bodyPr vert="horz" wrap="square" lIns="36000" tIns="36000" rIns="36000" bIns="36000" rtlCol="0" anchor="t">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b="0">
                <a:solidFill>
                  <a:srgbClr val="1F252B"/>
                </a:solidFill>
                <a:latin typeface="Work Sans" pitchFamily="2" charset="0"/>
                <a:ea typeface="Helvetica Neue Light" panose="02000403000000020004" pitchFamily="2" charset="0"/>
              </a:rPr>
              <a:t>…for patient care</a:t>
            </a:r>
          </a:p>
        </p:txBody>
      </p:sp>
      <p:sp>
        <p:nvSpPr>
          <p:cNvPr id="36" name="Tijdelijke aanduiding voor tekst 4">
            <a:extLst>
              <a:ext uri="{FF2B5EF4-FFF2-40B4-BE49-F238E27FC236}">
                <a16:creationId xmlns:a16="http://schemas.microsoft.com/office/drawing/2014/main" id="{47135905-C7B8-8186-0BDC-A010DE4D2D72}"/>
              </a:ext>
            </a:extLst>
          </p:cNvPr>
          <p:cNvSpPr txBox="1">
            <a:spLocks/>
          </p:cNvSpPr>
          <p:nvPr/>
        </p:nvSpPr>
        <p:spPr>
          <a:xfrm>
            <a:off x="3785616" y="3005867"/>
            <a:ext cx="1252199" cy="288147"/>
          </a:xfrm>
          <a:prstGeom prst="rect">
            <a:avLst/>
          </a:prstGeom>
          <a:noFill/>
          <a:ln>
            <a:noFill/>
          </a:ln>
        </p:spPr>
        <p:txBody>
          <a:bodyPr vert="horz" wrap="square" lIns="36000" tIns="36000" rIns="36000" bIns="36000" rtlCol="0" anchor="b">
            <a:spAutoFit/>
          </a:bodyPr>
          <a:lstStyle>
            <a:lvl1pPr marL="0" marR="0" indent="0" algn="l" defTabSz="1714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Noto Serif Display" panose="02020502080505090204" pitchFamily="18" charset="0"/>
                <a:ea typeface="Noto Serif Display" panose="02020502080505090204" pitchFamily="18" charset="0"/>
                <a:cs typeface="Noto Serif Display" panose="02020502080505090204" pitchFamily="18" charset="0"/>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400" b="1">
                <a:solidFill>
                  <a:srgbClr val="1F252B"/>
                </a:solidFill>
                <a:latin typeface="Work Sans" pitchFamily="2" charset="0"/>
                <a:ea typeface="Helvetica Neue Medium" panose="02000503000000020004" pitchFamily="2" charset="0"/>
                <a:cs typeface="Helvetica Neue Medium" panose="02000503000000020004" pitchFamily="2" charset="0"/>
              </a:rPr>
              <a:t>Diagnostics</a:t>
            </a:r>
          </a:p>
        </p:txBody>
      </p:sp>
      <p:sp>
        <p:nvSpPr>
          <p:cNvPr id="37" name="Tijdelijke aanduiding voor tekst 3">
            <a:extLst>
              <a:ext uri="{FF2B5EF4-FFF2-40B4-BE49-F238E27FC236}">
                <a16:creationId xmlns:a16="http://schemas.microsoft.com/office/drawing/2014/main" id="{8C8B8819-B5D6-077A-28BC-E9669A32F31B}"/>
              </a:ext>
            </a:extLst>
          </p:cNvPr>
          <p:cNvSpPr txBox="1">
            <a:spLocks/>
          </p:cNvSpPr>
          <p:nvPr/>
        </p:nvSpPr>
        <p:spPr>
          <a:xfrm>
            <a:off x="5460405" y="3557701"/>
            <a:ext cx="1301288" cy="257369"/>
          </a:xfrm>
          <a:prstGeom prst="rect">
            <a:avLst/>
          </a:prstGeom>
          <a:noFill/>
          <a:ln>
            <a:noFill/>
          </a:ln>
        </p:spPr>
        <p:txBody>
          <a:bodyPr vert="horz" wrap="square" lIns="36000" tIns="36000" rIns="36000" bIns="36000" rtlCol="0" anchor="t">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b="0">
                <a:solidFill>
                  <a:srgbClr val="1F252B"/>
                </a:solidFill>
                <a:latin typeface="Work Sans" pitchFamily="2" charset="0"/>
                <a:ea typeface="Helvetica Neue Light" panose="02000403000000020004" pitchFamily="2" charset="0"/>
              </a:rPr>
              <a:t>…to medicine</a:t>
            </a:r>
          </a:p>
        </p:txBody>
      </p:sp>
      <p:sp>
        <p:nvSpPr>
          <p:cNvPr id="38" name="Tijdelijke aanduiding voor tekst 4">
            <a:extLst>
              <a:ext uri="{FF2B5EF4-FFF2-40B4-BE49-F238E27FC236}">
                <a16:creationId xmlns:a16="http://schemas.microsoft.com/office/drawing/2014/main" id="{F9CDF605-8EB6-9EF0-8DE0-91F19630AE5C}"/>
              </a:ext>
            </a:extLst>
          </p:cNvPr>
          <p:cNvSpPr txBox="1">
            <a:spLocks/>
          </p:cNvSpPr>
          <p:nvPr/>
        </p:nvSpPr>
        <p:spPr>
          <a:xfrm>
            <a:off x="5439537" y="3005867"/>
            <a:ext cx="1874271" cy="288147"/>
          </a:xfrm>
          <a:prstGeom prst="rect">
            <a:avLst/>
          </a:prstGeom>
          <a:noFill/>
          <a:ln>
            <a:noFill/>
          </a:ln>
        </p:spPr>
        <p:txBody>
          <a:bodyPr vert="horz" wrap="square" lIns="36000" tIns="36000" rIns="36000" bIns="36000" rtlCol="0" anchor="b">
            <a:spAutoFit/>
          </a:bodyPr>
          <a:lstStyle>
            <a:lvl1pPr marL="0" marR="0" indent="0" algn="l" defTabSz="1714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Noto Serif Display" panose="02020502080505090204" pitchFamily="18" charset="0"/>
                <a:ea typeface="Noto Serif Display" panose="02020502080505090204" pitchFamily="18" charset="0"/>
                <a:cs typeface="Noto Serif Display" panose="02020502080505090204" pitchFamily="18" charset="0"/>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400" b="1">
                <a:solidFill>
                  <a:srgbClr val="1F252B"/>
                </a:solidFill>
                <a:latin typeface="Work Sans"/>
                <a:ea typeface="Helvetica Neue Medium" panose="02000503000000020004" pitchFamily="2" charset="0"/>
                <a:cs typeface="Helvetica Neue Medium" panose="02000503000000020004" pitchFamily="2" charset="0"/>
              </a:rPr>
              <a:t>Equitable Access</a:t>
            </a:r>
          </a:p>
        </p:txBody>
      </p:sp>
      <p:sp>
        <p:nvSpPr>
          <p:cNvPr id="39" name="Tijdelijke aanduiding voor tekst 3">
            <a:extLst>
              <a:ext uri="{FF2B5EF4-FFF2-40B4-BE49-F238E27FC236}">
                <a16:creationId xmlns:a16="http://schemas.microsoft.com/office/drawing/2014/main" id="{A1135334-E5DF-0FD0-7786-C0CE0D9E86BF}"/>
              </a:ext>
            </a:extLst>
          </p:cNvPr>
          <p:cNvSpPr txBox="1">
            <a:spLocks/>
          </p:cNvSpPr>
          <p:nvPr/>
        </p:nvSpPr>
        <p:spPr>
          <a:xfrm>
            <a:off x="7031442" y="3557701"/>
            <a:ext cx="1548420" cy="257369"/>
          </a:xfrm>
          <a:prstGeom prst="rect">
            <a:avLst/>
          </a:prstGeom>
          <a:noFill/>
          <a:ln>
            <a:noFill/>
          </a:ln>
        </p:spPr>
        <p:txBody>
          <a:bodyPr vert="horz" wrap="square" lIns="36000" tIns="36000" rIns="36000" bIns="36000" rtlCol="0" anchor="t">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b="0">
                <a:solidFill>
                  <a:srgbClr val="1F252B"/>
                </a:solidFill>
                <a:latin typeface="Work Sans" pitchFamily="2" charset="0"/>
                <a:ea typeface="Helvetica Neue Light" panose="02000403000000020004" pitchFamily="2" charset="0"/>
              </a:rPr>
              <a:t>…for the future</a:t>
            </a:r>
          </a:p>
        </p:txBody>
      </p:sp>
      <p:sp>
        <p:nvSpPr>
          <p:cNvPr id="40" name="Tijdelijke aanduiding voor tekst 4">
            <a:extLst>
              <a:ext uri="{FF2B5EF4-FFF2-40B4-BE49-F238E27FC236}">
                <a16:creationId xmlns:a16="http://schemas.microsoft.com/office/drawing/2014/main" id="{EF4CC67B-680C-520A-94EE-D9CDC73B1BF7}"/>
              </a:ext>
            </a:extLst>
          </p:cNvPr>
          <p:cNvSpPr txBox="1">
            <a:spLocks/>
          </p:cNvSpPr>
          <p:nvPr/>
        </p:nvSpPr>
        <p:spPr>
          <a:xfrm>
            <a:off x="7127509" y="3005867"/>
            <a:ext cx="1538076" cy="288147"/>
          </a:xfrm>
          <a:prstGeom prst="rect">
            <a:avLst/>
          </a:prstGeom>
          <a:noFill/>
          <a:ln>
            <a:noFill/>
          </a:ln>
        </p:spPr>
        <p:txBody>
          <a:bodyPr vert="horz" wrap="square" lIns="36000" tIns="36000" rIns="36000" bIns="36000" rtlCol="0" anchor="b">
            <a:spAutoFit/>
          </a:bodyPr>
          <a:lstStyle>
            <a:lvl1pPr marL="0" marR="0" indent="0" algn="l" defTabSz="1714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Noto Serif Display" panose="02020502080505090204" pitchFamily="18" charset="0"/>
                <a:ea typeface="Noto Serif Display" panose="02020502080505090204" pitchFamily="18" charset="0"/>
                <a:cs typeface="Noto Serif Display" panose="02020502080505090204" pitchFamily="18" charset="0"/>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400" b="1">
                <a:solidFill>
                  <a:srgbClr val="1F252B"/>
                </a:solidFill>
                <a:latin typeface="Work Sans" pitchFamily="2" charset="0"/>
                <a:ea typeface="Helvetica Neue Medium" panose="02000503000000020004" pitchFamily="2" charset="0"/>
                <a:cs typeface="Helvetica Neue Medium" panose="02000503000000020004" pitchFamily="2" charset="0"/>
              </a:rPr>
              <a:t>Sustainability</a:t>
            </a:r>
          </a:p>
        </p:txBody>
      </p:sp>
      <p:sp>
        <p:nvSpPr>
          <p:cNvPr id="41" name="Tijdelijke aanduiding voor tekst 4">
            <a:extLst>
              <a:ext uri="{FF2B5EF4-FFF2-40B4-BE49-F238E27FC236}">
                <a16:creationId xmlns:a16="http://schemas.microsoft.com/office/drawing/2014/main" id="{EC3B2FF3-BDE8-6D4C-17CB-E4D283B8C2AE}"/>
              </a:ext>
            </a:extLst>
          </p:cNvPr>
          <p:cNvSpPr txBox="1">
            <a:spLocks/>
          </p:cNvSpPr>
          <p:nvPr/>
        </p:nvSpPr>
        <p:spPr>
          <a:xfrm>
            <a:off x="412623" y="2686943"/>
            <a:ext cx="570936" cy="340735"/>
          </a:xfrm>
          <a:prstGeom prst="rect">
            <a:avLst/>
          </a:prstGeom>
        </p:spPr>
        <p:txBody>
          <a:bodyPr/>
          <a:lstStyle>
            <a:lvl1pPr marL="0" marR="0" indent="0" algn="l" defTabSz="1714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600" b="1">
                <a:solidFill>
                  <a:srgbClr val="1F252B"/>
                </a:solidFill>
                <a:latin typeface="Space Grotesk Light" pitchFamily="2" charset="0"/>
                <a:cs typeface="Space Grotesk Light" pitchFamily="2" charset="0"/>
              </a:rPr>
              <a:t>01.</a:t>
            </a:r>
          </a:p>
        </p:txBody>
      </p:sp>
      <p:sp>
        <p:nvSpPr>
          <p:cNvPr id="42" name="Tijdelijke aanduiding voor tekst 6">
            <a:extLst>
              <a:ext uri="{FF2B5EF4-FFF2-40B4-BE49-F238E27FC236}">
                <a16:creationId xmlns:a16="http://schemas.microsoft.com/office/drawing/2014/main" id="{9D0949FE-3D9F-C925-BE3C-BA785EFDF3EB}"/>
              </a:ext>
            </a:extLst>
          </p:cNvPr>
          <p:cNvSpPr txBox="1">
            <a:spLocks/>
          </p:cNvSpPr>
          <p:nvPr/>
        </p:nvSpPr>
        <p:spPr>
          <a:xfrm>
            <a:off x="2095041" y="2686943"/>
            <a:ext cx="593402" cy="318924"/>
          </a:xfrm>
          <a:prstGeom prst="rect">
            <a:avLst/>
          </a:prstGeom>
          <a:noFill/>
          <a:ln>
            <a:noFill/>
          </a:ln>
        </p:spPr>
        <p:txBody>
          <a:bodyPr vert="horz" wrap="square" lIns="36000" tIns="36000" rIns="36000" bIns="36000" rtlCol="0">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600">
                <a:solidFill>
                  <a:srgbClr val="1F252B"/>
                </a:solidFill>
                <a:latin typeface="Space Grotesk Light" pitchFamily="2" charset="0"/>
                <a:cs typeface="Space Grotesk Light" pitchFamily="2" charset="0"/>
              </a:rPr>
              <a:t>02.</a:t>
            </a:r>
          </a:p>
        </p:txBody>
      </p:sp>
      <p:sp>
        <p:nvSpPr>
          <p:cNvPr id="43" name="Tijdelijke aanduiding voor tekst 8">
            <a:extLst>
              <a:ext uri="{FF2B5EF4-FFF2-40B4-BE49-F238E27FC236}">
                <a16:creationId xmlns:a16="http://schemas.microsoft.com/office/drawing/2014/main" id="{2D5B4172-D67C-1E3A-E4E8-7BC04001325B}"/>
              </a:ext>
            </a:extLst>
          </p:cNvPr>
          <p:cNvSpPr txBox="1">
            <a:spLocks/>
          </p:cNvSpPr>
          <p:nvPr/>
        </p:nvSpPr>
        <p:spPr>
          <a:xfrm>
            <a:off x="3785616" y="2686943"/>
            <a:ext cx="797121" cy="318924"/>
          </a:xfrm>
          <a:prstGeom prst="rect">
            <a:avLst/>
          </a:prstGeom>
          <a:noFill/>
          <a:ln>
            <a:noFill/>
          </a:ln>
        </p:spPr>
        <p:txBody>
          <a:bodyPr vert="horz" wrap="square" lIns="36000" tIns="36000" rIns="36000" bIns="36000" rtlCol="0">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600">
                <a:solidFill>
                  <a:srgbClr val="1F252B"/>
                </a:solidFill>
                <a:latin typeface="Space Grotesk Light" pitchFamily="2" charset="0"/>
                <a:cs typeface="Space Grotesk Light" pitchFamily="2" charset="0"/>
              </a:rPr>
              <a:t>03.</a:t>
            </a:r>
          </a:p>
        </p:txBody>
      </p:sp>
      <p:sp>
        <p:nvSpPr>
          <p:cNvPr id="44" name="Tijdelijke aanduiding voor tekst 8">
            <a:extLst>
              <a:ext uri="{FF2B5EF4-FFF2-40B4-BE49-F238E27FC236}">
                <a16:creationId xmlns:a16="http://schemas.microsoft.com/office/drawing/2014/main" id="{C4001B03-E566-1E07-BD30-994767EECD25}"/>
              </a:ext>
            </a:extLst>
          </p:cNvPr>
          <p:cNvSpPr txBox="1">
            <a:spLocks/>
          </p:cNvSpPr>
          <p:nvPr/>
        </p:nvSpPr>
        <p:spPr>
          <a:xfrm>
            <a:off x="5439537" y="2686943"/>
            <a:ext cx="797121" cy="318924"/>
          </a:xfrm>
          <a:prstGeom prst="rect">
            <a:avLst/>
          </a:prstGeom>
          <a:noFill/>
          <a:ln>
            <a:noFill/>
          </a:ln>
        </p:spPr>
        <p:txBody>
          <a:bodyPr vert="horz" wrap="square" lIns="36000" tIns="36000" rIns="36000" bIns="36000" rtlCol="0">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600">
                <a:solidFill>
                  <a:srgbClr val="1F252B"/>
                </a:solidFill>
                <a:latin typeface="Space Grotesk Light" pitchFamily="2" charset="0"/>
                <a:cs typeface="Space Grotesk Light" pitchFamily="2" charset="0"/>
              </a:rPr>
              <a:t>04.</a:t>
            </a:r>
          </a:p>
        </p:txBody>
      </p:sp>
      <p:sp>
        <p:nvSpPr>
          <p:cNvPr id="45" name="Tijdelijke aanduiding voor tekst 8">
            <a:extLst>
              <a:ext uri="{FF2B5EF4-FFF2-40B4-BE49-F238E27FC236}">
                <a16:creationId xmlns:a16="http://schemas.microsoft.com/office/drawing/2014/main" id="{1E99A150-9DED-0294-B474-D8E3694B1DC0}"/>
              </a:ext>
            </a:extLst>
          </p:cNvPr>
          <p:cNvSpPr txBox="1">
            <a:spLocks/>
          </p:cNvSpPr>
          <p:nvPr/>
        </p:nvSpPr>
        <p:spPr>
          <a:xfrm>
            <a:off x="7129485" y="2686943"/>
            <a:ext cx="797121" cy="318924"/>
          </a:xfrm>
          <a:prstGeom prst="rect">
            <a:avLst/>
          </a:prstGeom>
          <a:noFill/>
          <a:ln>
            <a:noFill/>
          </a:ln>
        </p:spPr>
        <p:txBody>
          <a:bodyPr vert="horz" wrap="square" lIns="36000" tIns="36000" rIns="36000" bIns="36000" rtlCol="0">
            <a:spAutoFit/>
          </a:bodyPr>
          <a:lstStyle>
            <a:lvl1pPr marL="0" marR="0" indent="0" algn="l" defTabSz="17145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Helvetica"/>
              </a:defRPr>
            </a:lvl1pPr>
            <a:lvl2pPr marL="202406"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2pPr>
            <a:lvl3pPr marL="405408" marR="0" indent="-203002"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3pPr>
            <a:lvl4pPr marL="607814" marR="0" indent="-202406" algn="l" defTabSz="171450" rtl="0" eaLnBrk="1" latinLnBrk="0" hangingPunct="1">
              <a:lnSpc>
                <a:spcPct val="100000"/>
              </a:lnSpc>
              <a:spcBef>
                <a:spcPts val="0"/>
              </a:spcBef>
              <a:spcAft>
                <a:spcPts val="0"/>
              </a:spcAft>
              <a:buClrTx/>
              <a:buSzTx/>
              <a:buFont typeface="Arial" panose="020B0604020202020204" pitchFamily="34" charset="0"/>
              <a:buChar char="•"/>
              <a:tabLst/>
              <a:defRPr sz="1000" b="0" i="0" u="none" strike="noStrike" cap="none" spc="0" baseline="0">
                <a:solidFill>
                  <a:schemeClr val="tx1"/>
                </a:solidFill>
                <a:uFillTx/>
                <a:latin typeface="+mn-lt"/>
                <a:ea typeface="+mn-ea"/>
                <a:cs typeface="+mn-cs"/>
                <a:sym typeface="Helvetica"/>
              </a:defRPr>
            </a:lvl4pPr>
            <a:lvl5pPr marL="0" marR="0" indent="0" algn="l" defTabSz="171450" rtl="0" eaLnBrk="1" latinLnBrk="0" hangingPunct="1">
              <a:lnSpc>
                <a:spcPct val="100000"/>
              </a:lnSpc>
              <a:spcBef>
                <a:spcPts val="0"/>
              </a:spcBef>
              <a:spcAft>
                <a:spcPts val="0"/>
              </a:spcAft>
              <a:buClrTx/>
              <a:buSzTx/>
              <a:buFont typeface="Arial" panose="020B0604020202020204" pitchFamily="34" charset="0"/>
              <a:buNone/>
              <a:tabLst/>
              <a:defRPr sz="1000" b="0" i="0" u="none" strike="noStrike" cap="none" spc="0" baseline="0">
                <a:solidFill>
                  <a:schemeClr val="tx1"/>
                </a:solidFill>
                <a:uFillTx/>
                <a:latin typeface="+mn-lt"/>
                <a:ea typeface="+mn-ea"/>
                <a:cs typeface="+mn-cs"/>
                <a:sym typeface="Helvetica"/>
              </a:defRPr>
            </a:lvl5pPr>
            <a:lvl6pPr marL="0" marR="0" indent="857250" algn="l" defTabSz="171450" rtl="0" eaLnBrk="1" latinLnBrk="0" hangingPunct="1">
              <a:lnSpc>
                <a:spcPct val="80000"/>
              </a:lnSpc>
              <a:spcBef>
                <a:spcPts val="0"/>
              </a:spcBef>
              <a:spcAft>
                <a:spcPts val="0"/>
              </a:spcAft>
              <a:buClrTx/>
              <a:buSzTx/>
              <a:buFontTx/>
              <a:buNone/>
              <a:tabLst/>
              <a:defRPr sz="1000" b="1" i="0" u="none" strike="noStrike" cap="none" spc="0" baseline="0">
                <a:solidFill>
                  <a:schemeClr val="accent2">
                    <a:satOff val="19864"/>
                    <a:lumOff val="-30002"/>
                  </a:schemeClr>
                </a:solidFill>
                <a:uFillTx/>
                <a:latin typeface="+mn-lt"/>
                <a:ea typeface="+mn-ea"/>
                <a:cs typeface="+mn-cs"/>
                <a:sym typeface="Helvetica"/>
              </a:defRPr>
            </a:lvl6pPr>
            <a:lvl7pPr marL="0" marR="0" indent="10287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7pPr>
            <a:lvl8pPr marL="0" marR="0" indent="120015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8pPr>
            <a:lvl9pPr marL="0" marR="0" indent="1371600" algn="l" defTabSz="171450" rtl="0" eaLnBrk="1" latinLnBrk="0" hangingPunct="1">
              <a:lnSpc>
                <a:spcPct val="80000"/>
              </a:lnSpc>
              <a:spcBef>
                <a:spcPts val="0"/>
              </a:spcBef>
              <a:spcAft>
                <a:spcPts val="0"/>
              </a:spcAft>
              <a:buClrTx/>
              <a:buSzTx/>
              <a:buFontTx/>
              <a:buNone/>
              <a:tabLst/>
              <a:defRPr sz="4650" b="1" i="0" u="none" strike="noStrike" cap="none" spc="0" baseline="0">
                <a:solidFill>
                  <a:schemeClr val="accent2">
                    <a:satOff val="19864"/>
                    <a:lumOff val="-30002"/>
                  </a:schemeClr>
                </a:solidFill>
                <a:uFillTx/>
                <a:latin typeface="+mn-lt"/>
                <a:ea typeface="+mn-ea"/>
                <a:cs typeface="+mn-cs"/>
                <a:sym typeface="Helvetica"/>
              </a:defRPr>
            </a:lvl9pPr>
          </a:lstStyle>
          <a:p>
            <a:r>
              <a:rPr lang="en-GB" sz="1600">
                <a:solidFill>
                  <a:srgbClr val="1F252B"/>
                </a:solidFill>
                <a:latin typeface="Space Grotesk Light" pitchFamily="2" charset="0"/>
                <a:cs typeface="Space Grotesk Light" pitchFamily="2" charset="0"/>
              </a:rPr>
              <a:t>05.</a:t>
            </a:r>
          </a:p>
        </p:txBody>
      </p:sp>
      <p:pic>
        <p:nvPicPr>
          <p:cNvPr id="46" name="Afbeelding 45" descr="Afbeelding met zwart-wit, Transparant materiaal, luchtbel, persoon&#10;&#10;Automatisch gegenereerde beschrijving">
            <a:extLst>
              <a:ext uri="{FF2B5EF4-FFF2-40B4-BE49-F238E27FC236}">
                <a16:creationId xmlns:a16="http://schemas.microsoft.com/office/drawing/2014/main" id="{A4E016E8-32B3-8347-5558-3E3A8331AD58}"/>
              </a:ext>
            </a:extLst>
          </p:cNvPr>
          <p:cNvPicPr>
            <a:picLocks noChangeAspect="1"/>
          </p:cNvPicPr>
          <p:nvPr/>
        </p:nvPicPr>
        <p:blipFill>
          <a:blip r:embed="rId2"/>
          <a:stretch>
            <a:fillRect/>
          </a:stretch>
        </p:blipFill>
        <p:spPr>
          <a:xfrm>
            <a:off x="412623" y="1350776"/>
            <a:ext cx="1343025" cy="1343025"/>
          </a:xfrm>
          <a:prstGeom prst="rect">
            <a:avLst/>
          </a:prstGeom>
        </p:spPr>
      </p:pic>
      <p:pic>
        <p:nvPicPr>
          <p:cNvPr id="47" name="Afbeelding 46" descr="Afbeelding met persoon, zwart-wit, hand, Zwart-witfotografie&#10;&#10;Automatisch gegenereerde beschrijving">
            <a:extLst>
              <a:ext uri="{FF2B5EF4-FFF2-40B4-BE49-F238E27FC236}">
                <a16:creationId xmlns:a16="http://schemas.microsoft.com/office/drawing/2014/main" id="{4071D3FE-D7E5-C248-2B78-DAC633F8E41A}"/>
              </a:ext>
            </a:extLst>
          </p:cNvPr>
          <p:cNvPicPr>
            <a:picLocks noChangeAspect="1"/>
          </p:cNvPicPr>
          <p:nvPr/>
        </p:nvPicPr>
        <p:blipFill>
          <a:blip r:embed="rId3"/>
          <a:stretch>
            <a:fillRect/>
          </a:stretch>
        </p:blipFill>
        <p:spPr>
          <a:xfrm>
            <a:off x="2091690" y="1347347"/>
            <a:ext cx="1343025" cy="1343025"/>
          </a:xfrm>
          <a:prstGeom prst="rect">
            <a:avLst/>
          </a:prstGeom>
        </p:spPr>
      </p:pic>
      <p:pic>
        <p:nvPicPr>
          <p:cNvPr id="48" name="Afbeelding 47" descr="Afbeelding met persoon, Wetenschappelijk instrument, Medische apparatuur, naaimachine&#10;&#10;Automatisch gegenereerde beschrijving">
            <a:extLst>
              <a:ext uri="{FF2B5EF4-FFF2-40B4-BE49-F238E27FC236}">
                <a16:creationId xmlns:a16="http://schemas.microsoft.com/office/drawing/2014/main" id="{34F1678A-DF08-FDE6-EA4B-51B09F5475EF}"/>
              </a:ext>
            </a:extLst>
          </p:cNvPr>
          <p:cNvPicPr>
            <a:picLocks noChangeAspect="1"/>
          </p:cNvPicPr>
          <p:nvPr/>
        </p:nvPicPr>
        <p:blipFill>
          <a:blip r:embed="rId4"/>
          <a:stretch>
            <a:fillRect/>
          </a:stretch>
        </p:blipFill>
        <p:spPr>
          <a:xfrm>
            <a:off x="5439537" y="1343918"/>
            <a:ext cx="1343025" cy="1343025"/>
          </a:xfrm>
          <a:prstGeom prst="rect">
            <a:avLst/>
          </a:prstGeom>
        </p:spPr>
      </p:pic>
      <p:pic>
        <p:nvPicPr>
          <p:cNvPr id="49" name="Afbeelding 48" descr="Afbeelding met Zwart-witfotografie, zwart-wit, persoon, luchtbel&#10;&#10;Automatisch gegenereerde beschrijving">
            <a:extLst>
              <a:ext uri="{FF2B5EF4-FFF2-40B4-BE49-F238E27FC236}">
                <a16:creationId xmlns:a16="http://schemas.microsoft.com/office/drawing/2014/main" id="{937A31E9-17F0-F40C-AD71-1088375B9BBA}"/>
              </a:ext>
            </a:extLst>
          </p:cNvPr>
          <p:cNvPicPr>
            <a:picLocks noChangeAspect="1"/>
          </p:cNvPicPr>
          <p:nvPr/>
        </p:nvPicPr>
        <p:blipFill>
          <a:blip r:embed="rId5"/>
          <a:stretch>
            <a:fillRect/>
          </a:stretch>
        </p:blipFill>
        <p:spPr>
          <a:xfrm>
            <a:off x="3785616" y="1345061"/>
            <a:ext cx="1343025" cy="1343025"/>
          </a:xfrm>
          <a:prstGeom prst="rect">
            <a:avLst/>
          </a:prstGeom>
        </p:spPr>
      </p:pic>
      <p:pic>
        <p:nvPicPr>
          <p:cNvPr id="50" name="Afbeelding 49" descr="Afbeelding met Zwart-witfotografie, zwart-wit, buitenshuis, persoon&#10;&#10;Automatisch gegenereerde beschrijving">
            <a:extLst>
              <a:ext uri="{FF2B5EF4-FFF2-40B4-BE49-F238E27FC236}">
                <a16:creationId xmlns:a16="http://schemas.microsoft.com/office/drawing/2014/main" id="{DBA793CE-2ECC-5C9C-9323-1FC6D2054F9A}"/>
              </a:ext>
            </a:extLst>
          </p:cNvPr>
          <p:cNvPicPr>
            <a:picLocks noChangeAspect="1"/>
          </p:cNvPicPr>
          <p:nvPr/>
        </p:nvPicPr>
        <p:blipFill>
          <a:blip r:embed="rId6"/>
          <a:stretch>
            <a:fillRect/>
          </a:stretch>
        </p:blipFill>
        <p:spPr>
          <a:xfrm>
            <a:off x="7138035" y="1350776"/>
            <a:ext cx="1343025" cy="1343025"/>
          </a:xfrm>
          <a:prstGeom prst="rect">
            <a:avLst/>
          </a:prstGeom>
        </p:spPr>
      </p:pic>
    </p:spTree>
    <p:extLst>
      <p:ext uri="{BB962C8B-B14F-4D97-AF65-F5344CB8AC3E}">
        <p14:creationId xmlns:p14="http://schemas.microsoft.com/office/powerpoint/2010/main" val="21499428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1" name="Rectángulo 4280">
            <a:extLst>
              <a:ext uri="{FF2B5EF4-FFF2-40B4-BE49-F238E27FC236}">
                <a16:creationId xmlns:a16="http://schemas.microsoft.com/office/drawing/2014/main" id="{510B0774-FE2A-258F-9B63-EB19A161CA5F}"/>
              </a:ext>
            </a:extLst>
          </p:cNvPr>
          <p:cNvSpPr/>
          <p:nvPr/>
        </p:nvSpPr>
        <p:spPr>
          <a:xfrm>
            <a:off x="67591" y="927883"/>
            <a:ext cx="8999540" cy="932892"/>
          </a:xfrm>
          <a:prstGeom prst="rect">
            <a:avLst/>
          </a:prstGeom>
          <a:solidFill>
            <a:srgbClr val="D2C7BC">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LID4096" sz="3200"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2" name="Título 1">
            <a:extLst>
              <a:ext uri="{FF2B5EF4-FFF2-40B4-BE49-F238E27FC236}">
                <a16:creationId xmlns:a16="http://schemas.microsoft.com/office/drawing/2014/main" id="{3A183066-CF22-ED32-2285-8D408CAAA4C2}"/>
              </a:ext>
            </a:extLst>
          </p:cNvPr>
          <p:cNvSpPr>
            <a:spLocks noGrp="1"/>
          </p:cNvSpPr>
          <p:nvPr>
            <p:ph type="title"/>
          </p:nvPr>
        </p:nvSpPr>
        <p:spPr>
          <a:xfrm>
            <a:off x="242105" y="223838"/>
            <a:ext cx="8083188" cy="934922"/>
          </a:xfrm>
        </p:spPr>
        <p:txBody>
          <a:bodyPr>
            <a:normAutofit/>
          </a:bodyPr>
          <a:lstStyle/>
          <a:p>
            <a:r>
              <a:rPr lang="en-US" b="1" dirty="0">
                <a:solidFill>
                  <a:schemeClr val="tx1"/>
                </a:solidFill>
                <a:latin typeface="Space Grotesk Light" pitchFamily="2" charset="0"/>
                <a:ea typeface="Helvetica Neue Medium" panose="02000503000000020004" pitchFamily="2" charset="0"/>
                <a:cs typeface="Space Grotesk Light" pitchFamily="2" charset="0"/>
              </a:rPr>
              <a:t>01. Together, achieving greatness</a:t>
            </a:r>
            <a:br>
              <a:rPr lang="en-US" b="1" dirty="0">
                <a:solidFill>
                  <a:schemeClr val="tx1"/>
                </a:solidFill>
                <a:latin typeface="Space Grotesk Light" pitchFamily="2" charset="0"/>
                <a:ea typeface="Helvetica Neue Medium" panose="02000503000000020004" pitchFamily="2" charset="0"/>
                <a:cs typeface="Space Grotesk Light" pitchFamily="2" charset="0"/>
              </a:rPr>
            </a:br>
            <a:r>
              <a:rPr lang="en-US" sz="1600" dirty="0">
                <a:solidFill>
                  <a:schemeClr val="tx1"/>
                </a:solidFill>
                <a:latin typeface="Space Grotesk" pitchFamily="2" charset="0"/>
                <a:ea typeface="Helvetica Neue Medium" panose="02000503000000020004" pitchFamily="2" charset="0"/>
                <a:cs typeface="Space Grotesk" pitchFamily="2" charset="0"/>
              </a:rPr>
              <a:t>2024 Highlights</a:t>
            </a:r>
            <a:endParaRPr lang="LID4096" dirty="0"/>
          </a:p>
        </p:txBody>
      </p:sp>
      <p:sp>
        <p:nvSpPr>
          <p:cNvPr id="4128" name="Freeform: Shape 19">
            <a:extLst>
              <a:ext uri="{FF2B5EF4-FFF2-40B4-BE49-F238E27FC236}">
                <a16:creationId xmlns:a16="http://schemas.microsoft.com/office/drawing/2014/main" id="{28855845-E69A-7A4E-F9DA-C0B657677590}"/>
              </a:ext>
            </a:extLst>
          </p:cNvPr>
          <p:cNvSpPr/>
          <p:nvPr/>
        </p:nvSpPr>
        <p:spPr>
          <a:xfrm>
            <a:off x="60223"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30" name="Freeform: Shape 20">
            <a:extLst>
              <a:ext uri="{FF2B5EF4-FFF2-40B4-BE49-F238E27FC236}">
                <a16:creationId xmlns:a16="http://schemas.microsoft.com/office/drawing/2014/main" id="{20D2A705-4624-0E26-8DFC-6015B7B80433}"/>
              </a:ext>
            </a:extLst>
          </p:cNvPr>
          <p:cNvSpPr/>
          <p:nvPr/>
        </p:nvSpPr>
        <p:spPr>
          <a:xfrm>
            <a:off x="60223"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32" name="TextBox 30">
            <a:extLst>
              <a:ext uri="{FF2B5EF4-FFF2-40B4-BE49-F238E27FC236}">
                <a16:creationId xmlns:a16="http://schemas.microsoft.com/office/drawing/2014/main" id="{FB14D473-85C6-7077-08A4-0C5BEE516EF4}"/>
              </a:ext>
            </a:extLst>
          </p:cNvPr>
          <p:cNvSpPr txBox="1"/>
          <p:nvPr/>
        </p:nvSpPr>
        <p:spPr>
          <a:xfrm>
            <a:off x="241793" y="1951647"/>
            <a:ext cx="1244245"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pace Grotesk Light" pitchFamily="2" charset="0"/>
                <a:cs typeface="Space Grotesk Light" pitchFamily="2" charset="0"/>
                <a:sym typeface="Helvetica"/>
              </a:rPr>
              <a:t>Operations</a:t>
            </a:r>
          </a:p>
        </p:txBody>
      </p:sp>
      <p:sp>
        <p:nvSpPr>
          <p:cNvPr id="4134" name="TextBox 4096">
            <a:extLst>
              <a:ext uri="{FF2B5EF4-FFF2-40B4-BE49-F238E27FC236}">
                <a16:creationId xmlns:a16="http://schemas.microsoft.com/office/drawing/2014/main" id="{491FD0EB-5721-5FC5-78B3-6F24898F09BF}"/>
              </a:ext>
            </a:extLst>
          </p:cNvPr>
          <p:cNvSpPr txBox="1"/>
          <p:nvPr/>
        </p:nvSpPr>
        <p:spPr>
          <a:xfrm>
            <a:off x="67590" y="2386972"/>
            <a:ext cx="1788376" cy="1275029"/>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Office</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Revamp</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Migration to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Exact Online</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Migration to </a:t>
            </a:r>
            <a:r>
              <a:rPr kumimoji="0" lang="en-US" sz="900" b="1" i="0" u="none" strike="noStrike" kern="1200" cap="none" spc="0" normalizeH="0" baseline="0" noProof="0" dirty="0" err="1">
                <a:ln>
                  <a:noFill/>
                </a:ln>
                <a:solidFill>
                  <a:prstClr val="black"/>
                </a:solidFill>
                <a:effectLst/>
                <a:uLnTx/>
                <a:uFillTx/>
                <a:latin typeface="Space Grotesk Light" pitchFamily="2" charset="0"/>
                <a:cs typeface="Space Grotesk Light" pitchFamily="2" charset="0"/>
                <a:sym typeface="Helvetica"/>
              </a:rPr>
              <a:t>Klippa</a:t>
            </a:r>
            <a:endPar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Cyber Security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Program</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Trees for All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5.000</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Waste &amp;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Recycling</a:t>
            </a:r>
          </a:p>
        </p:txBody>
      </p:sp>
      <p:sp>
        <p:nvSpPr>
          <p:cNvPr id="4135" name="TextBox 4101">
            <a:extLst>
              <a:ext uri="{FF2B5EF4-FFF2-40B4-BE49-F238E27FC236}">
                <a16:creationId xmlns:a16="http://schemas.microsoft.com/office/drawing/2014/main" id="{1B03C0BF-FA86-D0D9-8CF2-072B9A621949}"/>
              </a:ext>
            </a:extLst>
          </p:cNvPr>
          <p:cNvSpPr txBox="1"/>
          <p:nvPr/>
        </p:nvSpPr>
        <p:spPr>
          <a:xfrm>
            <a:off x="67590" y="1566529"/>
            <a:ext cx="17816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9CC7"/>
                </a:solidFill>
                <a:effectLst/>
                <a:uLnTx/>
                <a:uFillTx/>
                <a:latin typeface="Space Grotesk Medium" pitchFamily="2" charset="0"/>
                <a:cs typeface="Space Grotesk Medium" pitchFamily="2" charset="0"/>
                <a:sym typeface="Helvetica"/>
              </a:rPr>
              <a:t>Climate Footprint</a:t>
            </a:r>
          </a:p>
        </p:txBody>
      </p:sp>
      <p:sp>
        <p:nvSpPr>
          <p:cNvPr id="4154" name="Freeform: Shape 4121">
            <a:extLst>
              <a:ext uri="{FF2B5EF4-FFF2-40B4-BE49-F238E27FC236}">
                <a16:creationId xmlns:a16="http://schemas.microsoft.com/office/drawing/2014/main" id="{41978377-34F3-9CD9-0C7D-8253F46E1A2F}"/>
              </a:ext>
            </a:extLst>
          </p:cNvPr>
          <p:cNvSpPr/>
          <p:nvPr/>
        </p:nvSpPr>
        <p:spPr>
          <a:xfrm>
            <a:off x="1855967"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56" name="Freeform: Shape 4123">
            <a:extLst>
              <a:ext uri="{FF2B5EF4-FFF2-40B4-BE49-F238E27FC236}">
                <a16:creationId xmlns:a16="http://schemas.microsoft.com/office/drawing/2014/main" id="{0637DEDA-90CB-79D9-F553-A7F34B22A79F}"/>
              </a:ext>
            </a:extLst>
          </p:cNvPr>
          <p:cNvSpPr/>
          <p:nvPr/>
        </p:nvSpPr>
        <p:spPr>
          <a:xfrm>
            <a:off x="1855967"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58" name="TextBox 4126">
            <a:extLst>
              <a:ext uri="{FF2B5EF4-FFF2-40B4-BE49-F238E27FC236}">
                <a16:creationId xmlns:a16="http://schemas.microsoft.com/office/drawing/2014/main" id="{3242E95E-CCF6-89D6-B23B-4C07A76FB538}"/>
              </a:ext>
            </a:extLst>
          </p:cNvPr>
          <p:cNvSpPr txBox="1"/>
          <p:nvPr/>
        </p:nvSpPr>
        <p:spPr>
          <a:xfrm>
            <a:off x="2212259" y="1951647"/>
            <a:ext cx="106952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pace Grotesk Light" pitchFamily="2" charset="0"/>
                <a:cs typeface="Space Grotesk Light" pitchFamily="2" charset="0"/>
                <a:sym typeface="Helvetica"/>
              </a:rPr>
              <a:t> Public R.</a:t>
            </a:r>
          </a:p>
        </p:txBody>
      </p:sp>
      <p:sp>
        <p:nvSpPr>
          <p:cNvPr id="4176" name="Freeform: Shape 4147">
            <a:extLst>
              <a:ext uri="{FF2B5EF4-FFF2-40B4-BE49-F238E27FC236}">
                <a16:creationId xmlns:a16="http://schemas.microsoft.com/office/drawing/2014/main" id="{15594539-BC95-AA09-4292-190942C1EC40}"/>
              </a:ext>
            </a:extLst>
          </p:cNvPr>
          <p:cNvSpPr/>
          <p:nvPr/>
        </p:nvSpPr>
        <p:spPr>
          <a:xfrm>
            <a:off x="3651713"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77" name="Freeform: Shape 4149">
            <a:extLst>
              <a:ext uri="{FF2B5EF4-FFF2-40B4-BE49-F238E27FC236}">
                <a16:creationId xmlns:a16="http://schemas.microsoft.com/office/drawing/2014/main" id="{FD557F8B-8305-B3B4-2C8E-04626E88AC79}"/>
              </a:ext>
            </a:extLst>
          </p:cNvPr>
          <p:cNvSpPr/>
          <p:nvPr/>
        </p:nvSpPr>
        <p:spPr>
          <a:xfrm>
            <a:off x="3651713"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79" name="TextBox 4152">
            <a:extLst>
              <a:ext uri="{FF2B5EF4-FFF2-40B4-BE49-F238E27FC236}">
                <a16:creationId xmlns:a16="http://schemas.microsoft.com/office/drawing/2014/main" id="{2AFA85FB-EA9F-9299-9502-C56BF53AABCE}"/>
              </a:ext>
            </a:extLst>
          </p:cNvPr>
          <p:cNvSpPr txBox="1"/>
          <p:nvPr/>
        </p:nvSpPr>
        <p:spPr>
          <a:xfrm>
            <a:off x="3966326" y="1951647"/>
            <a:ext cx="111120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pace Grotesk Light" pitchFamily="2" charset="0"/>
                <a:cs typeface="Space Grotesk Light" pitchFamily="2" charset="0"/>
                <a:sym typeface="Helvetica"/>
              </a:rPr>
              <a:t>Research</a:t>
            </a:r>
          </a:p>
        </p:txBody>
      </p:sp>
      <p:sp>
        <p:nvSpPr>
          <p:cNvPr id="4189" name="Freeform: Shape 4199">
            <a:extLst>
              <a:ext uri="{FF2B5EF4-FFF2-40B4-BE49-F238E27FC236}">
                <a16:creationId xmlns:a16="http://schemas.microsoft.com/office/drawing/2014/main" id="{56FB837D-5A0F-62E8-A742-79CE2E4FA868}"/>
              </a:ext>
            </a:extLst>
          </p:cNvPr>
          <p:cNvSpPr/>
          <p:nvPr/>
        </p:nvSpPr>
        <p:spPr>
          <a:xfrm>
            <a:off x="5447457"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90" name="Freeform: Shape 4201">
            <a:extLst>
              <a:ext uri="{FF2B5EF4-FFF2-40B4-BE49-F238E27FC236}">
                <a16:creationId xmlns:a16="http://schemas.microsoft.com/office/drawing/2014/main" id="{7AAFF34E-B1BE-0249-AB4A-95801C447517}"/>
              </a:ext>
            </a:extLst>
          </p:cNvPr>
          <p:cNvSpPr/>
          <p:nvPr/>
        </p:nvSpPr>
        <p:spPr>
          <a:xfrm>
            <a:off x="5447457"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92" name="TextBox 4204">
            <a:extLst>
              <a:ext uri="{FF2B5EF4-FFF2-40B4-BE49-F238E27FC236}">
                <a16:creationId xmlns:a16="http://schemas.microsoft.com/office/drawing/2014/main" id="{9AFD4ECF-1ECB-2330-6267-C3728E1C55FE}"/>
              </a:ext>
            </a:extLst>
          </p:cNvPr>
          <p:cNvSpPr txBox="1"/>
          <p:nvPr/>
        </p:nvSpPr>
        <p:spPr>
          <a:xfrm>
            <a:off x="5678714" y="1951647"/>
            <a:ext cx="1194558"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pace Grotesk Light" pitchFamily="2" charset="0"/>
                <a:cs typeface="Space Grotesk Light" pitchFamily="2" charset="0"/>
                <a:sym typeface="Helvetica"/>
              </a:rPr>
              <a:t>Education</a:t>
            </a:r>
          </a:p>
        </p:txBody>
      </p:sp>
      <p:sp>
        <p:nvSpPr>
          <p:cNvPr id="4198" name="Freeform: Shape 4225">
            <a:extLst>
              <a:ext uri="{FF2B5EF4-FFF2-40B4-BE49-F238E27FC236}">
                <a16:creationId xmlns:a16="http://schemas.microsoft.com/office/drawing/2014/main" id="{5FC5A866-713A-0D87-0092-D30E16A8D24D}"/>
              </a:ext>
            </a:extLst>
          </p:cNvPr>
          <p:cNvSpPr/>
          <p:nvPr/>
        </p:nvSpPr>
        <p:spPr>
          <a:xfrm>
            <a:off x="7243202"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cxnSp>
        <p:nvCxnSpPr>
          <p:cNvPr id="4199" name="Straight Connector 4">
            <a:extLst>
              <a:ext uri="{FF2B5EF4-FFF2-40B4-BE49-F238E27FC236}">
                <a16:creationId xmlns:a16="http://schemas.microsoft.com/office/drawing/2014/main" id="{E00F6EEC-703C-DA55-90E5-237F51A32F1B}"/>
              </a:ext>
            </a:extLst>
          </p:cNvPr>
          <p:cNvCxnSpPr>
            <a:cxnSpLocks/>
            <a:endCxn id="4128" idx="10"/>
          </p:cNvCxnSpPr>
          <p:nvPr/>
        </p:nvCxnSpPr>
        <p:spPr>
          <a:xfrm>
            <a:off x="60223"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06" name="Straight Connector 4122">
            <a:extLst>
              <a:ext uri="{FF2B5EF4-FFF2-40B4-BE49-F238E27FC236}">
                <a16:creationId xmlns:a16="http://schemas.microsoft.com/office/drawing/2014/main" id="{838F5122-1B11-B341-4A9C-80C67D38F4AF}"/>
              </a:ext>
            </a:extLst>
          </p:cNvPr>
          <p:cNvCxnSpPr>
            <a:cxnSpLocks/>
            <a:endCxn id="4154" idx="10"/>
          </p:cNvCxnSpPr>
          <p:nvPr/>
        </p:nvCxnSpPr>
        <p:spPr>
          <a:xfrm>
            <a:off x="1855967"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08" name="Straight Connector 4148">
            <a:extLst>
              <a:ext uri="{FF2B5EF4-FFF2-40B4-BE49-F238E27FC236}">
                <a16:creationId xmlns:a16="http://schemas.microsoft.com/office/drawing/2014/main" id="{B4E5D8FD-06C1-C118-35F5-6964836F61B7}"/>
              </a:ext>
            </a:extLst>
          </p:cNvPr>
          <p:cNvCxnSpPr>
            <a:cxnSpLocks/>
            <a:endCxn id="4176" idx="10"/>
          </p:cNvCxnSpPr>
          <p:nvPr/>
        </p:nvCxnSpPr>
        <p:spPr>
          <a:xfrm>
            <a:off x="3651713"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09" name="Straight Connector 4200">
            <a:extLst>
              <a:ext uri="{FF2B5EF4-FFF2-40B4-BE49-F238E27FC236}">
                <a16:creationId xmlns:a16="http://schemas.microsoft.com/office/drawing/2014/main" id="{8DAFC9E8-B0B3-B411-E704-DFD20A2FB675}"/>
              </a:ext>
            </a:extLst>
          </p:cNvPr>
          <p:cNvCxnSpPr>
            <a:cxnSpLocks/>
            <a:endCxn id="4189" idx="10"/>
          </p:cNvCxnSpPr>
          <p:nvPr/>
        </p:nvCxnSpPr>
        <p:spPr>
          <a:xfrm>
            <a:off x="5447457"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10" name="Straight Connector 4226">
            <a:extLst>
              <a:ext uri="{FF2B5EF4-FFF2-40B4-BE49-F238E27FC236}">
                <a16:creationId xmlns:a16="http://schemas.microsoft.com/office/drawing/2014/main" id="{EE6556AD-EC14-767B-255A-130FE1244279}"/>
              </a:ext>
            </a:extLst>
          </p:cNvPr>
          <p:cNvCxnSpPr>
            <a:cxnSpLocks/>
            <a:endCxn id="4198" idx="10"/>
          </p:cNvCxnSpPr>
          <p:nvPr/>
        </p:nvCxnSpPr>
        <p:spPr>
          <a:xfrm>
            <a:off x="7243202" y="927883"/>
            <a:ext cx="0" cy="997884"/>
          </a:xfrm>
          <a:prstGeom prst="line">
            <a:avLst/>
          </a:prstGeom>
          <a:noFill/>
          <a:ln w="9525" cap="rnd" cmpd="sng" algn="ctr">
            <a:solidFill>
              <a:srgbClr val="3F6989">
                <a:lumMod val="40000"/>
                <a:lumOff val="60000"/>
              </a:srgbClr>
            </a:solidFill>
            <a:prstDash val="sysDash"/>
            <a:miter lim="800000"/>
          </a:ln>
          <a:effectLst/>
        </p:spPr>
      </p:cxnSp>
      <p:sp>
        <p:nvSpPr>
          <p:cNvPr id="4211" name="Freeform: Shape 4227">
            <a:extLst>
              <a:ext uri="{FF2B5EF4-FFF2-40B4-BE49-F238E27FC236}">
                <a16:creationId xmlns:a16="http://schemas.microsoft.com/office/drawing/2014/main" id="{313A71EF-0218-C631-6267-750E1D62EEC3}"/>
              </a:ext>
            </a:extLst>
          </p:cNvPr>
          <p:cNvSpPr/>
          <p:nvPr/>
        </p:nvSpPr>
        <p:spPr>
          <a:xfrm>
            <a:off x="7243202"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cxnSp>
        <p:nvCxnSpPr>
          <p:cNvPr id="4212" name="Straight Connector 24">
            <a:extLst>
              <a:ext uri="{FF2B5EF4-FFF2-40B4-BE49-F238E27FC236}">
                <a16:creationId xmlns:a16="http://schemas.microsoft.com/office/drawing/2014/main" id="{14C1BA21-F2ED-092A-16F6-DC73460B5417}"/>
              </a:ext>
            </a:extLst>
          </p:cNvPr>
          <p:cNvCxnSpPr>
            <a:cxnSpLocks/>
            <a:stCxn id="4128" idx="3"/>
          </p:cNvCxnSpPr>
          <p:nvPr/>
        </p:nvCxnSpPr>
        <p:spPr>
          <a:xfrm>
            <a:off x="60223"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3" name="Straight Connector 4124">
            <a:extLst>
              <a:ext uri="{FF2B5EF4-FFF2-40B4-BE49-F238E27FC236}">
                <a16:creationId xmlns:a16="http://schemas.microsoft.com/office/drawing/2014/main" id="{E9559178-4DDD-A93A-5FF3-826F6F2DF1E4}"/>
              </a:ext>
            </a:extLst>
          </p:cNvPr>
          <p:cNvCxnSpPr>
            <a:cxnSpLocks/>
            <a:stCxn id="4154" idx="3"/>
          </p:cNvCxnSpPr>
          <p:nvPr/>
        </p:nvCxnSpPr>
        <p:spPr>
          <a:xfrm>
            <a:off x="1855967"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4" name="Straight Connector 4150">
            <a:extLst>
              <a:ext uri="{FF2B5EF4-FFF2-40B4-BE49-F238E27FC236}">
                <a16:creationId xmlns:a16="http://schemas.microsoft.com/office/drawing/2014/main" id="{73217E97-E38F-A7C6-289C-5DC19F99BF55}"/>
              </a:ext>
            </a:extLst>
          </p:cNvPr>
          <p:cNvCxnSpPr>
            <a:cxnSpLocks/>
            <a:stCxn id="4176" idx="3"/>
          </p:cNvCxnSpPr>
          <p:nvPr/>
        </p:nvCxnSpPr>
        <p:spPr>
          <a:xfrm>
            <a:off x="3651713"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5" name="Straight Connector 4202">
            <a:extLst>
              <a:ext uri="{FF2B5EF4-FFF2-40B4-BE49-F238E27FC236}">
                <a16:creationId xmlns:a16="http://schemas.microsoft.com/office/drawing/2014/main" id="{25B9B9EB-68C1-A4B8-A642-A69AF3D48CC8}"/>
              </a:ext>
            </a:extLst>
          </p:cNvPr>
          <p:cNvCxnSpPr>
            <a:cxnSpLocks/>
            <a:stCxn id="4189" idx="3"/>
          </p:cNvCxnSpPr>
          <p:nvPr/>
        </p:nvCxnSpPr>
        <p:spPr>
          <a:xfrm>
            <a:off x="5447457"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6" name="Straight Connector 4228">
            <a:extLst>
              <a:ext uri="{FF2B5EF4-FFF2-40B4-BE49-F238E27FC236}">
                <a16:creationId xmlns:a16="http://schemas.microsoft.com/office/drawing/2014/main" id="{283A8D50-DE11-F0DF-E111-505581FB47FA}"/>
              </a:ext>
            </a:extLst>
          </p:cNvPr>
          <p:cNvCxnSpPr>
            <a:cxnSpLocks/>
            <a:stCxn id="4198" idx="3"/>
          </p:cNvCxnSpPr>
          <p:nvPr/>
        </p:nvCxnSpPr>
        <p:spPr>
          <a:xfrm>
            <a:off x="7243202" y="2297573"/>
            <a:ext cx="0" cy="2194261"/>
          </a:xfrm>
          <a:prstGeom prst="line">
            <a:avLst/>
          </a:prstGeom>
          <a:noFill/>
          <a:ln w="9525" cap="rnd" cmpd="sng" algn="ctr">
            <a:solidFill>
              <a:srgbClr val="3F6989">
                <a:lumMod val="40000"/>
                <a:lumOff val="60000"/>
              </a:srgbClr>
            </a:solidFill>
            <a:prstDash val="solid"/>
            <a:miter lim="800000"/>
          </a:ln>
          <a:effectLst/>
        </p:spPr>
      </p:cxnSp>
      <p:sp>
        <p:nvSpPr>
          <p:cNvPr id="4218" name="TextBox 4230">
            <a:extLst>
              <a:ext uri="{FF2B5EF4-FFF2-40B4-BE49-F238E27FC236}">
                <a16:creationId xmlns:a16="http://schemas.microsoft.com/office/drawing/2014/main" id="{588B44D6-CBFF-A6BD-73CA-5B56352DE751}"/>
              </a:ext>
            </a:extLst>
          </p:cNvPr>
          <p:cNvSpPr txBox="1"/>
          <p:nvPr/>
        </p:nvSpPr>
        <p:spPr>
          <a:xfrm>
            <a:off x="7219581" y="1951647"/>
            <a:ext cx="144943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pace Grotesk Light" pitchFamily="2" charset="0"/>
                <a:cs typeface="Space Grotesk Light" pitchFamily="2" charset="0"/>
                <a:sym typeface="Helvetica"/>
              </a:rPr>
              <a:t>Engagement</a:t>
            </a:r>
          </a:p>
        </p:txBody>
      </p:sp>
      <p:sp>
        <p:nvSpPr>
          <p:cNvPr id="4255" name="TextBox 4096">
            <a:extLst>
              <a:ext uri="{FF2B5EF4-FFF2-40B4-BE49-F238E27FC236}">
                <a16:creationId xmlns:a16="http://schemas.microsoft.com/office/drawing/2014/main" id="{7B454131-C2FB-3962-78CE-DD85F793626B}"/>
              </a:ext>
            </a:extLst>
          </p:cNvPr>
          <p:cNvSpPr txBox="1"/>
          <p:nvPr/>
        </p:nvSpPr>
        <p:spPr>
          <a:xfrm>
            <a:off x="1863332" y="2386972"/>
            <a:ext cx="1788376" cy="2297360"/>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279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Mailing</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Campaign</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3.713.835 messages</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39% Open Rate</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11% </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Social Media</a:t>
            </a: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Growth</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252 </a:t>
            </a:r>
            <a:r>
              <a:rPr kumimoji="0" lang="en-US" sz="800" b="0" i="0" u="none" strike="noStrike" kern="1200" cap="none" spc="0" normalizeH="0" baseline="0" noProof="0" dirty="0" err="1">
                <a:ln>
                  <a:noFill/>
                </a:ln>
                <a:solidFill>
                  <a:srgbClr val="D5D5D5">
                    <a:lumMod val="50000"/>
                  </a:srgbClr>
                </a:solidFill>
                <a:effectLst/>
                <a:uLnTx/>
                <a:uFillTx/>
                <a:latin typeface="Space Grotesk Light" pitchFamily="2" charset="0"/>
                <a:cs typeface="Space Grotesk Light" pitchFamily="2" charset="0"/>
                <a:sym typeface="Helvetica"/>
              </a:rPr>
              <a:t>instagram</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Posts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387 </a:t>
            </a:r>
            <a:r>
              <a:rPr kumimoji="0" lang="en-US" sz="800" b="0" i="0" u="none" strike="noStrike" kern="1200" cap="none" spc="0" normalizeH="0" baseline="0" noProof="0" dirty="0" err="1">
                <a:ln>
                  <a:noFill/>
                </a:ln>
                <a:solidFill>
                  <a:srgbClr val="D5D5D5">
                    <a:lumMod val="50000"/>
                  </a:srgbClr>
                </a:solidFill>
                <a:effectLst/>
                <a:uLnTx/>
                <a:uFillTx/>
                <a:latin typeface="Space Grotesk Light" pitchFamily="2" charset="0"/>
                <a:cs typeface="Space Grotesk Light" pitchFamily="2" charset="0"/>
                <a:sym typeface="Helvetica"/>
              </a:rPr>
              <a:t>facebook</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Updates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407 </a:t>
            </a:r>
            <a:r>
              <a:rPr kumimoji="0" lang="en-US" sz="800" b="0" i="0" u="none" strike="noStrike" kern="1200" cap="none" spc="0" normalizeH="0" baseline="0" noProof="0" dirty="0" err="1">
                <a:ln>
                  <a:noFill/>
                </a:ln>
                <a:solidFill>
                  <a:srgbClr val="D5D5D5">
                    <a:lumMod val="50000"/>
                  </a:srgbClr>
                </a:solidFill>
                <a:effectLst/>
                <a:uLnTx/>
                <a:uFillTx/>
                <a:latin typeface="Space Grotesk Light" pitchFamily="2" charset="0"/>
                <a:cs typeface="Space Grotesk Light" pitchFamily="2" charset="0"/>
                <a:sym typeface="Helvetica"/>
              </a:rPr>
              <a:t>linkedIn</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Posts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575 tweets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742.000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Website</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users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72.401 at congress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EHA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Branding</a:t>
            </a:r>
          </a:p>
        </p:txBody>
      </p:sp>
      <p:sp>
        <p:nvSpPr>
          <p:cNvPr id="4260" name="TextBox 4096">
            <a:extLst>
              <a:ext uri="{FF2B5EF4-FFF2-40B4-BE49-F238E27FC236}">
                <a16:creationId xmlns:a16="http://schemas.microsoft.com/office/drawing/2014/main" id="{7FFAF8F1-22DB-B2D9-56B6-613813E4E21F}"/>
              </a:ext>
            </a:extLst>
          </p:cNvPr>
          <p:cNvSpPr txBox="1"/>
          <p:nvPr/>
        </p:nvSpPr>
        <p:spPr>
          <a:xfrm>
            <a:off x="3659076" y="2386972"/>
            <a:ext cx="1788376" cy="1890582"/>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57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Grantees</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 5.6 M EUR</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5 Grants Categories</a:t>
            </a:r>
            <a:endPar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3 </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Innovation Grants</a:t>
            </a:r>
            <a:endPar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3.5 Day Program </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RECON</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20 early-career </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TRTH</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9 mo. Training </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CRTH</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2 Workshops </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CBTH</a:t>
            </a:r>
            <a:endPar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p:txBody>
      </p:sp>
      <p:sp>
        <p:nvSpPr>
          <p:cNvPr id="4261" name="TextBox 4096">
            <a:extLst>
              <a:ext uri="{FF2B5EF4-FFF2-40B4-BE49-F238E27FC236}">
                <a16:creationId xmlns:a16="http://schemas.microsoft.com/office/drawing/2014/main" id="{37BA14E2-AED5-B00B-6603-D982CE37F923}"/>
              </a:ext>
            </a:extLst>
          </p:cNvPr>
          <p:cNvSpPr txBox="1"/>
          <p:nvPr/>
        </p:nvSpPr>
        <p:spPr>
          <a:xfrm>
            <a:off x="5456135" y="2386972"/>
            <a:ext cx="1788376" cy="229947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121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Campus</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 PD, &amp; SM Rel.</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4.65 rating of courses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5.000 </a:t>
            </a:r>
            <a:r>
              <a:rPr kumimoji="0" lang="en-US" sz="800" b="0" i="0" u="none" strike="noStrike" kern="1200" cap="none" spc="0" normalizeH="0" baseline="0" noProof="0" dirty="0" err="1">
                <a:ln>
                  <a:noFill/>
                </a:ln>
                <a:solidFill>
                  <a:srgbClr val="D5D5D5">
                    <a:lumMod val="50000"/>
                  </a:srgbClr>
                </a:solidFill>
                <a:effectLst/>
                <a:uLnTx/>
                <a:uFillTx/>
                <a:latin typeface="Space Grotesk Light" pitchFamily="2" charset="0"/>
                <a:cs typeface="Space Grotesk Light" pitchFamily="2" charset="0"/>
                <a:sym typeface="Helvetica"/>
              </a:rPr>
              <a:t>unq</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podcast listeners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244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Exam</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Candidates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36 countries (135 cand.)</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14 local sessions by NSs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50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LTF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Students (2</a:t>
            </a:r>
            <a:r>
              <a:rPr kumimoji="0" lang="en-US" sz="900" b="0" i="0" u="none" strike="noStrike" kern="1200" cap="none" spc="0" normalizeH="0" baseline="30000" noProof="0" dirty="0">
                <a:ln>
                  <a:noFill/>
                </a:ln>
                <a:solidFill>
                  <a:prstClr val="black"/>
                </a:solidFill>
                <a:effectLst/>
                <a:uLnTx/>
                <a:uFillTx/>
                <a:latin typeface="Space Grotesk Light" pitchFamily="2" charset="0"/>
                <a:cs typeface="Space Grotesk Light" pitchFamily="2" charset="0"/>
                <a:sym typeface="Helvetica"/>
              </a:rPr>
              <a:t>nd</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Ret.)</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1.300 campus users</a:t>
            </a:r>
            <a:endParaRPr kumimoji="0" lang="en-US" sz="8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92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Masterclass</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a:t>
            </a:r>
            <a:r>
              <a:rPr kumimoji="0" lang="en-US" sz="900" b="0" i="0" u="none" strike="noStrike" kern="1200" cap="none" spc="0" normalizeH="0" baseline="0" noProof="0" dirty="0" err="1">
                <a:ln>
                  <a:noFill/>
                </a:ln>
                <a:solidFill>
                  <a:prstClr val="black"/>
                </a:solidFill>
                <a:effectLst/>
                <a:uLnTx/>
                <a:uFillTx/>
                <a:latin typeface="Space Grotesk Light" pitchFamily="2" charset="0"/>
                <a:cs typeface="Space Grotesk Light" pitchFamily="2" charset="0"/>
                <a:sym typeface="Helvetica"/>
              </a:rPr>
              <a:t>Partic</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9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9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12 groups</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Diagnosis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Platform</a:t>
            </a:r>
          </a:p>
        </p:txBody>
      </p:sp>
      <p:sp>
        <p:nvSpPr>
          <p:cNvPr id="4262" name="TextBox 4096">
            <a:extLst>
              <a:ext uri="{FF2B5EF4-FFF2-40B4-BE49-F238E27FC236}">
                <a16:creationId xmlns:a16="http://schemas.microsoft.com/office/drawing/2014/main" id="{4A444911-0FD8-FDD4-60C3-66FB7A2AF3DD}"/>
              </a:ext>
            </a:extLst>
          </p:cNvPr>
          <p:cNvSpPr txBox="1"/>
          <p:nvPr/>
        </p:nvSpPr>
        <p:spPr>
          <a:xfrm>
            <a:off x="7250570" y="2386972"/>
            <a:ext cx="1788376" cy="2094291"/>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8.600+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Active Members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28% increase vs. 2023</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dirty="0" err="1">
                <a:ln>
                  <a:noFill/>
                </a:ln>
                <a:solidFill>
                  <a:prstClr val="black"/>
                </a:solidFill>
                <a:effectLst/>
                <a:uLnTx/>
                <a:uFillTx/>
                <a:latin typeface="Space Grotesk Light" pitchFamily="2" charset="0"/>
                <a:cs typeface="Space Grotesk Light" pitchFamily="2" charset="0"/>
                <a:sym typeface="Helvetica"/>
              </a:rPr>
              <a:t>YoungEHA</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high growth</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25 </a:t>
            </a:r>
            <a:r>
              <a:rPr kumimoji="0" lang="en-US" sz="900" b="1" i="0" u="none" strike="noStrike" kern="1200" cap="none" spc="0" normalizeH="0" baseline="0" noProof="0" dirty="0" err="1">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Spe</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Working Groups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1.091 members (50%+ 2023)</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1.340 </a:t>
            </a:r>
            <a:r>
              <a:rPr kumimoji="0" lang="en-US" sz="900" b="1"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Joint Members</a:t>
            </a:r>
            <a:endPar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30%+ growth</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12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NS Joint Symposiums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Brazil, Serbia, China, Greece…</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15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Pat. Adv. </a:t>
            </a:r>
            <a:r>
              <a:rPr kumimoji="0" lang="en-US" sz="900" b="1" i="0" u="none" strike="noStrike" kern="1200" cap="none" spc="0" normalizeH="0" baseline="0" noProof="0" dirty="0" err="1">
                <a:ln>
                  <a:noFill/>
                </a:ln>
                <a:solidFill>
                  <a:prstClr val="black"/>
                </a:solidFill>
                <a:effectLst/>
                <a:uLnTx/>
                <a:uFillTx/>
                <a:latin typeface="Space Grotesk Light" pitchFamily="2" charset="0"/>
                <a:cs typeface="Space Grotesk Light" pitchFamily="2" charset="0"/>
                <a:sym typeface="Helvetica"/>
              </a:rPr>
              <a:t>Asc</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within PAC</a:t>
            </a:r>
          </a:p>
        </p:txBody>
      </p:sp>
      <p:sp>
        <p:nvSpPr>
          <p:cNvPr id="4263" name="TextBox 4151">
            <a:extLst>
              <a:ext uri="{FF2B5EF4-FFF2-40B4-BE49-F238E27FC236}">
                <a16:creationId xmlns:a16="http://schemas.microsoft.com/office/drawing/2014/main" id="{2CB21669-6594-95A7-8FB3-A843FF4045AF}"/>
              </a:ext>
            </a:extLst>
          </p:cNvPr>
          <p:cNvSpPr txBox="1"/>
          <p:nvPr/>
        </p:nvSpPr>
        <p:spPr>
          <a:xfrm>
            <a:off x="303218" y="1118770"/>
            <a:ext cx="833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252B"/>
                </a:solidFill>
                <a:effectLst/>
                <a:uLnTx/>
                <a:uFillTx/>
                <a:latin typeface="Space Grotesk Light" pitchFamily="2" charset="0"/>
                <a:cs typeface="Space Grotesk Light" pitchFamily="2" charset="0"/>
                <a:sym typeface="Helvetica"/>
              </a:rPr>
              <a:t>5.000</a:t>
            </a:r>
          </a:p>
        </p:txBody>
      </p:sp>
      <p:sp>
        <p:nvSpPr>
          <p:cNvPr id="4264" name="TextBox 4101">
            <a:extLst>
              <a:ext uri="{FF2B5EF4-FFF2-40B4-BE49-F238E27FC236}">
                <a16:creationId xmlns:a16="http://schemas.microsoft.com/office/drawing/2014/main" id="{B17CF45E-3804-BA80-2359-3EB8DBFB8CF8}"/>
              </a:ext>
            </a:extLst>
          </p:cNvPr>
          <p:cNvSpPr txBox="1"/>
          <p:nvPr/>
        </p:nvSpPr>
        <p:spPr>
          <a:xfrm>
            <a:off x="1855966" y="1566529"/>
            <a:ext cx="17957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9CC7"/>
                </a:solidFill>
                <a:effectLst/>
                <a:uLnTx/>
                <a:uFillTx/>
                <a:latin typeface="Space Grotesk Medium" pitchFamily="2" charset="0"/>
                <a:cs typeface="Space Grotesk Medium" pitchFamily="2" charset="0"/>
                <a:sym typeface="Helvetica"/>
              </a:rPr>
              <a:t>New Branding</a:t>
            </a:r>
          </a:p>
        </p:txBody>
      </p:sp>
      <p:sp>
        <p:nvSpPr>
          <p:cNvPr id="4266" name="TextBox 4101">
            <a:extLst>
              <a:ext uri="{FF2B5EF4-FFF2-40B4-BE49-F238E27FC236}">
                <a16:creationId xmlns:a16="http://schemas.microsoft.com/office/drawing/2014/main" id="{D0409ADF-3141-61E1-DC04-A694625DC9A5}"/>
              </a:ext>
            </a:extLst>
          </p:cNvPr>
          <p:cNvSpPr txBox="1"/>
          <p:nvPr/>
        </p:nvSpPr>
        <p:spPr>
          <a:xfrm>
            <a:off x="3673581" y="1566529"/>
            <a:ext cx="17671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9CC7"/>
                </a:solidFill>
                <a:effectLst/>
                <a:uLnTx/>
                <a:uFillTx/>
                <a:latin typeface="Space Grotesk Medium" pitchFamily="2" charset="0"/>
                <a:cs typeface="Space Grotesk Medium" pitchFamily="2" charset="0"/>
                <a:sym typeface="Helvetica"/>
              </a:rPr>
              <a:t>Grants &amp; Grantees</a:t>
            </a:r>
          </a:p>
        </p:txBody>
      </p:sp>
      <p:sp>
        <p:nvSpPr>
          <p:cNvPr id="4267" name="TextBox 4151">
            <a:extLst>
              <a:ext uri="{FF2B5EF4-FFF2-40B4-BE49-F238E27FC236}">
                <a16:creationId xmlns:a16="http://schemas.microsoft.com/office/drawing/2014/main" id="{3905CE25-E115-00EB-C0D2-4F9FF593810F}"/>
              </a:ext>
            </a:extLst>
          </p:cNvPr>
          <p:cNvSpPr txBox="1"/>
          <p:nvPr/>
        </p:nvSpPr>
        <p:spPr>
          <a:xfrm>
            <a:off x="3836347" y="1118770"/>
            <a:ext cx="776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252B"/>
                </a:solidFill>
                <a:effectLst/>
                <a:uLnTx/>
                <a:uFillTx/>
                <a:latin typeface="Space Grotesk Light" pitchFamily="2" charset="0"/>
                <a:cs typeface="Space Grotesk Light" pitchFamily="2" charset="0"/>
                <a:sym typeface="Helvetica"/>
              </a:rPr>
              <a:t>5.6 M</a:t>
            </a:r>
          </a:p>
        </p:txBody>
      </p:sp>
      <p:sp>
        <p:nvSpPr>
          <p:cNvPr id="4268" name="TextBox 4101">
            <a:extLst>
              <a:ext uri="{FF2B5EF4-FFF2-40B4-BE49-F238E27FC236}">
                <a16:creationId xmlns:a16="http://schemas.microsoft.com/office/drawing/2014/main" id="{F0786F57-BACE-56E5-257B-DFD1595DA044}"/>
              </a:ext>
            </a:extLst>
          </p:cNvPr>
          <p:cNvSpPr txBox="1"/>
          <p:nvPr/>
        </p:nvSpPr>
        <p:spPr>
          <a:xfrm>
            <a:off x="5454154" y="1566529"/>
            <a:ext cx="17964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9CC7"/>
                </a:solidFill>
                <a:effectLst/>
                <a:uLnTx/>
                <a:uFillTx/>
                <a:latin typeface="Space Grotesk Medium" pitchFamily="2" charset="0"/>
                <a:cs typeface="Space Grotesk Medium" pitchFamily="2" charset="0"/>
                <a:sym typeface="Helvetica"/>
              </a:rPr>
              <a:t>Exam Countries</a:t>
            </a:r>
          </a:p>
        </p:txBody>
      </p:sp>
      <p:sp>
        <p:nvSpPr>
          <p:cNvPr id="4269" name="TextBox 4151">
            <a:extLst>
              <a:ext uri="{FF2B5EF4-FFF2-40B4-BE49-F238E27FC236}">
                <a16:creationId xmlns:a16="http://schemas.microsoft.com/office/drawing/2014/main" id="{3175DD38-4092-DBFC-B212-659681CB47D0}"/>
              </a:ext>
            </a:extLst>
          </p:cNvPr>
          <p:cNvSpPr txBox="1"/>
          <p:nvPr/>
        </p:nvSpPr>
        <p:spPr>
          <a:xfrm>
            <a:off x="5802419" y="1118770"/>
            <a:ext cx="524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252B"/>
                </a:solidFill>
                <a:effectLst/>
                <a:uLnTx/>
                <a:uFillTx/>
                <a:latin typeface="Space Grotesk Light" pitchFamily="2" charset="0"/>
                <a:cs typeface="Space Grotesk Light" pitchFamily="2" charset="0"/>
                <a:sym typeface="Helvetica"/>
              </a:rPr>
              <a:t>36 </a:t>
            </a:r>
          </a:p>
        </p:txBody>
      </p:sp>
      <p:sp>
        <p:nvSpPr>
          <p:cNvPr id="4270" name="TextBox 4101">
            <a:extLst>
              <a:ext uri="{FF2B5EF4-FFF2-40B4-BE49-F238E27FC236}">
                <a16:creationId xmlns:a16="http://schemas.microsoft.com/office/drawing/2014/main" id="{CF4E8B2B-8BAF-D1DF-0CAF-D3BEC8928E6C}"/>
              </a:ext>
            </a:extLst>
          </p:cNvPr>
          <p:cNvSpPr txBox="1"/>
          <p:nvPr/>
        </p:nvSpPr>
        <p:spPr>
          <a:xfrm>
            <a:off x="7243202" y="1566529"/>
            <a:ext cx="18332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9CC7"/>
                </a:solidFill>
                <a:effectLst/>
                <a:uLnTx/>
                <a:uFillTx/>
                <a:latin typeface="Space Grotesk Medium" pitchFamily="2" charset="0"/>
                <a:cs typeface="Space Grotesk Medium" pitchFamily="2" charset="0"/>
                <a:sym typeface="Helvetica"/>
              </a:rPr>
              <a:t>Active Members</a:t>
            </a:r>
          </a:p>
        </p:txBody>
      </p:sp>
      <p:sp>
        <p:nvSpPr>
          <p:cNvPr id="4271" name="TextBox 4151">
            <a:extLst>
              <a:ext uri="{FF2B5EF4-FFF2-40B4-BE49-F238E27FC236}">
                <a16:creationId xmlns:a16="http://schemas.microsoft.com/office/drawing/2014/main" id="{5393F72A-7B57-24F2-7BD2-83C7B62FBCBA}"/>
              </a:ext>
            </a:extLst>
          </p:cNvPr>
          <p:cNvSpPr txBox="1"/>
          <p:nvPr/>
        </p:nvSpPr>
        <p:spPr>
          <a:xfrm>
            <a:off x="7506065" y="1118770"/>
            <a:ext cx="821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252B"/>
                </a:solidFill>
                <a:effectLst/>
                <a:uLnTx/>
                <a:uFillTx/>
                <a:latin typeface="Space Grotesk Light" pitchFamily="2" charset="0"/>
                <a:cs typeface="Space Grotesk Light" pitchFamily="2" charset="0"/>
                <a:sym typeface="Helvetica"/>
              </a:rPr>
              <a:t>8.600</a:t>
            </a:r>
          </a:p>
        </p:txBody>
      </p:sp>
      <p:pic>
        <p:nvPicPr>
          <p:cNvPr id="2050" name="Picture 2" descr="Signatories - Reducing Bureaucracy in Clinical Trials">
            <a:extLst>
              <a:ext uri="{FF2B5EF4-FFF2-40B4-BE49-F238E27FC236}">
                <a16:creationId xmlns:a16="http://schemas.microsoft.com/office/drawing/2014/main" id="{7B47DEE1-7DB3-16AD-C9F2-57BEF125F3F8}"/>
              </a:ext>
            </a:extLst>
          </p:cNvPr>
          <p:cNvPicPr>
            <a:picLocks noChangeAspect="1" noChangeArrowheads="1"/>
          </p:cNvPicPr>
          <p:nvPr/>
        </p:nvPicPr>
        <p:blipFill>
          <a:blip r:embed="rId2">
            <a:duotone>
              <a:prstClr val="black"/>
              <a:srgbClr val="D2C7BC">
                <a:tint val="45000"/>
                <a:satMod val="400000"/>
              </a:srgbClr>
            </a:duotone>
            <a:extLst>
              <a:ext uri="{28A0092B-C50C-407E-A947-70E740481C1C}">
                <a14:useLocalDpi xmlns:a14="http://schemas.microsoft.com/office/drawing/2010/main" val="0"/>
              </a:ext>
            </a:extLst>
          </a:blip>
          <a:srcRect/>
          <a:stretch>
            <a:fillRect/>
          </a:stretch>
        </p:blipFill>
        <p:spPr bwMode="auto">
          <a:xfrm>
            <a:off x="2054263" y="1077767"/>
            <a:ext cx="1371881" cy="451339"/>
          </a:xfrm>
          <a:prstGeom prst="rect">
            <a:avLst/>
          </a:prstGeom>
          <a:noFill/>
          <a:extLst>
            <a:ext uri="{909E8E84-426E-40DD-AFC4-6F175D3DCCD1}">
              <a14:hiddenFill xmlns:a14="http://schemas.microsoft.com/office/drawing/2010/main">
                <a:solidFill>
                  <a:srgbClr val="FFFFFF"/>
                </a:solidFill>
              </a14:hiddenFill>
            </a:ext>
          </a:extLst>
        </p:spPr>
      </p:pic>
      <p:pic>
        <p:nvPicPr>
          <p:cNvPr id="4280" name="Gráfico 4279" descr="Bonsái contorno">
            <a:extLst>
              <a:ext uri="{FF2B5EF4-FFF2-40B4-BE49-F238E27FC236}">
                <a16:creationId xmlns:a16="http://schemas.microsoft.com/office/drawing/2014/main" id="{97EE8EE2-4AC1-159C-DAB1-397333936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527" y="1059617"/>
            <a:ext cx="487639" cy="487639"/>
          </a:xfrm>
          <a:prstGeom prst="rect">
            <a:avLst/>
          </a:prstGeom>
        </p:spPr>
      </p:pic>
      <p:cxnSp>
        <p:nvCxnSpPr>
          <p:cNvPr id="4282" name="Straight Connector 4226">
            <a:extLst>
              <a:ext uri="{FF2B5EF4-FFF2-40B4-BE49-F238E27FC236}">
                <a16:creationId xmlns:a16="http://schemas.microsoft.com/office/drawing/2014/main" id="{76D2A158-FDA0-7966-7C1B-C3A2EA3A307C}"/>
              </a:ext>
            </a:extLst>
          </p:cNvPr>
          <p:cNvCxnSpPr>
            <a:cxnSpLocks/>
          </p:cNvCxnSpPr>
          <p:nvPr/>
        </p:nvCxnSpPr>
        <p:spPr>
          <a:xfrm>
            <a:off x="9067130" y="927883"/>
            <a:ext cx="0" cy="997884"/>
          </a:xfrm>
          <a:prstGeom prst="line">
            <a:avLst/>
          </a:prstGeom>
          <a:noFill/>
          <a:ln w="9525" cap="rnd" cmpd="sng" algn="ctr">
            <a:solidFill>
              <a:srgbClr val="3F6989">
                <a:lumMod val="40000"/>
                <a:lumOff val="60000"/>
              </a:srgbClr>
            </a:solidFill>
            <a:prstDash val="sysDash"/>
            <a:miter lim="800000"/>
          </a:ln>
          <a:effectLst/>
        </p:spPr>
      </p:cxnSp>
      <p:sp>
        <p:nvSpPr>
          <p:cNvPr id="4283" name="Freeform: Shape 4227">
            <a:extLst>
              <a:ext uri="{FF2B5EF4-FFF2-40B4-BE49-F238E27FC236}">
                <a16:creationId xmlns:a16="http://schemas.microsoft.com/office/drawing/2014/main" id="{813CFF6A-9192-C484-DC49-4468C8F70A47}"/>
              </a:ext>
            </a:extLst>
          </p:cNvPr>
          <p:cNvSpPr/>
          <p:nvPr/>
        </p:nvSpPr>
        <p:spPr>
          <a:xfrm>
            <a:off x="9067130"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cxnSp>
        <p:nvCxnSpPr>
          <p:cNvPr id="4284" name="Straight Connector 4228">
            <a:extLst>
              <a:ext uri="{FF2B5EF4-FFF2-40B4-BE49-F238E27FC236}">
                <a16:creationId xmlns:a16="http://schemas.microsoft.com/office/drawing/2014/main" id="{04E1CE56-11FF-4829-13AA-A54E3F5EDEEC}"/>
              </a:ext>
            </a:extLst>
          </p:cNvPr>
          <p:cNvCxnSpPr>
            <a:cxnSpLocks/>
          </p:cNvCxnSpPr>
          <p:nvPr/>
        </p:nvCxnSpPr>
        <p:spPr>
          <a:xfrm>
            <a:off x="9067130" y="2297573"/>
            <a:ext cx="0" cy="2194261"/>
          </a:xfrm>
          <a:prstGeom prst="line">
            <a:avLst/>
          </a:prstGeom>
          <a:noFill/>
          <a:ln w="9525" cap="rnd" cmpd="sng" algn="ctr">
            <a:solidFill>
              <a:srgbClr val="3F6989">
                <a:lumMod val="40000"/>
                <a:lumOff val="60000"/>
              </a:srgbClr>
            </a:solidFill>
            <a:prstDash val="solid"/>
            <a:miter lim="800000"/>
          </a:ln>
          <a:effectLst/>
        </p:spPr>
      </p:cxnSp>
      <p:pic>
        <p:nvPicPr>
          <p:cNvPr id="4286" name="Gráfico 4285" descr="Europa con relleno sólido">
            <a:extLst>
              <a:ext uri="{FF2B5EF4-FFF2-40B4-BE49-F238E27FC236}">
                <a16:creationId xmlns:a16="http://schemas.microsoft.com/office/drawing/2014/main" id="{F3F472BD-29D4-7F0D-0711-D2C3841C1E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3560" y="1010884"/>
            <a:ext cx="585105" cy="585105"/>
          </a:xfrm>
          <a:prstGeom prst="rect">
            <a:avLst/>
          </a:prstGeom>
        </p:spPr>
      </p:pic>
      <p:pic>
        <p:nvPicPr>
          <p:cNvPr id="2048" name="Gráfico 2047" descr="Cheque bancario contorno">
            <a:extLst>
              <a:ext uri="{FF2B5EF4-FFF2-40B4-BE49-F238E27FC236}">
                <a16:creationId xmlns:a16="http://schemas.microsoft.com/office/drawing/2014/main" id="{0F654189-BD5B-5672-A1CE-707DF0048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4879" y="1038875"/>
            <a:ext cx="529123" cy="529123"/>
          </a:xfrm>
          <a:prstGeom prst="rect">
            <a:avLst/>
          </a:prstGeom>
        </p:spPr>
      </p:pic>
      <p:pic>
        <p:nvPicPr>
          <p:cNvPr id="2062" name="Gráfico 2061" descr="Doctora contorno">
            <a:extLst>
              <a:ext uri="{FF2B5EF4-FFF2-40B4-BE49-F238E27FC236}">
                <a16:creationId xmlns:a16="http://schemas.microsoft.com/office/drawing/2014/main" id="{46929139-46FF-C4F9-E385-74AC96F1CE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3073" y="1017075"/>
            <a:ext cx="504000" cy="504000"/>
          </a:xfrm>
          <a:prstGeom prst="rect">
            <a:avLst/>
          </a:prstGeom>
        </p:spPr>
      </p:pic>
      <p:sp>
        <p:nvSpPr>
          <p:cNvPr id="3" name="Slide Number Placeholder 2">
            <a:extLst>
              <a:ext uri="{FF2B5EF4-FFF2-40B4-BE49-F238E27FC236}">
                <a16:creationId xmlns:a16="http://schemas.microsoft.com/office/drawing/2014/main" id="{DEC30349-32CF-9FE0-BB2A-24CAB4517F83}"/>
              </a:ext>
            </a:extLst>
          </p:cNvPr>
          <p:cNvSpPr>
            <a:spLocks noGrp="1"/>
          </p:cNvSpPr>
          <p:nvPr>
            <p:ph type="sldNum" sz="quarter" idx="4294967295"/>
          </p:nvPr>
        </p:nvSpPr>
        <p:spPr>
          <a:xfrm>
            <a:off x="189703" y="4784258"/>
            <a:ext cx="666818" cy="218008"/>
          </a:xfrm>
        </p:spPr>
        <p:txBody>
          <a:bodyPr/>
          <a:lstStyle/>
          <a:p>
            <a:fld id="{86CB4B4D-7CA3-9044-876B-883B54F8677D}" type="slidenum">
              <a:rPr lang="nl-NL" smtClean="0"/>
              <a:pPr/>
              <a:t>6</a:t>
            </a:fld>
            <a:endParaRPr lang="nl-NL"/>
          </a:p>
        </p:txBody>
      </p:sp>
    </p:spTree>
    <p:extLst>
      <p:ext uri="{BB962C8B-B14F-4D97-AF65-F5344CB8AC3E}">
        <p14:creationId xmlns:p14="http://schemas.microsoft.com/office/powerpoint/2010/main" val="35084867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FFDEE-2E64-ACD3-BE8B-BE8C0F6B31E9}"/>
            </a:ext>
          </a:extLst>
        </p:cNvPr>
        <p:cNvGrpSpPr/>
        <p:nvPr/>
      </p:nvGrpSpPr>
      <p:grpSpPr>
        <a:xfrm>
          <a:off x="0" y="0"/>
          <a:ext cx="0" cy="0"/>
          <a:chOff x="0" y="0"/>
          <a:chExt cx="0" cy="0"/>
        </a:xfrm>
      </p:grpSpPr>
      <p:sp>
        <p:nvSpPr>
          <p:cNvPr id="4281" name="Rectángulo 4280">
            <a:extLst>
              <a:ext uri="{FF2B5EF4-FFF2-40B4-BE49-F238E27FC236}">
                <a16:creationId xmlns:a16="http://schemas.microsoft.com/office/drawing/2014/main" id="{6882FE5C-CA4C-52D8-BFCA-C5283A1BBE96}"/>
              </a:ext>
            </a:extLst>
          </p:cNvPr>
          <p:cNvSpPr/>
          <p:nvPr/>
        </p:nvSpPr>
        <p:spPr>
          <a:xfrm>
            <a:off x="60129" y="927883"/>
            <a:ext cx="9023741" cy="932892"/>
          </a:xfrm>
          <a:prstGeom prst="rect">
            <a:avLst/>
          </a:prstGeom>
          <a:solidFill>
            <a:srgbClr val="D2C7BC">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LID4096"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 name="Título 1">
            <a:extLst>
              <a:ext uri="{FF2B5EF4-FFF2-40B4-BE49-F238E27FC236}">
                <a16:creationId xmlns:a16="http://schemas.microsoft.com/office/drawing/2014/main" id="{E7D67D35-00D5-277F-55C8-896E2D2BDE5B}"/>
              </a:ext>
            </a:extLst>
          </p:cNvPr>
          <p:cNvSpPr>
            <a:spLocks noGrp="1"/>
          </p:cNvSpPr>
          <p:nvPr>
            <p:ph type="title"/>
          </p:nvPr>
        </p:nvSpPr>
        <p:spPr>
          <a:xfrm>
            <a:off x="242105" y="223838"/>
            <a:ext cx="8083188" cy="934922"/>
          </a:xfrm>
        </p:spPr>
        <p:txBody>
          <a:bodyPr/>
          <a:lstStyle/>
          <a:p>
            <a:r>
              <a:rPr lang="en-US" b="1">
                <a:solidFill>
                  <a:schemeClr val="tx1"/>
                </a:solidFill>
                <a:latin typeface="Space Grotesk Light" pitchFamily="2" charset="0"/>
                <a:ea typeface="Helvetica Neue Medium" panose="02000503000000020004" pitchFamily="2" charset="0"/>
                <a:cs typeface="Space Grotesk Light" pitchFamily="2" charset="0"/>
              </a:rPr>
              <a:t>01. Together, achieving greatness</a:t>
            </a:r>
            <a:br>
              <a:rPr lang="en-US" b="0">
                <a:solidFill>
                  <a:schemeClr val="tx1"/>
                </a:solidFill>
                <a:latin typeface="Space Grotesk" pitchFamily="2" charset="0"/>
                <a:ea typeface="Helvetica Neue Medium" panose="02000503000000020004" pitchFamily="2" charset="0"/>
                <a:cs typeface="Space Grotesk" pitchFamily="2" charset="0"/>
              </a:rPr>
            </a:br>
            <a:r>
              <a:rPr lang="en-US" sz="1600">
                <a:solidFill>
                  <a:schemeClr val="tx1"/>
                </a:solidFill>
                <a:latin typeface="Space Grotesk" pitchFamily="2" charset="0"/>
                <a:ea typeface="Helvetica Neue Medium" panose="02000503000000020004" pitchFamily="2" charset="0"/>
                <a:cs typeface="Space Grotesk" pitchFamily="2" charset="0"/>
              </a:rPr>
              <a:t>2024 Highlights</a:t>
            </a:r>
            <a:endParaRPr lang="LID4096"/>
          </a:p>
        </p:txBody>
      </p:sp>
      <p:sp>
        <p:nvSpPr>
          <p:cNvPr id="4128" name="Freeform: Shape 19">
            <a:extLst>
              <a:ext uri="{FF2B5EF4-FFF2-40B4-BE49-F238E27FC236}">
                <a16:creationId xmlns:a16="http://schemas.microsoft.com/office/drawing/2014/main" id="{5DBCBBCE-D153-435E-725C-2D0CD7B47245}"/>
              </a:ext>
            </a:extLst>
          </p:cNvPr>
          <p:cNvSpPr/>
          <p:nvPr/>
        </p:nvSpPr>
        <p:spPr>
          <a:xfrm>
            <a:off x="60223"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30" name="Freeform: Shape 20">
            <a:extLst>
              <a:ext uri="{FF2B5EF4-FFF2-40B4-BE49-F238E27FC236}">
                <a16:creationId xmlns:a16="http://schemas.microsoft.com/office/drawing/2014/main" id="{5E6436DD-AD68-DE01-9BC2-36301EB10576}"/>
              </a:ext>
            </a:extLst>
          </p:cNvPr>
          <p:cNvSpPr/>
          <p:nvPr/>
        </p:nvSpPr>
        <p:spPr>
          <a:xfrm>
            <a:off x="60223"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32" name="TextBox 30">
            <a:extLst>
              <a:ext uri="{FF2B5EF4-FFF2-40B4-BE49-F238E27FC236}">
                <a16:creationId xmlns:a16="http://schemas.microsoft.com/office/drawing/2014/main" id="{A7012AC4-9B82-AB04-D7A5-CDDD8C8B54ED}"/>
              </a:ext>
            </a:extLst>
          </p:cNvPr>
          <p:cNvSpPr txBox="1"/>
          <p:nvPr/>
        </p:nvSpPr>
        <p:spPr>
          <a:xfrm>
            <a:off x="451781" y="1951647"/>
            <a:ext cx="103425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pace Grotesk Light" pitchFamily="2" charset="0"/>
                <a:cs typeface="Space Grotesk Light" pitchFamily="2" charset="0"/>
                <a:sym typeface="Helvetica"/>
              </a:rPr>
              <a:t>Connect</a:t>
            </a:r>
          </a:p>
        </p:txBody>
      </p:sp>
      <p:sp>
        <p:nvSpPr>
          <p:cNvPr id="4134" name="TextBox 4096">
            <a:extLst>
              <a:ext uri="{FF2B5EF4-FFF2-40B4-BE49-F238E27FC236}">
                <a16:creationId xmlns:a16="http://schemas.microsoft.com/office/drawing/2014/main" id="{EBC2CF5A-02A5-179E-4928-18CF18E8E2A3}"/>
              </a:ext>
            </a:extLst>
          </p:cNvPr>
          <p:cNvSpPr txBox="1"/>
          <p:nvPr/>
        </p:nvSpPr>
        <p:spPr>
          <a:xfrm>
            <a:off x="67590" y="2381228"/>
            <a:ext cx="1788376" cy="18496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srgbClr val="D5D5D5">
                    <a:lumMod val="25000"/>
                  </a:srgbClr>
                </a:solidFill>
                <a:effectLst/>
                <a:uLnTx/>
                <a:uFillTx/>
                <a:latin typeface="Space Grotesk Light"/>
                <a:cs typeface="Space Grotesk Light" pitchFamily="2" charset="0"/>
                <a:sym typeface="Symbol" panose="05050102010706020507" pitchFamily="18" charset="2"/>
              </a:rPr>
              <a:t>EHA2024</a:t>
            </a:r>
            <a:r>
              <a:rPr kumimoji="0" lang="en-US" sz="900" b="0" i="0" u="none" strike="noStrike" kern="1200" cap="none" spc="0" normalizeH="0" baseline="0" noProof="0">
                <a:ln>
                  <a:noFill/>
                </a:ln>
                <a:solidFill>
                  <a:prstClr val="black"/>
                </a:solidFill>
                <a:effectLst/>
                <a:uLnTx/>
                <a:uFillTx/>
                <a:latin typeface="Space Grotesk Light"/>
                <a:cs typeface="Space Grotesk Light" pitchFamily="2" charset="0"/>
                <a:sym typeface="Helvetica"/>
              </a:rPr>
              <a:t> (Madrid)</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14K on-site attendees (18K registrations, 80 exhibitors)</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160+ sci. &amp; 60+ </a:t>
            </a:r>
            <a:r>
              <a:rPr kumimoji="0" lang="en-US" sz="800" b="0" i="0" u="none" strike="noStrike" kern="1200" cap="none" spc="0" normalizeH="0" baseline="0" noProof="0" err="1">
                <a:ln>
                  <a:noFill/>
                </a:ln>
                <a:solidFill>
                  <a:srgbClr val="D5D5D5">
                    <a:lumMod val="50000"/>
                  </a:srgbClr>
                </a:solidFill>
                <a:effectLst/>
                <a:uLnTx/>
                <a:uFillTx/>
                <a:latin typeface="Space Grotesk Light"/>
                <a:cs typeface="Space Grotesk Light" pitchFamily="2" charset="0"/>
                <a:sym typeface="Helvetica"/>
              </a:rPr>
              <a:t>spo</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sessions</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200+ oral presentations</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1.350+ posters</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a:cs typeface="Space Grotesk Light" pitchFamily="2" charset="0"/>
                <a:sym typeface="Helvetica"/>
              </a:rPr>
              <a:t> 2,000+ abstracts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a:cs typeface="Space Grotesk Light" pitchFamily="2" charset="0"/>
                <a:sym typeface="Symbol" panose="05050102010706020507" pitchFamily="18" charset="2"/>
              </a:rPr>
              <a:t> </a:t>
            </a:r>
            <a:r>
              <a:rPr kumimoji="0" lang="en-US" sz="900" b="0" i="0" u="none" strike="noStrike" kern="1200" cap="none" spc="0" normalizeH="0" baseline="0" noProof="0">
                <a:ln>
                  <a:noFill/>
                </a:ln>
                <a:solidFill>
                  <a:prstClr val="black"/>
                </a:solidFill>
                <a:effectLst/>
                <a:uLnTx/>
                <a:uFillTx/>
                <a:latin typeface="Space Grotesk Light"/>
                <a:cs typeface="Space Grotesk Light" pitchFamily="2" charset="0"/>
                <a:sym typeface="Helvetica"/>
              </a:rPr>
              <a:t>Online </a:t>
            </a:r>
            <a:r>
              <a:rPr kumimoji="0" lang="en-US" sz="900" b="1" i="0" u="none" strike="noStrike" kern="1200" cap="none" spc="0" normalizeH="0" baseline="0" noProof="0">
                <a:ln>
                  <a:noFill/>
                </a:ln>
                <a:solidFill>
                  <a:prstClr val="black"/>
                </a:solidFill>
                <a:effectLst/>
                <a:uLnTx/>
                <a:uFillTx/>
                <a:latin typeface="Space Grotesk Light"/>
                <a:cs typeface="Space Grotesk Light" pitchFamily="2" charset="0"/>
                <a:sym typeface="Helvetica"/>
              </a:rPr>
              <a:t>Booking System</a:t>
            </a:r>
            <a:endParaRPr kumimoji="0" lang="en-US" sz="900" b="0" i="0" u="none" strike="noStrike" kern="1200" cap="none" spc="0" normalizeH="0" baseline="0" noProof="0">
              <a:ln>
                <a:noFill/>
              </a:ln>
              <a:solidFill>
                <a:prstClr val="black"/>
              </a:solidFill>
              <a:effectLst/>
              <a:uLnTx/>
              <a:uFillTx/>
              <a:latin typeface="Space Grotesk Light"/>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a:cs typeface="Space Grotesk Light" pitchFamily="2" charset="0"/>
                <a:sym typeface="Symbol" panose="05050102010706020507" pitchFamily="18" charset="2"/>
              </a:rPr>
              <a:t></a:t>
            </a:r>
            <a:r>
              <a:rPr kumimoji="0" lang="en-US" sz="900" b="0" i="0" u="none" strike="noStrike" kern="1200" cap="none" spc="0" normalizeH="0" baseline="0" noProof="0">
                <a:ln>
                  <a:noFill/>
                </a:ln>
                <a:solidFill>
                  <a:srgbClr val="D5D5D5">
                    <a:lumMod val="25000"/>
                  </a:srgbClr>
                </a:solidFill>
                <a:effectLst/>
                <a:uLnTx/>
                <a:uFillTx/>
                <a:latin typeface="Space Grotesk Light"/>
                <a:sym typeface="Symbol" panose="05050102010706020507" pitchFamily="18" charset="2"/>
              </a:rPr>
              <a:t> </a:t>
            </a:r>
            <a:r>
              <a:rPr kumimoji="0" lang="en-US" sz="900" b="0" i="0" u="none" strike="noStrike" kern="1200" cap="none" spc="0" normalizeH="0" baseline="0" noProof="0">
                <a:ln>
                  <a:noFill/>
                </a:ln>
                <a:solidFill>
                  <a:prstClr val="black"/>
                </a:solidFill>
                <a:effectLst/>
                <a:uLnTx/>
                <a:uFillTx/>
                <a:latin typeface="Space Grotesk Light"/>
                <a:sym typeface="Helvetica"/>
              </a:rPr>
              <a:t>15 SWG &amp; Sci. Sessions</a:t>
            </a:r>
          </a:p>
        </p:txBody>
      </p:sp>
      <p:sp>
        <p:nvSpPr>
          <p:cNvPr id="4135" name="TextBox 4101">
            <a:extLst>
              <a:ext uri="{FF2B5EF4-FFF2-40B4-BE49-F238E27FC236}">
                <a16:creationId xmlns:a16="http://schemas.microsoft.com/office/drawing/2014/main" id="{96AD702C-88E5-3867-4F18-9F983D330AC8}"/>
              </a:ext>
            </a:extLst>
          </p:cNvPr>
          <p:cNvSpPr txBox="1"/>
          <p:nvPr/>
        </p:nvSpPr>
        <p:spPr>
          <a:xfrm>
            <a:off x="67590" y="1566529"/>
            <a:ext cx="17816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9CC7"/>
                </a:solidFill>
                <a:effectLst/>
                <a:uLnTx/>
                <a:uFillTx/>
                <a:latin typeface="Space Grotesk Medium" pitchFamily="2" charset="0"/>
                <a:cs typeface="Space Grotesk Medium" pitchFamily="2" charset="0"/>
                <a:sym typeface="Helvetica"/>
              </a:rPr>
              <a:t>Congress Record</a:t>
            </a:r>
          </a:p>
        </p:txBody>
      </p:sp>
      <p:sp>
        <p:nvSpPr>
          <p:cNvPr id="4154" name="Freeform: Shape 4121">
            <a:extLst>
              <a:ext uri="{FF2B5EF4-FFF2-40B4-BE49-F238E27FC236}">
                <a16:creationId xmlns:a16="http://schemas.microsoft.com/office/drawing/2014/main" id="{636A6EF2-1403-B2D3-F1B3-907781522AAC}"/>
              </a:ext>
            </a:extLst>
          </p:cNvPr>
          <p:cNvSpPr/>
          <p:nvPr/>
        </p:nvSpPr>
        <p:spPr>
          <a:xfrm>
            <a:off x="1855967"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56" name="Freeform: Shape 4123">
            <a:extLst>
              <a:ext uri="{FF2B5EF4-FFF2-40B4-BE49-F238E27FC236}">
                <a16:creationId xmlns:a16="http://schemas.microsoft.com/office/drawing/2014/main" id="{0B4552B9-8D5D-CBED-A3A5-F3CCF386F8AC}"/>
              </a:ext>
            </a:extLst>
          </p:cNvPr>
          <p:cNvSpPr/>
          <p:nvPr/>
        </p:nvSpPr>
        <p:spPr>
          <a:xfrm>
            <a:off x="1855967"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58" name="TextBox 4126">
            <a:extLst>
              <a:ext uri="{FF2B5EF4-FFF2-40B4-BE49-F238E27FC236}">
                <a16:creationId xmlns:a16="http://schemas.microsoft.com/office/drawing/2014/main" id="{B96DF4A6-2C79-60E9-8DCC-C033AF2F1EA7}"/>
              </a:ext>
            </a:extLst>
          </p:cNvPr>
          <p:cNvSpPr txBox="1"/>
          <p:nvPr/>
        </p:nvSpPr>
        <p:spPr>
          <a:xfrm>
            <a:off x="2366147" y="1951647"/>
            <a:ext cx="91563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pace Grotesk Light" pitchFamily="2" charset="0"/>
                <a:cs typeface="Space Grotesk Light" pitchFamily="2" charset="0"/>
                <a:sym typeface="Helvetica"/>
              </a:rPr>
              <a:t> People</a:t>
            </a:r>
          </a:p>
        </p:txBody>
      </p:sp>
      <p:sp>
        <p:nvSpPr>
          <p:cNvPr id="4176" name="Freeform: Shape 4147">
            <a:extLst>
              <a:ext uri="{FF2B5EF4-FFF2-40B4-BE49-F238E27FC236}">
                <a16:creationId xmlns:a16="http://schemas.microsoft.com/office/drawing/2014/main" id="{C7CB7D93-39E7-90EC-02D7-061F530EB71C}"/>
              </a:ext>
            </a:extLst>
          </p:cNvPr>
          <p:cNvSpPr/>
          <p:nvPr/>
        </p:nvSpPr>
        <p:spPr>
          <a:xfrm>
            <a:off x="3651713"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77" name="Freeform: Shape 4149">
            <a:extLst>
              <a:ext uri="{FF2B5EF4-FFF2-40B4-BE49-F238E27FC236}">
                <a16:creationId xmlns:a16="http://schemas.microsoft.com/office/drawing/2014/main" id="{EB453578-7985-87A2-7307-7676E64648DB}"/>
              </a:ext>
            </a:extLst>
          </p:cNvPr>
          <p:cNvSpPr/>
          <p:nvPr/>
        </p:nvSpPr>
        <p:spPr>
          <a:xfrm>
            <a:off x="3651713"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79" name="TextBox 4152">
            <a:extLst>
              <a:ext uri="{FF2B5EF4-FFF2-40B4-BE49-F238E27FC236}">
                <a16:creationId xmlns:a16="http://schemas.microsoft.com/office/drawing/2014/main" id="{42A8769C-F0BE-5AE9-3063-9D9EA98E3E76}"/>
              </a:ext>
            </a:extLst>
          </p:cNvPr>
          <p:cNvSpPr txBox="1"/>
          <p:nvPr/>
        </p:nvSpPr>
        <p:spPr>
          <a:xfrm>
            <a:off x="3814041" y="1951647"/>
            <a:ext cx="126348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pace Grotesk Light" pitchFamily="2" charset="0"/>
                <a:cs typeface="Space Grotesk Light" pitchFamily="2" charset="0"/>
                <a:sym typeface="Helvetica"/>
              </a:rPr>
              <a:t>Eur. Affairs</a:t>
            </a:r>
          </a:p>
        </p:txBody>
      </p:sp>
      <p:sp>
        <p:nvSpPr>
          <p:cNvPr id="4189" name="Freeform: Shape 4199">
            <a:extLst>
              <a:ext uri="{FF2B5EF4-FFF2-40B4-BE49-F238E27FC236}">
                <a16:creationId xmlns:a16="http://schemas.microsoft.com/office/drawing/2014/main" id="{4A9838BC-0E0F-9D02-8539-54388C948720}"/>
              </a:ext>
            </a:extLst>
          </p:cNvPr>
          <p:cNvSpPr/>
          <p:nvPr/>
        </p:nvSpPr>
        <p:spPr>
          <a:xfrm>
            <a:off x="5447457"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90" name="Freeform: Shape 4201">
            <a:extLst>
              <a:ext uri="{FF2B5EF4-FFF2-40B4-BE49-F238E27FC236}">
                <a16:creationId xmlns:a16="http://schemas.microsoft.com/office/drawing/2014/main" id="{994029B1-B338-B27F-0942-0C3FCC09BE01}"/>
              </a:ext>
            </a:extLst>
          </p:cNvPr>
          <p:cNvSpPr/>
          <p:nvPr/>
        </p:nvSpPr>
        <p:spPr>
          <a:xfrm>
            <a:off x="5447457"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192" name="TextBox 4204">
            <a:extLst>
              <a:ext uri="{FF2B5EF4-FFF2-40B4-BE49-F238E27FC236}">
                <a16:creationId xmlns:a16="http://schemas.microsoft.com/office/drawing/2014/main" id="{001F961A-C0EA-AFE8-5336-73E4477C6075}"/>
              </a:ext>
            </a:extLst>
          </p:cNvPr>
          <p:cNvSpPr txBox="1"/>
          <p:nvPr/>
        </p:nvSpPr>
        <p:spPr>
          <a:xfrm>
            <a:off x="5859853" y="1951647"/>
            <a:ext cx="1013419"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pace Grotesk Light" pitchFamily="2" charset="0"/>
                <a:cs typeface="Space Grotesk Light" pitchFamily="2" charset="0"/>
                <a:sym typeface="Helvetica"/>
              </a:rPr>
              <a:t>Sci. Pub.</a:t>
            </a:r>
          </a:p>
        </p:txBody>
      </p:sp>
      <p:sp>
        <p:nvSpPr>
          <p:cNvPr id="4198" name="Freeform: Shape 4225">
            <a:extLst>
              <a:ext uri="{FF2B5EF4-FFF2-40B4-BE49-F238E27FC236}">
                <a16:creationId xmlns:a16="http://schemas.microsoft.com/office/drawing/2014/main" id="{1E87B02F-1EE1-5AEC-D69D-BC06FA231E6B}"/>
              </a:ext>
            </a:extLst>
          </p:cNvPr>
          <p:cNvSpPr/>
          <p:nvPr/>
        </p:nvSpPr>
        <p:spPr>
          <a:xfrm>
            <a:off x="7243202" y="1925767"/>
            <a:ext cx="1508900" cy="371805"/>
          </a:xfrm>
          <a:custGeom>
            <a:avLst/>
            <a:gdLst>
              <a:gd name="connsiteX0" fmla="*/ 1407128 w 1415629"/>
              <a:gd name="connsiteY0" fmla="*/ 203930 h 339470"/>
              <a:gd name="connsiteX1" fmla="*/ 1355408 w 1415629"/>
              <a:gd name="connsiteY1" fmla="*/ 300990 h 339470"/>
              <a:gd name="connsiteX2" fmla="*/ 1291304 w 1415629"/>
              <a:gd name="connsiteY2" fmla="*/ 339471 h 339470"/>
              <a:gd name="connsiteX3" fmla="*/ 0 w 1415629"/>
              <a:gd name="connsiteY3" fmla="*/ 339471 h 339470"/>
              <a:gd name="connsiteX4" fmla="*/ 0 w 1415629"/>
              <a:gd name="connsiteY4" fmla="*/ 300895 h 339470"/>
              <a:gd name="connsiteX5" fmla="*/ 8573 w 1415629"/>
              <a:gd name="connsiteY5" fmla="*/ 266700 h 339470"/>
              <a:gd name="connsiteX6" fmla="*/ 42101 w 1415629"/>
              <a:gd name="connsiteY6" fmla="*/ 203835 h 339470"/>
              <a:gd name="connsiteX7" fmla="*/ 42101 w 1415629"/>
              <a:gd name="connsiteY7" fmla="*/ 135541 h 339470"/>
              <a:gd name="connsiteX8" fmla="*/ 8573 w 1415629"/>
              <a:gd name="connsiteY8" fmla="*/ 72676 h 339470"/>
              <a:gd name="connsiteX9" fmla="*/ 0 w 1415629"/>
              <a:gd name="connsiteY9" fmla="*/ 38481 h 339470"/>
              <a:gd name="connsiteX10" fmla="*/ 0 w 1415629"/>
              <a:gd name="connsiteY10" fmla="*/ 0 h 339470"/>
              <a:gd name="connsiteX11" fmla="*/ 1291304 w 1415629"/>
              <a:gd name="connsiteY11" fmla="*/ 0 h 339470"/>
              <a:gd name="connsiteX12" fmla="*/ 1355408 w 1415629"/>
              <a:gd name="connsiteY12" fmla="*/ 38481 h 339470"/>
              <a:gd name="connsiteX13" fmla="*/ 1407128 w 1415629"/>
              <a:gd name="connsiteY13" fmla="*/ 135541 h 339470"/>
              <a:gd name="connsiteX14" fmla="*/ 1407128 w 1415629"/>
              <a:gd name="connsiteY14" fmla="*/ 203835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5629" h="339470">
                <a:moveTo>
                  <a:pt x="1407128" y="203930"/>
                </a:moveTo>
                <a:lnTo>
                  <a:pt x="1355408" y="300990"/>
                </a:lnTo>
                <a:cubicBezTo>
                  <a:pt x="1342739" y="324707"/>
                  <a:pt x="1318165" y="339471"/>
                  <a:pt x="1291304" y="339471"/>
                </a:cubicBezTo>
                <a:lnTo>
                  <a:pt x="0" y="339471"/>
                </a:ln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lnTo>
                  <a:pt x="1291304" y="0"/>
                </a:lnTo>
                <a:cubicBezTo>
                  <a:pt x="1318165" y="0"/>
                  <a:pt x="1342835" y="14764"/>
                  <a:pt x="1355408" y="38481"/>
                </a:cubicBezTo>
                <a:lnTo>
                  <a:pt x="1407128" y="135541"/>
                </a:lnTo>
                <a:cubicBezTo>
                  <a:pt x="1418463" y="156877"/>
                  <a:pt x="1418463" y="182499"/>
                  <a:pt x="1407128" y="203835"/>
                </a:cubicBezTo>
                <a:close/>
              </a:path>
            </a:pathLst>
          </a:custGeom>
          <a:gradFill>
            <a:gsLst>
              <a:gs pos="50000">
                <a:srgbClr val="799BFF"/>
              </a:gs>
              <a:gs pos="0">
                <a:srgbClr val="5CB5FE"/>
              </a:gs>
              <a:gs pos="100000">
                <a:srgbClr val="010006">
                  <a:lumMod val="25000"/>
                  <a:lumOff val="75000"/>
                </a:srgbClr>
              </a:gs>
            </a:gsLst>
            <a:lin ang="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cxnSp>
        <p:nvCxnSpPr>
          <p:cNvPr id="4199" name="Straight Connector 4">
            <a:extLst>
              <a:ext uri="{FF2B5EF4-FFF2-40B4-BE49-F238E27FC236}">
                <a16:creationId xmlns:a16="http://schemas.microsoft.com/office/drawing/2014/main" id="{2A759EE3-5671-56F3-C575-FBF47420D112}"/>
              </a:ext>
            </a:extLst>
          </p:cNvPr>
          <p:cNvCxnSpPr>
            <a:cxnSpLocks/>
            <a:endCxn id="4128" idx="10"/>
          </p:cNvCxnSpPr>
          <p:nvPr/>
        </p:nvCxnSpPr>
        <p:spPr>
          <a:xfrm>
            <a:off x="60223"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06" name="Straight Connector 4122">
            <a:extLst>
              <a:ext uri="{FF2B5EF4-FFF2-40B4-BE49-F238E27FC236}">
                <a16:creationId xmlns:a16="http://schemas.microsoft.com/office/drawing/2014/main" id="{526FB34A-797E-5531-DB3D-F3BF569D7644}"/>
              </a:ext>
            </a:extLst>
          </p:cNvPr>
          <p:cNvCxnSpPr>
            <a:cxnSpLocks/>
            <a:endCxn id="4154" idx="10"/>
          </p:cNvCxnSpPr>
          <p:nvPr/>
        </p:nvCxnSpPr>
        <p:spPr>
          <a:xfrm>
            <a:off x="1855967"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08" name="Straight Connector 4148">
            <a:extLst>
              <a:ext uri="{FF2B5EF4-FFF2-40B4-BE49-F238E27FC236}">
                <a16:creationId xmlns:a16="http://schemas.microsoft.com/office/drawing/2014/main" id="{06DD5D10-5A78-2ABC-E8B8-8767BB402AEE}"/>
              </a:ext>
            </a:extLst>
          </p:cNvPr>
          <p:cNvCxnSpPr>
            <a:cxnSpLocks/>
            <a:endCxn id="4176" idx="10"/>
          </p:cNvCxnSpPr>
          <p:nvPr/>
        </p:nvCxnSpPr>
        <p:spPr>
          <a:xfrm>
            <a:off x="3651713"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09" name="Straight Connector 4200">
            <a:extLst>
              <a:ext uri="{FF2B5EF4-FFF2-40B4-BE49-F238E27FC236}">
                <a16:creationId xmlns:a16="http://schemas.microsoft.com/office/drawing/2014/main" id="{9A77A168-D701-1BA9-51F2-F03E7C979F8A}"/>
              </a:ext>
            </a:extLst>
          </p:cNvPr>
          <p:cNvCxnSpPr>
            <a:cxnSpLocks/>
            <a:endCxn id="4189" idx="10"/>
          </p:cNvCxnSpPr>
          <p:nvPr/>
        </p:nvCxnSpPr>
        <p:spPr>
          <a:xfrm>
            <a:off x="5447457" y="927883"/>
            <a:ext cx="0" cy="997884"/>
          </a:xfrm>
          <a:prstGeom prst="line">
            <a:avLst/>
          </a:prstGeom>
          <a:noFill/>
          <a:ln w="9525" cap="rnd" cmpd="sng" algn="ctr">
            <a:solidFill>
              <a:srgbClr val="3F6989">
                <a:lumMod val="40000"/>
                <a:lumOff val="60000"/>
              </a:srgbClr>
            </a:solidFill>
            <a:prstDash val="sysDash"/>
            <a:miter lim="800000"/>
          </a:ln>
          <a:effectLst/>
        </p:spPr>
      </p:cxnSp>
      <p:cxnSp>
        <p:nvCxnSpPr>
          <p:cNvPr id="4210" name="Straight Connector 4226">
            <a:extLst>
              <a:ext uri="{FF2B5EF4-FFF2-40B4-BE49-F238E27FC236}">
                <a16:creationId xmlns:a16="http://schemas.microsoft.com/office/drawing/2014/main" id="{EE3ED25D-C480-5D10-9349-3EAF7BC007F4}"/>
              </a:ext>
            </a:extLst>
          </p:cNvPr>
          <p:cNvCxnSpPr>
            <a:cxnSpLocks/>
            <a:endCxn id="4198" idx="10"/>
          </p:cNvCxnSpPr>
          <p:nvPr/>
        </p:nvCxnSpPr>
        <p:spPr>
          <a:xfrm>
            <a:off x="7243202" y="927883"/>
            <a:ext cx="0" cy="997884"/>
          </a:xfrm>
          <a:prstGeom prst="line">
            <a:avLst/>
          </a:prstGeom>
          <a:noFill/>
          <a:ln w="9525" cap="rnd" cmpd="sng" algn="ctr">
            <a:solidFill>
              <a:srgbClr val="3F6989">
                <a:lumMod val="40000"/>
                <a:lumOff val="60000"/>
              </a:srgbClr>
            </a:solidFill>
            <a:prstDash val="sysDash"/>
            <a:miter lim="800000"/>
          </a:ln>
          <a:effectLst/>
        </p:spPr>
      </p:cxnSp>
      <p:sp>
        <p:nvSpPr>
          <p:cNvPr id="4211" name="Freeform: Shape 4227">
            <a:extLst>
              <a:ext uri="{FF2B5EF4-FFF2-40B4-BE49-F238E27FC236}">
                <a16:creationId xmlns:a16="http://schemas.microsoft.com/office/drawing/2014/main" id="{078EA299-5702-F42D-1D93-6C5332D94D22}"/>
              </a:ext>
            </a:extLst>
          </p:cNvPr>
          <p:cNvSpPr/>
          <p:nvPr/>
        </p:nvSpPr>
        <p:spPr>
          <a:xfrm>
            <a:off x="7243202"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cxnSp>
        <p:nvCxnSpPr>
          <p:cNvPr id="4212" name="Straight Connector 24">
            <a:extLst>
              <a:ext uri="{FF2B5EF4-FFF2-40B4-BE49-F238E27FC236}">
                <a16:creationId xmlns:a16="http://schemas.microsoft.com/office/drawing/2014/main" id="{4286B0BD-1B56-135D-A3C5-7769051481C7}"/>
              </a:ext>
            </a:extLst>
          </p:cNvPr>
          <p:cNvCxnSpPr>
            <a:cxnSpLocks/>
            <a:stCxn id="4128" idx="3"/>
          </p:cNvCxnSpPr>
          <p:nvPr/>
        </p:nvCxnSpPr>
        <p:spPr>
          <a:xfrm>
            <a:off x="60223"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3" name="Straight Connector 4124">
            <a:extLst>
              <a:ext uri="{FF2B5EF4-FFF2-40B4-BE49-F238E27FC236}">
                <a16:creationId xmlns:a16="http://schemas.microsoft.com/office/drawing/2014/main" id="{4C23C5A6-FD7F-31F5-98FF-0D2D2C5024BE}"/>
              </a:ext>
            </a:extLst>
          </p:cNvPr>
          <p:cNvCxnSpPr>
            <a:cxnSpLocks/>
            <a:stCxn id="4154" idx="3"/>
          </p:cNvCxnSpPr>
          <p:nvPr/>
        </p:nvCxnSpPr>
        <p:spPr>
          <a:xfrm>
            <a:off x="1855967"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4" name="Straight Connector 4150">
            <a:extLst>
              <a:ext uri="{FF2B5EF4-FFF2-40B4-BE49-F238E27FC236}">
                <a16:creationId xmlns:a16="http://schemas.microsoft.com/office/drawing/2014/main" id="{823CFBC0-590C-AAFD-A77C-5442D3D15950}"/>
              </a:ext>
            </a:extLst>
          </p:cNvPr>
          <p:cNvCxnSpPr>
            <a:cxnSpLocks/>
            <a:stCxn id="4176" idx="3"/>
          </p:cNvCxnSpPr>
          <p:nvPr/>
        </p:nvCxnSpPr>
        <p:spPr>
          <a:xfrm>
            <a:off x="3651713"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5" name="Straight Connector 4202">
            <a:extLst>
              <a:ext uri="{FF2B5EF4-FFF2-40B4-BE49-F238E27FC236}">
                <a16:creationId xmlns:a16="http://schemas.microsoft.com/office/drawing/2014/main" id="{4E63C510-075E-7219-AED3-3205E92427C5}"/>
              </a:ext>
            </a:extLst>
          </p:cNvPr>
          <p:cNvCxnSpPr>
            <a:cxnSpLocks/>
            <a:stCxn id="4189" idx="3"/>
          </p:cNvCxnSpPr>
          <p:nvPr/>
        </p:nvCxnSpPr>
        <p:spPr>
          <a:xfrm>
            <a:off x="5447457" y="2297573"/>
            <a:ext cx="0" cy="2194261"/>
          </a:xfrm>
          <a:prstGeom prst="line">
            <a:avLst/>
          </a:prstGeom>
          <a:noFill/>
          <a:ln w="9525" cap="rnd" cmpd="sng" algn="ctr">
            <a:solidFill>
              <a:srgbClr val="3F6989">
                <a:lumMod val="40000"/>
                <a:lumOff val="60000"/>
              </a:srgbClr>
            </a:solidFill>
            <a:prstDash val="solid"/>
            <a:miter lim="800000"/>
          </a:ln>
          <a:effectLst/>
        </p:spPr>
      </p:cxnSp>
      <p:cxnSp>
        <p:nvCxnSpPr>
          <p:cNvPr id="4216" name="Straight Connector 4228">
            <a:extLst>
              <a:ext uri="{FF2B5EF4-FFF2-40B4-BE49-F238E27FC236}">
                <a16:creationId xmlns:a16="http://schemas.microsoft.com/office/drawing/2014/main" id="{38659D95-EA00-EA1C-D519-368523EF79BA}"/>
              </a:ext>
            </a:extLst>
          </p:cNvPr>
          <p:cNvCxnSpPr>
            <a:cxnSpLocks/>
            <a:stCxn id="4198" idx="3"/>
          </p:cNvCxnSpPr>
          <p:nvPr/>
        </p:nvCxnSpPr>
        <p:spPr>
          <a:xfrm>
            <a:off x="7243202" y="2297573"/>
            <a:ext cx="0" cy="2194261"/>
          </a:xfrm>
          <a:prstGeom prst="line">
            <a:avLst/>
          </a:prstGeom>
          <a:noFill/>
          <a:ln w="9525" cap="rnd" cmpd="sng" algn="ctr">
            <a:solidFill>
              <a:srgbClr val="3F6989">
                <a:lumMod val="40000"/>
                <a:lumOff val="60000"/>
              </a:srgbClr>
            </a:solidFill>
            <a:prstDash val="solid"/>
            <a:miter lim="800000"/>
          </a:ln>
          <a:effectLst/>
        </p:spPr>
      </p:cxnSp>
      <p:sp>
        <p:nvSpPr>
          <p:cNvPr id="4218" name="TextBox 4230">
            <a:extLst>
              <a:ext uri="{FF2B5EF4-FFF2-40B4-BE49-F238E27FC236}">
                <a16:creationId xmlns:a16="http://schemas.microsoft.com/office/drawing/2014/main" id="{FFBD3B0A-841E-8533-19E7-9089A1A5BB24}"/>
              </a:ext>
            </a:extLst>
          </p:cNvPr>
          <p:cNvSpPr txBox="1"/>
          <p:nvPr/>
        </p:nvSpPr>
        <p:spPr>
          <a:xfrm>
            <a:off x="7676437" y="1951647"/>
            <a:ext cx="99258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pace Grotesk Light" pitchFamily="2" charset="0"/>
                <a:cs typeface="Space Grotesk Light" pitchFamily="2" charset="0"/>
                <a:sym typeface="Helvetica"/>
              </a:rPr>
              <a:t>Others…</a:t>
            </a:r>
          </a:p>
        </p:txBody>
      </p:sp>
      <p:sp>
        <p:nvSpPr>
          <p:cNvPr id="4255" name="TextBox 4096">
            <a:extLst>
              <a:ext uri="{FF2B5EF4-FFF2-40B4-BE49-F238E27FC236}">
                <a16:creationId xmlns:a16="http://schemas.microsoft.com/office/drawing/2014/main" id="{3C667A99-24C3-BD21-1FC4-7909A7B29D8E}"/>
              </a:ext>
            </a:extLst>
          </p:cNvPr>
          <p:cNvSpPr txBox="1"/>
          <p:nvPr/>
        </p:nvSpPr>
        <p:spPr>
          <a:xfrm>
            <a:off x="1863332" y="2381228"/>
            <a:ext cx="1788376" cy="2057294"/>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Well-being</a:t>
            </a:r>
            <a:r>
              <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 P</a:t>
            </a:r>
            <a:r>
              <a:rPr kumimoji="0" lang="en-US" sz="900" b="0" i="0" u="none" strike="noStrike" kern="1200" cap="none" spc="0" normalizeH="0" baseline="0" noProof="0" err="1">
                <a:ln>
                  <a:noFill/>
                </a:ln>
                <a:solidFill>
                  <a:prstClr val="black"/>
                </a:solidFill>
                <a:effectLst/>
                <a:uLnTx/>
                <a:uFillTx/>
                <a:latin typeface="Space Grotesk Light" pitchFamily="2" charset="0"/>
                <a:cs typeface="Space Grotesk Light" pitchFamily="2" charset="0"/>
                <a:sym typeface="Helvetica"/>
              </a:rPr>
              <a:t>rogram</a:t>
            </a:r>
            <a:endPar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25+ hours massages</a:t>
            </a:r>
          </a:p>
          <a:p>
            <a:pPr marL="0" marR="0" lvl="2"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3+ bicycle lease plan</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Project Management &amp; Leadership Trainings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7.8 evaluation score</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80%+ engagement</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9 Onboarded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New Staff</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Code of Conduct</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ENPS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Surveys</a:t>
            </a:r>
            <a:endParaRPr kumimoji="0" lang="en-US" sz="900" b="1"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endParaRPr>
          </a:p>
        </p:txBody>
      </p:sp>
      <p:sp>
        <p:nvSpPr>
          <p:cNvPr id="4262" name="TextBox 4096">
            <a:extLst>
              <a:ext uri="{FF2B5EF4-FFF2-40B4-BE49-F238E27FC236}">
                <a16:creationId xmlns:a16="http://schemas.microsoft.com/office/drawing/2014/main" id="{8ABB4CAD-CDD7-4A20-987B-D87DB9A1B24B}"/>
              </a:ext>
            </a:extLst>
          </p:cNvPr>
          <p:cNvSpPr txBox="1"/>
          <p:nvPr/>
        </p:nvSpPr>
        <p:spPr>
          <a:xfrm>
            <a:off x="7250570" y="2381228"/>
            <a:ext cx="1788376" cy="1236557"/>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CRM Pilot</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EHA Foundation</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Agenda 2030</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Thousand of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Memories, Shared, and Smiles!</a:t>
            </a:r>
          </a:p>
        </p:txBody>
      </p:sp>
      <p:sp>
        <p:nvSpPr>
          <p:cNvPr id="4263" name="TextBox 4151">
            <a:extLst>
              <a:ext uri="{FF2B5EF4-FFF2-40B4-BE49-F238E27FC236}">
                <a16:creationId xmlns:a16="http://schemas.microsoft.com/office/drawing/2014/main" id="{4B74DED0-B52C-307D-ADE4-5DEFBF52A427}"/>
              </a:ext>
            </a:extLst>
          </p:cNvPr>
          <p:cNvSpPr txBox="1"/>
          <p:nvPr/>
        </p:nvSpPr>
        <p:spPr>
          <a:xfrm>
            <a:off x="402168" y="1115322"/>
            <a:ext cx="5629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252B"/>
                </a:solidFill>
                <a:effectLst/>
                <a:uLnTx/>
                <a:uFillTx/>
                <a:latin typeface="Space Grotesk Light" pitchFamily="2" charset="0"/>
                <a:cs typeface="Space Grotesk Light" pitchFamily="2" charset="0"/>
                <a:sym typeface="Helvetica"/>
              </a:rPr>
              <a:t>18K</a:t>
            </a:r>
          </a:p>
        </p:txBody>
      </p:sp>
      <p:sp>
        <p:nvSpPr>
          <p:cNvPr id="4264" name="TextBox 4101">
            <a:extLst>
              <a:ext uri="{FF2B5EF4-FFF2-40B4-BE49-F238E27FC236}">
                <a16:creationId xmlns:a16="http://schemas.microsoft.com/office/drawing/2014/main" id="{9A61049A-1AE9-BCF4-089E-26A3A39BBDF9}"/>
              </a:ext>
            </a:extLst>
          </p:cNvPr>
          <p:cNvSpPr txBox="1"/>
          <p:nvPr/>
        </p:nvSpPr>
        <p:spPr>
          <a:xfrm>
            <a:off x="1855966" y="1566529"/>
            <a:ext cx="17957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9CC7"/>
                </a:solidFill>
                <a:effectLst/>
                <a:uLnTx/>
                <a:uFillTx/>
                <a:latin typeface="Space Grotesk Medium" pitchFamily="2" charset="0"/>
                <a:cs typeface="Space Grotesk Medium" pitchFamily="2" charset="0"/>
                <a:sym typeface="Helvetica"/>
              </a:rPr>
              <a:t>People-centric!</a:t>
            </a:r>
          </a:p>
        </p:txBody>
      </p:sp>
      <p:sp>
        <p:nvSpPr>
          <p:cNvPr id="4266" name="TextBox 4101">
            <a:extLst>
              <a:ext uri="{FF2B5EF4-FFF2-40B4-BE49-F238E27FC236}">
                <a16:creationId xmlns:a16="http://schemas.microsoft.com/office/drawing/2014/main" id="{C867CCC8-20FA-40DE-9AA6-DC5F572AB6BD}"/>
              </a:ext>
            </a:extLst>
          </p:cNvPr>
          <p:cNvSpPr txBox="1"/>
          <p:nvPr/>
        </p:nvSpPr>
        <p:spPr>
          <a:xfrm>
            <a:off x="3673581" y="1566529"/>
            <a:ext cx="17671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9CC7"/>
                </a:solidFill>
                <a:effectLst/>
                <a:uLnTx/>
                <a:uFillTx/>
                <a:latin typeface="Space Grotesk Medium" pitchFamily="2" charset="0"/>
                <a:cs typeface="Space Grotesk Medium" pitchFamily="2" charset="0"/>
                <a:sym typeface="Helvetica"/>
              </a:rPr>
              <a:t>HTA Stakeholder</a:t>
            </a:r>
          </a:p>
        </p:txBody>
      </p:sp>
      <p:sp>
        <p:nvSpPr>
          <p:cNvPr id="4267" name="TextBox 4151">
            <a:extLst>
              <a:ext uri="{FF2B5EF4-FFF2-40B4-BE49-F238E27FC236}">
                <a16:creationId xmlns:a16="http://schemas.microsoft.com/office/drawing/2014/main" id="{EAB4A72F-D12E-ABC9-90BD-5F1EF0EBF678}"/>
              </a:ext>
            </a:extLst>
          </p:cNvPr>
          <p:cNvSpPr txBox="1"/>
          <p:nvPr/>
        </p:nvSpPr>
        <p:spPr>
          <a:xfrm>
            <a:off x="3846425" y="1115322"/>
            <a:ext cx="7809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252B"/>
                </a:solidFill>
                <a:effectLst/>
                <a:uLnTx/>
                <a:uFillTx/>
                <a:latin typeface="Space Grotesk Light" pitchFamily="2" charset="0"/>
                <a:cs typeface="Space Grotesk Light" pitchFamily="2" charset="0"/>
                <a:sym typeface="Helvetica"/>
              </a:rPr>
              <a:t>1 of 3</a:t>
            </a:r>
          </a:p>
        </p:txBody>
      </p:sp>
      <p:sp>
        <p:nvSpPr>
          <p:cNvPr id="4268" name="TextBox 4101">
            <a:extLst>
              <a:ext uri="{FF2B5EF4-FFF2-40B4-BE49-F238E27FC236}">
                <a16:creationId xmlns:a16="http://schemas.microsoft.com/office/drawing/2014/main" id="{89D024C9-F3A0-DCC6-E373-8D9D893E287B}"/>
              </a:ext>
            </a:extLst>
          </p:cNvPr>
          <p:cNvSpPr txBox="1"/>
          <p:nvPr/>
        </p:nvSpPr>
        <p:spPr>
          <a:xfrm>
            <a:off x="5454154" y="1566529"/>
            <a:ext cx="17964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9CC7"/>
                </a:solidFill>
                <a:effectLst/>
                <a:uLnTx/>
                <a:uFillTx/>
                <a:latin typeface="Space Grotesk Medium" pitchFamily="2" charset="0"/>
                <a:cs typeface="Space Grotesk Medium" pitchFamily="2" charset="0"/>
                <a:sym typeface="Helvetica"/>
              </a:rPr>
              <a:t>Impact Factor</a:t>
            </a:r>
          </a:p>
        </p:txBody>
      </p:sp>
      <p:sp>
        <p:nvSpPr>
          <p:cNvPr id="4269" name="TextBox 4151">
            <a:extLst>
              <a:ext uri="{FF2B5EF4-FFF2-40B4-BE49-F238E27FC236}">
                <a16:creationId xmlns:a16="http://schemas.microsoft.com/office/drawing/2014/main" id="{F1BDC126-C904-06D0-4AC8-62758802D1D0}"/>
              </a:ext>
            </a:extLst>
          </p:cNvPr>
          <p:cNvSpPr txBox="1"/>
          <p:nvPr/>
        </p:nvSpPr>
        <p:spPr>
          <a:xfrm>
            <a:off x="5694372" y="1115322"/>
            <a:ext cx="566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252B"/>
                </a:solidFill>
                <a:effectLst/>
                <a:uLnTx/>
                <a:uFillTx/>
                <a:latin typeface="Space Grotesk Light" pitchFamily="2" charset="0"/>
                <a:cs typeface="Space Grotesk Light" pitchFamily="2" charset="0"/>
                <a:sym typeface="Helvetica"/>
              </a:rPr>
              <a:t>11.9</a:t>
            </a:r>
          </a:p>
        </p:txBody>
      </p:sp>
      <p:sp>
        <p:nvSpPr>
          <p:cNvPr id="4270" name="TextBox 4101">
            <a:extLst>
              <a:ext uri="{FF2B5EF4-FFF2-40B4-BE49-F238E27FC236}">
                <a16:creationId xmlns:a16="http://schemas.microsoft.com/office/drawing/2014/main" id="{9CCA64C2-FF3B-9DEE-0421-52C65C420F58}"/>
              </a:ext>
            </a:extLst>
          </p:cNvPr>
          <p:cNvSpPr txBox="1"/>
          <p:nvPr/>
        </p:nvSpPr>
        <p:spPr>
          <a:xfrm>
            <a:off x="7243202" y="1566529"/>
            <a:ext cx="18332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9CC7"/>
                </a:solidFill>
                <a:effectLst/>
                <a:uLnTx/>
                <a:uFillTx/>
                <a:latin typeface="Space Grotesk Medium" pitchFamily="2" charset="0"/>
                <a:cs typeface="Space Grotesk Medium" pitchFamily="2" charset="0"/>
                <a:sym typeface="Helvetica"/>
              </a:rPr>
              <a:t>Agenda 2030</a:t>
            </a:r>
          </a:p>
        </p:txBody>
      </p:sp>
      <p:cxnSp>
        <p:nvCxnSpPr>
          <p:cNvPr id="4282" name="Straight Connector 4226">
            <a:extLst>
              <a:ext uri="{FF2B5EF4-FFF2-40B4-BE49-F238E27FC236}">
                <a16:creationId xmlns:a16="http://schemas.microsoft.com/office/drawing/2014/main" id="{6AE13BA7-E3CC-3160-4E89-739223180BD8}"/>
              </a:ext>
            </a:extLst>
          </p:cNvPr>
          <p:cNvCxnSpPr>
            <a:cxnSpLocks/>
          </p:cNvCxnSpPr>
          <p:nvPr/>
        </p:nvCxnSpPr>
        <p:spPr>
          <a:xfrm>
            <a:off x="9067130" y="927883"/>
            <a:ext cx="0" cy="997884"/>
          </a:xfrm>
          <a:prstGeom prst="line">
            <a:avLst/>
          </a:prstGeom>
          <a:noFill/>
          <a:ln w="9525" cap="rnd" cmpd="sng" algn="ctr">
            <a:solidFill>
              <a:srgbClr val="3F6989">
                <a:lumMod val="40000"/>
                <a:lumOff val="60000"/>
              </a:srgbClr>
            </a:solidFill>
            <a:prstDash val="sysDash"/>
            <a:miter lim="800000"/>
          </a:ln>
          <a:effectLst/>
        </p:spPr>
      </p:cxnSp>
      <p:sp>
        <p:nvSpPr>
          <p:cNvPr id="4283" name="Freeform: Shape 4227">
            <a:extLst>
              <a:ext uri="{FF2B5EF4-FFF2-40B4-BE49-F238E27FC236}">
                <a16:creationId xmlns:a16="http://schemas.microsoft.com/office/drawing/2014/main" id="{82495438-F52C-0DAF-F99A-2BAA77917496}"/>
              </a:ext>
            </a:extLst>
          </p:cNvPr>
          <p:cNvSpPr/>
          <p:nvPr/>
        </p:nvSpPr>
        <p:spPr>
          <a:xfrm>
            <a:off x="9067130" y="1925767"/>
            <a:ext cx="53935" cy="371805"/>
          </a:xfrm>
          <a:custGeom>
            <a:avLst/>
            <a:gdLst>
              <a:gd name="connsiteX0" fmla="*/ 0 w 50601"/>
              <a:gd name="connsiteY0" fmla="*/ 339471 h 339470"/>
              <a:gd name="connsiteX1" fmla="*/ 0 w 50601"/>
              <a:gd name="connsiteY1" fmla="*/ 300895 h 339470"/>
              <a:gd name="connsiteX2" fmla="*/ 8573 w 50601"/>
              <a:gd name="connsiteY2" fmla="*/ 266700 h 339470"/>
              <a:gd name="connsiteX3" fmla="*/ 42101 w 50601"/>
              <a:gd name="connsiteY3" fmla="*/ 203835 h 339470"/>
              <a:gd name="connsiteX4" fmla="*/ 42101 w 50601"/>
              <a:gd name="connsiteY4" fmla="*/ 135541 h 339470"/>
              <a:gd name="connsiteX5" fmla="*/ 8573 w 50601"/>
              <a:gd name="connsiteY5" fmla="*/ 72676 h 339470"/>
              <a:gd name="connsiteX6" fmla="*/ 0 w 50601"/>
              <a:gd name="connsiteY6" fmla="*/ 38481 h 339470"/>
              <a:gd name="connsiteX7" fmla="*/ 0 w 50601"/>
              <a:gd name="connsiteY7" fmla="*/ 0 h 33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01" h="339470">
                <a:moveTo>
                  <a:pt x="0" y="339471"/>
                </a:moveTo>
                <a:lnTo>
                  <a:pt x="0" y="300895"/>
                </a:lnTo>
                <a:cubicBezTo>
                  <a:pt x="0" y="288989"/>
                  <a:pt x="2953" y="277273"/>
                  <a:pt x="8573" y="266700"/>
                </a:cubicBezTo>
                <a:lnTo>
                  <a:pt x="42101" y="203835"/>
                </a:lnTo>
                <a:cubicBezTo>
                  <a:pt x="53435" y="182499"/>
                  <a:pt x="53435" y="156877"/>
                  <a:pt x="42101" y="135541"/>
                </a:cubicBezTo>
                <a:lnTo>
                  <a:pt x="8573" y="72676"/>
                </a:lnTo>
                <a:cubicBezTo>
                  <a:pt x="2953" y="62198"/>
                  <a:pt x="0" y="50387"/>
                  <a:pt x="0" y="38481"/>
                </a:cubicBezTo>
                <a:lnTo>
                  <a:pt x="0" y="0"/>
                </a:lnTo>
              </a:path>
            </a:pathLst>
          </a:custGeom>
          <a:noFill/>
          <a:ln w="9525" cap="flat">
            <a:solidFill>
              <a:srgbClr val="3F6989">
                <a:lumMod val="40000"/>
                <a:lumOff val="6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cxnSp>
        <p:nvCxnSpPr>
          <p:cNvPr id="4284" name="Straight Connector 4228">
            <a:extLst>
              <a:ext uri="{FF2B5EF4-FFF2-40B4-BE49-F238E27FC236}">
                <a16:creationId xmlns:a16="http://schemas.microsoft.com/office/drawing/2014/main" id="{1EFAAA57-AFE3-C662-D181-70FEB3C36F86}"/>
              </a:ext>
            </a:extLst>
          </p:cNvPr>
          <p:cNvCxnSpPr>
            <a:cxnSpLocks/>
          </p:cNvCxnSpPr>
          <p:nvPr/>
        </p:nvCxnSpPr>
        <p:spPr>
          <a:xfrm>
            <a:off x="9067130" y="2297573"/>
            <a:ext cx="0" cy="2194261"/>
          </a:xfrm>
          <a:prstGeom prst="line">
            <a:avLst/>
          </a:prstGeom>
          <a:noFill/>
          <a:ln w="9525" cap="rnd" cmpd="sng" algn="ctr">
            <a:solidFill>
              <a:srgbClr val="3F6989">
                <a:lumMod val="40000"/>
                <a:lumOff val="60000"/>
              </a:srgbClr>
            </a:solidFill>
            <a:prstDash val="solid"/>
            <a:miter lim="800000"/>
          </a:ln>
          <a:effectLst/>
        </p:spPr>
      </p:cxnSp>
      <p:sp>
        <p:nvSpPr>
          <p:cNvPr id="3" name="TextBox 4096">
            <a:extLst>
              <a:ext uri="{FF2B5EF4-FFF2-40B4-BE49-F238E27FC236}">
                <a16:creationId xmlns:a16="http://schemas.microsoft.com/office/drawing/2014/main" id="{B991CBFA-06B2-833C-D3B6-8228B56DDC2F}"/>
              </a:ext>
            </a:extLst>
          </p:cNvPr>
          <p:cNvSpPr txBox="1"/>
          <p:nvPr/>
        </p:nvSpPr>
        <p:spPr>
          <a:xfrm>
            <a:off x="3662766" y="2381228"/>
            <a:ext cx="1788376" cy="2052421"/>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Stakeholder Adv. Group </a:t>
            </a:r>
            <a:r>
              <a:rPr kumimoji="0" lang="en-US" sz="900" b="0" i="0" u="none" strike="noStrike" kern="1200" cap="none" spc="0" normalizeH="0" baseline="30000" noProof="0">
                <a:ln>
                  <a:noFill/>
                </a:ln>
                <a:solidFill>
                  <a:prstClr val="black"/>
                </a:solidFill>
                <a:effectLst/>
                <a:uLnTx/>
                <a:uFillTx/>
                <a:latin typeface="Space Grotesk Light" pitchFamily="2" charset="0"/>
                <a:cs typeface="Space Grotesk Light" pitchFamily="2" charset="0"/>
                <a:sym typeface="Helvetica"/>
              </a:rPr>
              <a:t>4 </a:t>
            </a:r>
            <a:endParaRPr kumimoji="0" lang="en-US" sz="900" b="1"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ACT EU permanent member</a:t>
            </a:r>
            <a:endPar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Cancer Mission Board</a:t>
            </a:r>
            <a:r>
              <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 </a:t>
            </a:r>
            <a:r>
              <a:rPr kumimoji="0" lang="en-US" sz="900" b="0" i="0" u="none" strike="noStrike" kern="1200" cap="none" spc="0" normalizeH="0" baseline="30000" noProof="0">
                <a:ln>
                  <a:noFill/>
                </a:ln>
                <a:solidFill>
                  <a:prstClr val="black"/>
                </a:solidFill>
                <a:effectLst/>
                <a:uLnTx/>
                <a:uFillTx/>
                <a:latin typeface="Space Grotesk Light" pitchFamily="2" charset="0"/>
                <a:cs typeface="Space Grotesk Light" pitchFamily="2" charset="0"/>
                <a:sym typeface="Helvetica"/>
              </a:rPr>
              <a:t>4</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EU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HTA Stakeholder</a:t>
            </a:r>
            <a:r>
              <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 Net. </a:t>
            </a:r>
            <a:r>
              <a:rPr kumimoji="0" lang="en-US" sz="900" b="0" i="0" u="none" strike="noStrike" kern="1200" cap="none" spc="0" normalizeH="0" baseline="30000" noProof="0">
                <a:ln>
                  <a:noFill/>
                </a:ln>
                <a:solidFill>
                  <a:prstClr val="black"/>
                </a:solidFill>
                <a:effectLst/>
                <a:uLnTx/>
                <a:uFillTx/>
                <a:latin typeface="Space Grotesk Light" pitchFamily="2" charset="0"/>
                <a:cs typeface="Space Grotesk Light" pitchFamily="2" charset="0"/>
                <a:sym typeface="Helvetica"/>
              </a:rPr>
              <a:t>3</a:t>
            </a:r>
            <a:endPar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EMA Cancer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Med. Forum</a:t>
            </a:r>
            <a:r>
              <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 </a:t>
            </a:r>
            <a:r>
              <a:rPr kumimoji="0" lang="en-US" sz="900" b="0" i="0" u="none" strike="noStrike" kern="1200" cap="none" spc="0" normalizeH="0" baseline="30000" noProof="0">
                <a:ln>
                  <a:noFill/>
                </a:ln>
                <a:solidFill>
                  <a:prstClr val="black"/>
                </a:solidFill>
                <a:effectLst/>
                <a:uLnTx/>
                <a:uFillTx/>
                <a:latin typeface="Space Grotesk Light" pitchFamily="2" charset="0"/>
                <a:cs typeface="Space Grotesk Light" pitchFamily="2" charset="0"/>
                <a:sym typeface="Helvetica"/>
              </a:rPr>
              <a:t>3</a:t>
            </a:r>
            <a:endParaRPr kumimoji="0" lang="en-US" sz="900" b="0"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HMA/EMA Network Data Steering Group</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HCP</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representative</a:t>
            </a:r>
            <a:endPar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rPr>
              <a:t>BioMed Alliance</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Helvetica"/>
              </a:rPr>
              <a:t> </a:t>
            </a:r>
            <a:r>
              <a:rPr kumimoji="0" lang="en-US" sz="800" b="0" i="0" u="none" strike="noStrike" kern="1200" cap="none" spc="0" normalizeH="0" baseline="0" noProof="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Elizabeth President</a:t>
            </a:r>
            <a:endParaRPr kumimoji="0" lang="en-US" sz="900" b="1" i="0" u="none" strike="noStrike" kern="1200" cap="none" spc="0" normalizeH="0" baseline="0" noProof="0">
              <a:ln>
                <a:noFill/>
              </a:ln>
              <a:solidFill>
                <a:prstClr val="black"/>
              </a:solidFill>
              <a:effectLst/>
              <a:uLnTx/>
              <a:uFillTx/>
              <a:latin typeface="Space Grotesk Light" pitchFamily="2" charset="0"/>
              <a:cs typeface="Space Grotesk Light" pitchFamily="2" charset="0"/>
              <a:sym typeface="Helvetica"/>
            </a:endParaRPr>
          </a:p>
        </p:txBody>
      </p:sp>
      <p:sp>
        <p:nvSpPr>
          <p:cNvPr id="4" name="TextBox 4096">
            <a:extLst>
              <a:ext uri="{FF2B5EF4-FFF2-40B4-BE49-F238E27FC236}">
                <a16:creationId xmlns:a16="http://schemas.microsoft.com/office/drawing/2014/main" id="{34E43F32-CA89-2CF5-A39B-A985EBF098D4}"/>
              </a:ext>
            </a:extLst>
          </p:cNvPr>
          <p:cNvSpPr txBox="1"/>
          <p:nvPr/>
        </p:nvSpPr>
        <p:spPr>
          <a:xfrm>
            <a:off x="5457055" y="2381228"/>
            <a:ext cx="1788376" cy="2261004"/>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Symbol" panose="05050102010706020507" pitchFamily="18" charset="2"/>
              </a:rPr>
              <a:t>Collaborations</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Symbol" panose="05050102010706020507" pitchFamily="18" charset="2"/>
              </a:rPr>
              <a:t> BSH, ASH, EAHAD, ESMO, &amp; Others</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Symbol" panose="05050102010706020507" pitchFamily="18" charset="2"/>
              </a:rPr>
              <a:t>22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Symbol" panose="05050102010706020507" pitchFamily="18" charset="2"/>
              </a:rPr>
              <a:t>Hema. Guidelines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first 2 lymphoma EHA-only</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4 guidelines sessions</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6 newly started Guidelines</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11.9 IF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HemaSphere </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#7 indexed </a:t>
            </a:r>
            <a:r>
              <a:rPr kumimoji="0" lang="en-US" sz="800" b="0" i="0" u="none" strike="noStrike" kern="1200" cap="none" spc="0" normalizeH="0" baseline="0" noProof="0" dirty="0" err="1">
                <a:ln>
                  <a:noFill/>
                </a:ln>
                <a:solidFill>
                  <a:srgbClr val="D5D5D5">
                    <a:lumMod val="50000"/>
                  </a:srgbClr>
                </a:solidFill>
                <a:effectLst/>
                <a:uLnTx/>
                <a:uFillTx/>
                <a:latin typeface="Space Grotesk Light" pitchFamily="2" charset="0"/>
                <a:cs typeface="Space Grotesk Light" pitchFamily="2" charset="0"/>
                <a:sym typeface="Helvetica"/>
              </a:rPr>
              <a:t>hema</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journals</a:t>
            </a:r>
            <a:endPar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36% submissions v. 2023</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Symbol" panose="05050102010706020507" pitchFamily="18" charset="2"/>
              </a:rPr>
              <a:t>   </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1</a:t>
            </a:r>
            <a:r>
              <a:rPr kumimoji="0" lang="en-US" sz="800" b="0" i="0" u="none" strike="noStrike" kern="1200" cap="none" spc="0" normalizeH="0" baseline="30000" noProof="0" dirty="0">
                <a:ln>
                  <a:noFill/>
                </a:ln>
                <a:solidFill>
                  <a:srgbClr val="D5D5D5">
                    <a:lumMod val="50000"/>
                  </a:srgbClr>
                </a:solidFill>
                <a:effectLst/>
                <a:uLnTx/>
                <a:uFillTx/>
                <a:latin typeface="Space Grotesk Light" pitchFamily="2" charset="0"/>
                <a:cs typeface="Space Grotesk Light" pitchFamily="2" charset="0"/>
                <a:sym typeface="Helvetica"/>
              </a:rPr>
              <a:t>st</a:t>
            </a:r>
            <a:r>
              <a:rPr kumimoji="0" lang="en-US" sz="800" b="0" i="0" u="none" strike="noStrike" kern="1200" cap="none" spc="0" normalizeH="0" baseline="0" noProof="0" dirty="0">
                <a:ln>
                  <a:noFill/>
                </a:ln>
                <a:solidFill>
                  <a:srgbClr val="D5D5D5">
                    <a:lumMod val="50000"/>
                  </a:srgbClr>
                </a:solidFill>
                <a:effectLst/>
                <a:uLnTx/>
                <a:uFillTx/>
                <a:latin typeface="Space Grotesk Light" pitchFamily="2" charset="0"/>
                <a:cs typeface="Space Grotesk Light" pitchFamily="2" charset="0"/>
                <a:sym typeface="Helvetica"/>
              </a:rPr>
              <a:t> HS award at EHA2024</a:t>
            </a: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D5D5D5">
                    <a:lumMod val="25000"/>
                  </a:srgbClr>
                </a:solidFill>
                <a:effectLst/>
                <a:uLnTx/>
                <a:uFillTx/>
                <a:latin typeface="Space Grotesk Light" pitchFamily="2" charset="0"/>
                <a:cs typeface="Space Grotesk Light" pitchFamily="2" charset="0"/>
                <a:sym typeface="Symbol" panose="05050102010706020507" pitchFamily="18" charset="2"/>
              </a:rPr>
              <a:t> </a:t>
            </a:r>
            <a:r>
              <a:rPr kumimoji="0" lang="en-US" sz="900" b="1"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HS Podcast </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2</a:t>
            </a:r>
            <a:r>
              <a:rPr kumimoji="0" lang="en-US" sz="900" b="0" i="0" u="none" strike="noStrike" kern="1200" cap="none" spc="0" normalizeH="0" baseline="30000" noProof="0" dirty="0">
                <a:ln>
                  <a:noFill/>
                </a:ln>
                <a:solidFill>
                  <a:prstClr val="black"/>
                </a:solidFill>
                <a:effectLst/>
                <a:uLnTx/>
                <a:uFillTx/>
                <a:latin typeface="Space Grotesk Light" pitchFamily="2" charset="0"/>
                <a:cs typeface="Space Grotesk Light" pitchFamily="2" charset="0"/>
                <a:sym typeface="Helvetica"/>
              </a:rPr>
              <a:t>nd</a:t>
            </a:r>
            <a:r>
              <a:rPr kumimoji="0" lang="en-US" sz="900" b="0" i="0" u="none" strike="noStrike" kern="1200" cap="none" spc="0" normalizeH="0" baseline="0" noProof="0" dirty="0">
                <a:ln>
                  <a:noFill/>
                </a:ln>
                <a:solidFill>
                  <a:prstClr val="black"/>
                </a:solidFill>
                <a:effectLst/>
                <a:uLnTx/>
                <a:uFillTx/>
                <a:latin typeface="Space Grotesk Light" pitchFamily="2" charset="0"/>
                <a:cs typeface="Space Grotesk Light" pitchFamily="2" charset="0"/>
                <a:sym typeface="Helvetica"/>
              </a:rPr>
              <a:t> Season</a:t>
            </a:r>
          </a:p>
        </p:txBody>
      </p:sp>
      <p:sp>
        <p:nvSpPr>
          <p:cNvPr id="9" name="TextBox 4151">
            <a:extLst>
              <a:ext uri="{FF2B5EF4-FFF2-40B4-BE49-F238E27FC236}">
                <a16:creationId xmlns:a16="http://schemas.microsoft.com/office/drawing/2014/main" id="{E80264D1-9D16-3822-1611-49A4EF901D22}"/>
              </a:ext>
            </a:extLst>
          </p:cNvPr>
          <p:cNvSpPr txBox="1"/>
          <p:nvPr/>
        </p:nvSpPr>
        <p:spPr>
          <a:xfrm>
            <a:off x="2127927" y="1115322"/>
            <a:ext cx="734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252B"/>
                </a:solidFill>
                <a:effectLst/>
                <a:uLnTx/>
                <a:uFillTx/>
                <a:latin typeface="Space Grotesk Light" pitchFamily="2" charset="0"/>
                <a:cs typeface="Space Grotesk Light" pitchFamily="2" charset="0"/>
                <a:sym typeface="Helvetica"/>
              </a:rPr>
              <a:t>Skills</a:t>
            </a:r>
          </a:p>
        </p:txBody>
      </p:sp>
      <p:pic>
        <p:nvPicPr>
          <p:cNvPr id="15" name="Gráfico 14" descr="Reunión contorno">
            <a:extLst>
              <a:ext uri="{FF2B5EF4-FFF2-40B4-BE49-F238E27FC236}">
                <a16:creationId xmlns:a16="http://schemas.microsoft.com/office/drawing/2014/main" id="{FE810420-4328-49A7-272E-818DCDEFC8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9742" y="1047988"/>
            <a:ext cx="504000" cy="504000"/>
          </a:xfrm>
          <a:prstGeom prst="rect">
            <a:avLst/>
          </a:prstGeom>
        </p:spPr>
      </p:pic>
      <p:pic>
        <p:nvPicPr>
          <p:cNvPr id="17" name="Gráfico 16" descr="Birrete contorno">
            <a:extLst>
              <a:ext uri="{FF2B5EF4-FFF2-40B4-BE49-F238E27FC236}">
                <a16:creationId xmlns:a16="http://schemas.microsoft.com/office/drawing/2014/main" id="{76E35F4F-FE83-D215-4B39-58CBB2C8B4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1497" y="1047988"/>
            <a:ext cx="504000" cy="504000"/>
          </a:xfrm>
          <a:prstGeom prst="rect">
            <a:avLst/>
          </a:prstGeom>
        </p:spPr>
      </p:pic>
      <p:pic>
        <p:nvPicPr>
          <p:cNvPr id="19" name="Gráfico 18" descr="Grupo de mujeres contorno">
            <a:extLst>
              <a:ext uri="{FF2B5EF4-FFF2-40B4-BE49-F238E27FC236}">
                <a16:creationId xmlns:a16="http://schemas.microsoft.com/office/drawing/2014/main" id="{8FD333A6-9368-1B46-A583-28960BC223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592" y="1047988"/>
            <a:ext cx="504000" cy="504000"/>
          </a:xfrm>
          <a:prstGeom prst="rect">
            <a:avLst/>
          </a:prstGeom>
        </p:spPr>
      </p:pic>
      <p:pic>
        <p:nvPicPr>
          <p:cNvPr id="21" name="Gráfico 20" descr="Cuaderno de estrategias contorno">
            <a:extLst>
              <a:ext uri="{FF2B5EF4-FFF2-40B4-BE49-F238E27FC236}">
                <a16:creationId xmlns:a16="http://schemas.microsoft.com/office/drawing/2014/main" id="{20B1D9EB-C8DA-7738-18B7-F9B73AF422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69349" y="1047988"/>
            <a:ext cx="504000" cy="504000"/>
          </a:xfrm>
          <a:prstGeom prst="rect">
            <a:avLst/>
          </a:prstGeom>
        </p:spPr>
      </p:pic>
      <p:pic>
        <p:nvPicPr>
          <p:cNvPr id="10" name="Gráfico 9" descr="Narración contorno">
            <a:extLst>
              <a:ext uri="{FF2B5EF4-FFF2-40B4-BE49-F238E27FC236}">
                <a16:creationId xmlns:a16="http://schemas.microsoft.com/office/drawing/2014/main" id="{8267E4C2-944E-35D7-40DB-1077A8113B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5518" y="1056516"/>
            <a:ext cx="486944" cy="486944"/>
          </a:xfrm>
          <a:prstGeom prst="rect">
            <a:avLst/>
          </a:prstGeom>
        </p:spPr>
      </p:pic>
      <p:sp>
        <p:nvSpPr>
          <p:cNvPr id="5" name="Slide Number Placeholder 4">
            <a:extLst>
              <a:ext uri="{FF2B5EF4-FFF2-40B4-BE49-F238E27FC236}">
                <a16:creationId xmlns:a16="http://schemas.microsoft.com/office/drawing/2014/main" id="{9FB41529-A975-D461-B4B5-E3742EB2C0FD}"/>
              </a:ext>
            </a:extLst>
          </p:cNvPr>
          <p:cNvSpPr>
            <a:spLocks noGrp="1"/>
          </p:cNvSpPr>
          <p:nvPr>
            <p:ph type="sldNum" sz="quarter" idx="4294967295"/>
          </p:nvPr>
        </p:nvSpPr>
        <p:spPr>
          <a:xfrm>
            <a:off x="189703" y="4784258"/>
            <a:ext cx="666818" cy="218008"/>
          </a:xfrm>
        </p:spPr>
        <p:txBody>
          <a:bodyPr/>
          <a:lstStyle/>
          <a:p>
            <a:fld id="{86CB4B4D-7CA3-9044-876B-883B54F8677D}" type="slidenum">
              <a:rPr lang="nl-NL" smtClean="0"/>
              <a:pPr/>
              <a:t>7</a:t>
            </a:fld>
            <a:endParaRPr lang="nl-NL"/>
          </a:p>
        </p:txBody>
      </p:sp>
    </p:spTree>
    <p:extLst>
      <p:ext uri="{BB962C8B-B14F-4D97-AF65-F5344CB8AC3E}">
        <p14:creationId xmlns:p14="http://schemas.microsoft.com/office/powerpoint/2010/main" val="420834235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84033-BEB7-7FF9-6C9F-77C7E30995BB}"/>
              </a:ext>
            </a:extLst>
          </p:cNvPr>
          <p:cNvSpPr>
            <a:spLocks noGrp="1"/>
          </p:cNvSpPr>
          <p:nvPr>
            <p:ph type="title"/>
          </p:nvPr>
        </p:nvSpPr>
        <p:spPr/>
        <p:txBody>
          <a:bodyPr>
            <a:normAutofit/>
          </a:bodyPr>
          <a:lstStyle/>
          <a:p>
            <a:r>
              <a:rPr lang="en-GB" sz="3190">
                <a:solidFill>
                  <a:schemeClr val="tx1"/>
                </a:solidFill>
                <a:latin typeface="Space Grotesk" pitchFamily="2" charset="0"/>
                <a:ea typeface="Helvetica Neue Light" panose="02000403000000020004" pitchFamily="2" charset="0"/>
                <a:cs typeface="Space Grotesk" pitchFamily="2" charset="0"/>
              </a:rPr>
              <a:t>5 ambitions </a:t>
            </a:r>
            <a:br>
              <a:rPr lang="en-GB" sz="3190">
                <a:solidFill>
                  <a:schemeClr val="tx1"/>
                </a:solidFill>
                <a:latin typeface="Space Grotesk" pitchFamily="2" charset="0"/>
                <a:ea typeface="Helvetica Neue Light" panose="02000403000000020004" pitchFamily="2" charset="0"/>
                <a:cs typeface="Space Grotesk" pitchFamily="2" charset="0"/>
              </a:rPr>
            </a:br>
            <a:r>
              <a:rPr lang="en-GB" sz="1600">
                <a:ea typeface="Helvetica Neue"/>
              </a:rPr>
              <a:t>What we want to achieve by 2030</a:t>
            </a:r>
          </a:p>
        </p:txBody>
      </p:sp>
      <p:sp>
        <p:nvSpPr>
          <p:cNvPr id="14" name="Tekstvak 11">
            <a:extLst>
              <a:ext uri="{FF2B5EF4-FFF2-40B4-BE49-F238E27FC236}">
                <a16:creationId xmlns:a16="http://schemas.microsoft.com/office/drawing/2014/main" id="{2410FF7E-3465-6BB9-958E-DD28FCF25982}"/>
              </a:ext>
            </a:extLst>
          </p:cNvPr>
          <p:cNvSpPr txBox="1"/>
          <p:nvPr/>
        </p:nvSpPr>
        <p:spPr>
          <a:xfrm>
            <a:off x="242105" y="1273722"/>
            <a:ext cx="2522866" cy="856645"/>
          </a:xfrm>
          <a:prstGeom prst="rect">
            <a:avLst/>
          </a:prstGeom>
          <a:noFill/>
          <a:ln>
            <a:noFill/>
          </a:ln>
        </p:spPr>
        <p:txBody>
          <a:bodyPr wrap="square" lIns="36000">
            <a:spAutoFit/>
          </a:bodyPr>
          <a:lstStyle/>
          <a:p>
            <a:r>
              <a:rPr lang="en-GB" sz="1600" b="0" dirty="0">
                <a:solidFill>
                  <a:schemeClr val="tx1"/>
                </a:solidFill>
                <a:latin typeface="Work Sans" pitchFamily="2" charset="77"/>
              </a:rPr>
              <a:t>Ambition 1 </a:t>
            </a:r>
          </a:p>
          <a:p>
            <a:r>
              <a:rPr lang="en-GB" sz="1600" dirty="0">
                <a:solidFill>
                  <a:schemeClr val="tx1"/>
                </a:solidFill>
                <a:latin typeface="Work Sans" pitchFamily="2" charset="77"/>
              </a:rPr>
              <a:t>Nurturing </a:t>
            </a:r>
            <a:r>
              <a:rPr lang="en-GB" sz="1600" dirty="0">
                <a:solidFill>
                  <a:schemeClr val="accent1"/>
                </a:solidFill>
                <a:latin typeface="Work Sans" pitchFamily="2" charset="77"/>
              </a:rPr>
              <a:t>Knowledge</a:t>
            </a:r>
            <a:r>
              <a:rPr lang="en-GB" sz="1600" dirty="0">
                <a:solidFill>
                  <a:schemeClr val="tx1"/>
                </a:solidFill>
                <a:latin typeface="Work Sans" pitchFamily="2" charset="77"/>
              </a:rPr>
              <a:t> for Collective Growth</a:t>
            </a:r>
          </a:p>
        </p:txBody>
      </p:sp>
      <p:sp>
        <p:nvSpPr>
          <p:cNvPr id="16" name="Tekstvak 13">
            <a:extLst>
              <a:ext uri="{FF2B5EF4-FFF2-40B4-BE49-F238E27FC236}">
                <a16:creationId xmlns:a16="http://schemas.microsoft.com/office/drawing/2014/main" id="{7161520F-3517-F1FB-0801-13F679CEF0FA}"/>
              </a:ext>
            </a:extLst>
          </p:cNvPr>
          <p:cNvSpPr txBox="1"/>
          <p:nvPr/>
        </p:nvSpPr>
        <p:spPr>
          <a:xfrm>
            <a:off x="2966091" y="1273722"/>
            <a:ext cx="2915285" cy="856645"/>
          </a:xfrm>
          <a:prstGeom prst="rect">
            <a:avLst/>
          </a:prstGeom>
          <a:noFill/>
          <a:ln>
            <a:noFill/>
          </a:ln>
        </p:spPr>
        <p:txBody>
          <a:bodyPr wrap="square" lIns="36000">
            <a:spAutoFit/>
          </a:bodyPr>
          <a:lstStyle/>
          <a:p>
            <a:r>
              <a:rPr lang="en-GB" sz="1600" b="0" dirty="0">
                <a:solidFill>
                  <a:schemeClr val="tx1"/>
                </a:solidFill>
                <a:latin typeface="Work Sans" pitchFamily="2" charset="77"/>
              </a:rPr>
              <a:t>Ambition 2 </a:t>
            </a:r>
          </a:p>
          <a:p>
            <a:r>
              <a:rPr lang="en-GB" sz="1600" dirty="0">
                <a:solidFill>
                  <a:schemeClr val="tx1"/>
                </a:solidFill>
                <a:latin typeface="Work Sans" pitchFamily="2" charset="77"/>
              </a:rPr>
              <a:t>Fostering an </a:t>
            </a:r>
            <a:r>
              <a:rPr lang="en-GB" sz="1600" dirty="0">
                <a:solidFill>
                  <a:schemeClr val="accent1"/>
                </a:solidFill>
                <a:latin typeface="Work Sans" pitchFamily="2" charset="77"/>
              </a:rPr>
              <a:t>Innovative</a:t>
            </a:r>
            <a:r>
              <a:rPr lang="en-GB" sz="1600" dirty="0">
                <a:solidFill>
                  <a:srgbClr val="C00000"/>
                </a:solidFill>
                <a:latin typeface="Work Sans" pitchFamily="2" charset="77"/>
              </a:rPr>
              <a:t> </a:t>
            </a:r>
            <a:r>
              <a:rPr lang="en-GB" sz="1600" dirty="0">
                <a:solidFill>
                  <a:schemeClr val="tx1"/>
                </a:solidFill>
                <a:latin typeface="Work Sans" pitchFamily="2" charset="77"/>
              </a:rPr>
              <a:t>Environment</a:t>
            </a:r>
          </a:p>
        </p:txBody>
      </p:sp>
      <p:sp>
        <p:nvSpPr>
          <p:cNvPr id="18" name="Tekstvak 18">
            <a:extLst>
              <a:ext uri="{FF2B5EF4-FFF2-40B4-BE49-F238E27FC236}">
                <a16:creationId xmlns:a16="http://schemas.microsoft.com/office/drawing/2014/main" id="{B9E3B5E2-EDFA-16D3-60E2-EF614CBDB674}"/>
              </a:ext>
            </a:extLst>
          </p:cNvPr>
          <p:cNvSpPr txBox="1"/>
          <p:nvPr/>
        </p:nvSpPr>
        <p:spPr>
          <a:xfrm>
            <a:off x="6082496" y="1284701"/>
            <a:ext cx="2819399" cy="856645"/>
          </a:xfrm>
          <a:prstGeom prst="rect">
            <a:avLst/>
          </a:prstGeom>
          <a:noFill/>
          <a:ln>
            <a:noFill/>
          </a:ln>
        </p:spPr>
        <p:txBody>
          <a:bodyPr wrap="square" lIns="36000">
            <a:spAutoFit/>
          </a:bodyPr>
          <a:lstStyle/>
          <a:p>
            <a:r>
              <a:rPr lang="en-GB" sz="1600" b="0" dirty="0">
                <a:solidFill>
                  <a:schemeClr val="tx1"/>
                </a:solidFill>
                <a:latin typeface="Work Sans" pitchFamily="2" charset="77"/>
              </a:rPr>
              <a:t>Ambition 3 </a:t>
            </a:r>
          </a:p>
          <a:p>
            <a:r>
              <a:rPr lang="en-GB" sz="1600" b="1" dirty="0">
                <a:solidFill>
                  <a:schemeClr val="tx1"/>
                </a:solidFill>
                <a:latin typeface="Work Sans" pitchFamily="2" charset="77"/>
              </a:rPr>
              <a:t>Advancing </a:t>
            </a:r>
            <a:r>
              <a:rPr lang="en-GB" sz="1600" b="1" dirty="0">
                <a:solidFill>
                  <a:schemeClr val="accent1"/>
                </a:solidFill>
                <a:latin typeface="Work Sans" pitchFamily="2" charset="77"/>
              </a:rPr>
              <a:t>Research</a:t>
            </a:r>
            <a:r>
              <a:rPr lang="en-GB" sz="1600" b="1" dirty="0">
                <a:solidFill>
                  <a:schemeClr val="tx1"/>
                </a:solidFill>
                <a:latin typeface="Work Sans" pitchFamily="2" charset="77"/>
              </a:rPr>
              <a:t> for  Significant Breakthroughs</a:t>
            </a:r>
            <a:endParaRPr lang="en-GB" sz="1600" dirty="0">
              <a:solidFill>
                <a:schemeClr val="tx1"/>
              </a:solidFill>
              <a:latin typeface="Work Sans" pitchFamily="2" charset="77"/>
            </a:endParaRPr>
          </a:p>
        </p:txBody>
      </p:sp>
      <p:sp>
        <p:nvSpPr>
          <p:cNvPr id="2" name="Slide Number Placeholder 1">
            <a:extLst>
              <a:ext uri="{FF2B5EF4-FFF2-40B4-BE49-F238E27FC236}">
                <a16:creationId xmlns:a16="http://schemas.microsoft.com/office/drawing/2014/main" id="{332D82D1-6F46-0838-F61C-A8B280532EC9}"/>
              </a:ext>
            </a:extLst>
          </p:cNvPr>
          <p:cNvSpPr>
            <a:spLocks noGrp="1"/>
          </p:cNvSpPr>
          <p:nvPr>
            <p:ph type="sldNum" sz="quarter" idx="4294967295"/>
          </p:nvPr>
        </p:nvSpPr>
        <p:spPr>
          <a:xfrm>
            <a:off x="423726" y="4795799"/>
            <a:ext cx="198772" cy="206467"/>
          </a:xfrm>
        </p:spPr>
        <p:txBody>
          <a:bodyPr/>
          <a:lstStyle/>
          <a:p>
            <a:fld id="{86CB4B4D-7CA3-9044-876B-883B54F8677D}" type="slidenum">
              <a:rPr lang="en-GB" smtClean="0"/>
              <a:pPr/>
              <a:t>8</a:t>
            </a:fld>
            <a:endParaRPr lang="en-GB"/>
          </a:p>
        </p:txBody>
      </p:sp>
      <p:sp>
        <p:nvSpPr>
          <p:cNvPr id="5" name="Tekstvak 11">
            <a:extLst>
              <a:ext uri="{FF2B5EF4-FFF2-40B4-BE49-F238E27FC236}">
                <a16:creationId xmlns:a16="http://schemas.microsoft.com/office/drawing/2014/main" id="{D3CC6FA4-C28A-1B6A-5F36-670F7C610F77}"/>
              </a:ext>
            </a:extLst>
          </p:cNvPr>
          <p:cNvSpPr txBox="1"/>
          <p:nvPr/>
        </p:nvSpPr>
        <p:spPr>
          <a:xfrm>
            <a:off x="1542268" y="2786474"/>
            <a:ext cx="2819399" cy="856645"/>
          </a:xfrm>
          <a:prstGeom prst="rect">
            <a:avLst/>
          </a:prstGeom>
          <a:noFill/>
          <a:ln>
            <a:noFill/>
          </a:ln>
        </p:spPr>
        <p:txBody>
          <a:bodyPr wrap="square" lIns="36000">
            <a:spAutoFit/>
          </a:bodyPr>
          <a:lstStyle/>
          <a:p>
            <a:r>
              <a:rPr lang="en-GB" sz="1600" b="0" dirty="0">
                <a:solidFill>
                  <a:schemeClr val="tx1"/>
                </a:solidFill>
                <a:latin typeface="Work Sans" pitchFamily="2" charset="77"/>
              </a:rPr>
              <a:t>Ambition 4 </a:t>
            </a:r>
          </a:p>
          <a:p>
            <a:r>
              <a:rPr lang="en-GB" sz="1600" dirty="0">
                <a:solidFill>
                  <a:schemeClr val="tx1"/>
                </a:solidFill>
                <a:latin typeface="Work Sans" pitchFamily="2" charset="77"/>
              </a:rPr>
              <a:t>Pursuing Equitable </a:t>
            </a:r>
            <a:r>
              <a:rPr lang="en-GB" sz="1600" dirty="0">
                <a:solidFill>
                  <a:schemeClr val="accent1"/>
                </a:solidFill>
                <a:latin typeface="Work Sans" pitchFamily="2" charset="77"/>
              </a:rPr>
              <a:t>Access</a:t>
            </a:r>
            <a:r>
              <a:rPr lang="en-GB" sz="1600" dirty="0">
                <a:solidFill>
                  <a:srgbClr val="C00000"/>
                </a:solidFill>
                <a:latin typeface="Work Sans" pitchFamily="2" charset="77"/>
              </a:rPr>
              <a:t> </a:t>
            </a:r>
            <a:r>
              <a:rPr lang="en-GB" sz="1600" dirty="0">
                <a:solidFill>
                  <a:schemeClr val="tx1"/>
                </a:solidFill>
                <a:latin typeface="Work Sans" pitchFamily="2" charset="77"/>
              </a:rPr>
              <a:t>to</a:t>
            </a:r>
            <a:r>
              <a:rPr lang="en-GB" sz="1600" dirty="0">
                <a:solidFill>
                  <a:srgbClr val="C00000"/>
                </a:solidFill>
                <a:latin typeface="Work Sans" pitchFamily="2" charset="77"/>
              </a:rPr>
              <a:t> </a:t>
            </a:r>
            <a:r>
              <a:rPr lang="en-GB" sz="1600" dirty="0">
                <a:solidFill>
                  <a:schemeClr val="tx1"/>
                </a:solidFill>
                <a:latin typeface="Work Sans" pitchFamily="2" charset="77"/>
              </a:rPr>
              <a:t>Enhance Patient Care</a:t>
            </a:r>
            <a:endParaRPr lang="en-GB" sz="1600" dirty="0">
              <a:solidFill>
                <a:srgbClr val="C00000"/>
              </a:solidFill>
              <a:latin typeface="Work Sans" pitchFamily="2" charset="77"/>
            </a:endParaRPr>
          </a:p>
        </p:txBody>
      </p:sp>
      <p:sp>
        <p:nvSpPr>
          <p:cNvPr id="6" name="Tekstvak 13">
            <a:extLst>
              <a:ext uri="{FF2B5EF4-FFF2-40B4-BE49-F238E27FC236}">
                <a16:creationId xmlns:a16="http://schemas.microsoft.com/office/drawing/2014/main" id="{75632BAA-094C-8499-6CA5-EC8CFE4D6290}"/>
              </a:ext>
            </a:extLst>
          </p:cNvPr>
          <p:cNvSpPr txBox="1"/>
          <p:nvPr/>
        </p:nvSpPr>
        <p:spPr>
          <a:xfrm>
            <a:off x="4844144" y="2786474"/>
            <a:ext cx="2819399" cy="856645"/>
          </a:xfrm>
          <a:prstGeom prst="rect">
            <a:avLst/>
          </a:prstGeom>
          <a:noFill/>
          <a:ln>
            <a:noFill/>
          </a:ln>
        </p:spPr>
        <p:txBody>
          <a:bodyPr wrap="square" lIns="36000">
            <a:spAutoFit/>
          </a:bodyPr>
          <a:lstStyle/>
          <a:p>
            <a:r>
              <a:rPr lang="en-GB" sz="1600" b="0" dirty="0">
                <a:solidFill>
                  <a:schemeClr val="tx1"/>
                </a:solidFill>
                <a:latin typeface="Work Sans" pitchFamily="2" charset="77"/>
              </a:rPr>
              <a:t>Ambition 5 </a:t>
            </a:r>
          </a:p>
          <a:p>
            <a:r>
              <a:rPr lang="en-GB" sz="1600" b="1" dirty="0">
                <a:solidFill>
                  <a:schemeClr val="tx1"/>
                </a:solidFill>
                <a:latin typeface="Work Sans" pitchFamily="2" charset="77"/>
              </a:rPr>
              <a:t>Empowering a Thriving</a:t>
            </a:r>
            <a:r>
              <a:rPr lang="en-GB" sz="1600" dirty="0">
                <a:solidFill>
                  <a:schemeClr val="accent2"/>
                </a:solidFill>
                <a:latin typeface="Work Sans" pitchFamily="2" charset="77"/>
              </a:rPr>
              <a:t> </a:t>
            </a:r>
            <a:r>
              <a:rPr lang="en-GB" sz="1600" b="1" dirty="0" err="1">
                <a:solidFill>
                  <a:schemeClr val="tx1"/>
                </a:solidFill>
                <a:latin typeface="Work Sans" pitchFamily="2" charset="77"/>
              </a:rPr>
              <a:t>hematology</a:t>
            </a:r>
            <a:r>
              <a:rPr lang="en-GB" sz="1600" b="1" dirty="0">
                <a:solidFill>
                  <a:schemeClr val="tx1"/>
                </a:solidFill>
                <a:latin typeface="Work Sans" pitchFamily="2" charset="77"/>
              </a:rPr>
              <a:t> </a:t>
            </a:r>
            <a:r>
              <a:rPr lang="en-GB" sz="1600" b="1" dirty="0">
                <a:solidFill>
                  <a:schemeClr val="accent1"/>
                </a:solidFill>
                <a:latin typeface="Work Sans" pitchFamily="2" charset="77"/>
              </a:rPr>
              <a:t>Community</a:t>
            </a:r>
            <a:endParaRPr lang="en-GB" sz="1600" dirty="0">
              <a:solidFill>
                <a:schemeClr val="accent1"/>
              </a:solidFill>
              <a:latin typeface="Work Sans" pitchFamily="2" charset="77"/>
            </a:endParaRPr>
          </a:p>
        </p:txBody>
      </p:sp>
    </p:spTree>
    <p:extLst>
      <p:ext uri="{BB962C8B-B14F-4D97-AF65-F5344CB8AC3E}">
        <p14:creationId xmlns:p14="http://schemas.microsoft.com/office/powerpoint/2010/main" val="30326151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71C1F-1C81-E9E3-57C5-B629DCB992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B40026-48C0-7F87-C44E-399352A9DCE1}"/>
              </a:ext>
            </a:extLst>
          </p:cNvPr>
          <p:cNvSpPr>
            <a:spLocks noGrp="1"/>
          </p:cNvSpPr>
          <p:nvPr>
            <p:ph type="title"/>
          </p:nvPr>
        </p:nvSpPr>
        <p:spPr>
          <a:xfrm>
            <a:off x="246501" y="223838"/>
            <a:ext cx="8907340" cy="961298"/>
          </a:xfrm>
        </p:spPr>
        <p:txBody>
          <a:bodyPr>
            <a:normAutofit/>
          </a:bodyPr>
          <a:lstStyle/>
          <a:p>
            <a:r>
              <a:rPr lang="en-GB" sz="3200" dirty="0">
                <a:solidFill>
                  <a:schemeClr val="tx1"/>
                </a:solidFill>
                <a:latin typeface="Space Grotesk" pitchFamily="2" charset="0"/>
                <a:cs typeface="Space Grotesk" pitchFamily="2" charset="0"/>
              </a:rPr>
              <a:t>The role of National Societies</a:t>
            </a:r>
            <a:br>
              <a:rPr lang="en-GB" dirty="0">
                <a:solidFill>
                  <a:schemeClr val="tx1"/>
                </a:solidFill>
                <a:latin typeface="Space Grotesk" pitchFamily="2" charset="0"/>
                <a:cs typeface="Space Grotesk" pitchFamily="2" charset="0"/>
              </a:rPr>
            </a:br>
            <a:endParaRPr lang="en-GB" dirty="0">
              <a:solidFill>
                <a:schemeClr val="tx1"/>
              </a:solidFill>
              <a:latin typeface="Space Grotesk" pitchFamily="2" charset="0"/>
              <a:cs typeface="Space Grotesk" pitchFamily="2" charset="0"/>
            </a:endParaRPr>
          </a:p>
        </p:txBody>
      </p:sp>
      <p:sp>
        <p:nvSpPr>
          <p:cNvPr id="10" name="Titel 1">
            <a:extLst>
              <a:ext uri="{FF2B5EF4-FFF2-40B4-BE49-F238E27FC236}">
                <a16:creationId xmlns:a16="http://schemas.microsoft.com/office/drawing/2014/main" id="{78D3E76C-9125-507D-1F3D-1671FC5E5649}"/>
              </a:ext>
            </a:extLst>
          </p:cNvPr>
          <p:cNvSpPr txBox="1">
            <a:spLocks/>
          </p:cNvSpPr>
          <p:nvPr/>
        </p:nvSpPr>
        <p:spPr>
          <a:xfrm>
            <a:off x="4184841" y="4001625"/>
            <a:ext cx="4802851" cy="5879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lvl1pPr marL="0" marR="0" indent="0" algn="l" defTabSz="914377" rtl="0" eaLnBrk="1" latinLnBrk="0" hangingPunct="1">
              <a:lnSpc>
                <a:spcPct val="80000"/>
              </a:lnSpc>
              <a:spcBef>
                <a:spcPts val="0"/>
              </a:spcBef>
              <a:spcAft>
                <a:spcPts val="0"/>
              </a:spcAft>
              <a:buClrTx/>
              <a:buSzTx/>
              <a:buFontTx/>
              <a:buNone/>
              <a:tabLst/>
              <a:defRPr sz="3188" b="0" i="0" u="none" strike="noStrike" cap="none" spc="-64" baseline="0">
                <a:solidFill>
                  <a:srgbClr val="000000"/>
                </a:solidFill>
                <a:uFillTx/>
                <a:latin typeface="Space Grotesk Light" pitchFamily="2" charset="77"/>
                <a:ea typeface="+mn-ea"/>
                <a:cs typeface="Space Grotesk Light" pitchFamily="2" charset="77"/>
                <a:sym typeface="Helvetica Neue"/>
              </a:defRPr>
            </a:lvl1pPr>
            <a:lvl2pPr marL="0" marR="0" indent="1714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2pPr>
            <a:lvl3pPr marL="0" marR="0" indent="3429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3pPr>
            <a:lvl4pPr marL="0" marR="0" indent="5143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4pPr>
            <a:lvl5pPr marL="0" marR="0" indent="6858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5pPr>
            <a:lvl6pPr marL="0" marR="0" indent="8572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6pPr>
            <a:lvl7pPr marL="0" marR="0" indent="10287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7pPr>
            <a:lvl8pPr marL="0" marR="0" indent="120015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8pPr>
            <a:lvl9pPr marL="0" marR="0" indent="1371600" algn="l" defTabSz="914377" rtl="0" eaLnBrk="1" latinLnBrk="0" hangingPunct="1">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9pPr>
          </a:lstStyle>
          <a:p>
            <a:r>
              <a:rPr lang="en-GB" sz="2800" b="1" dirty="0">
                <a:solidFill>
                  <a:schemeClr val="accent6">
                    <a:lumMod val="50000"/>
                  </a:schemeClr>
                </a:solidFill>
                <a:latin typeface="Space Grotesk Light" pitchFamily="2" charset="0"/>
                <a:cs typeface="Space Grotesk Light" pitchFamily="2" charset="0"/>
              </a:rPr>
              <a:t>Madrid Declaration</a:t>
            </a:r>
          </a:p>
        </p:txBody>
      </p:sp>
      <p:sp>
        <p:nvSpPr>
          <p:cNvPr id="4" name="Slide Number Placeholder 3">
            <a:extLst>
              <a:ext uri="{FF2B5EF4-FFF2-40B4-BE49-F238E27FC236}">
                <a16:creationId xmlns:a16="http://schemas.microsoft.com/office/drawing/2014/main" id="{EBBDBD0C-8B24-7761-D50D-E96AB1EF3717}"/>
              </a:ext>
            </a:extLst>
          </p:cNvPr>
          <p:cNvSpPr>
            <a:spLocks noGrp="1"/>
          </p:cNvSpPr>
          <p:nvPr>
            <p:ph type="sldNum" sz="quarter" idx="4294967295"/>
          </p:nvPr>
        </p:nvSpPr>
        <p:spPr>
          <a:xfrm>
            <a:off x="423726" y="4795799"/>
            <a:ext cx="198772" cy="206467"/>
          </a:xfrm>
        </p:spPr>
        <p:txBody>
          <a:bodyPr/>
          <a:lstStyle/>
          <a:p>
            <a:fld id="{86CB4B4D-7CA3-9044-876B-883B54F8677D}" type="slidenum">
              <a:rPr lang="en-GB" smtClean="0"/>
              <a:pPr/>
              <a:t>9</a:t>
            </a:fld>
            <a:endParaRPr lang="en-GB"/>
          </a:p>
        </p:txBody>
      </p:sp>
      <p:sp>
        <p:nvSpPr>
          <p:cNvPr id="2" name="TextBox 1">
            <a:extLst>
              <a:ext uri="{FF2B5EF4-FFF2-40B4-BE49-F238E27FC236}">
                <a16:creationId xmlns:a16="http://schemas.microsoft.com/office/drawing/2014/main" id="{6F315669-5055-1023-D213-2AD2A7383408}"/>
              </a:ext>
            </a:extLst>
          </p:cNvPr>
          <p:cNvSpPr txBox="1"/>
          <p:nvPr/>
        </p:nvSpPr>
        <p:spPr>
          <a:xfrm>
            <a:off x="3576630" y="1990206"/>
            <a:ext cx="4967785" cy="1067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US" sz="2800" i="0" u="none" strike="noStrike" cap="none" spc="0" normalizeH="0" baseline="0" dirty="0">
                <a:ln>
                  <a:noFill/>
                </a:ln>
                <a:solidFill>
                  <a:schemeClr val="accent4">
                    <a:lumMod val="75000"/>
                  </a:schemeClr>
                </a:solidFill>
                <a:effectLst/>
                <a:uFillTx/>
                <a:latin typeface="Space Grotesk Light" pitchFamily="2" charset="0"/>
                <a:cs typeface="Space Grotesk Light" pitchFamily="2" charset="0"/>
                <a:sym typeface="Helvetica Neue"/>
              </a:rPr>
              <a:t>Sharing best practices</a:t>
            </a:r>
            <a:endParaRPr kumimoji="0" lang="en-NL" sz="2800" i="0" u="none" strike="noStrike" cap="none" spc="0" normalizeH="0" baseline="0" dirty="0">
              <a:ln>
                <a:noFill/>
              </a:ln>
              <a:solidFill>
                <a:schemeClr val="accent4">
                  <a:lumMod val="75000"/>
                </a:schemeClr>
              </a:solidFill>
              <a:effectLst/>
              <a:uFillTx/>
              <a:latin typeface="Space Grotesk Light" pitchFamily="2" charset="0"/>
              <a:cs typeface="Space Grotesk Light" pitchFamily="2" charset="0"/>
              <a:sym typeface="Helvetica Neue"/>
            </a:endParaRPr>
          </a:p>
        </p:txBody>
      </p:sp>
      <p:sp>
        <p:nvSpPr>
          <p:cNvPr id="5" name="TextBox 4">
            <a:extLst>
              <a:ext uri="{FF2B5EF4-FFF2-40B4-BE49-F238E27FC236}">
                <a16:creationId xmlns:a16="http://schemas.microsoft.com/office/drawing/2014/main" id="{0914CD80-6B98-AC5B-623B-C1E83E53EA74}"/>
              </a:ext>
            </a:extLst>
          </p:cNvPr>
          <p:cNvSpPr txBox="1"/>
          <p:nvPr/>
        </p:nvSpPr>
        <p:spPr>
          <a:xfrm>
            <a:off x="1087661" y="2106978"/>
            <a:ext cx="4319569" cy="1067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US" sz="2800" i="0" u="none" strike="noStrike" cap="none" spc="0" normalizeH="0" baseline="0" dirty="0">
                <a:ln>
                  <a:noFill/>
                </a:ln>
                <a:solidFill>
                  <a:schemeClr val="accent2"/>
                </a:solidFill>
                <a:effectLst/>
                <a:uFillTx/>
                <a:latin typeface="Space Grotesk Light" pitchFamily="2" charset="0"/>
                <a:cs typeface="Space Grotesk Light" pitchFamily="2" charset="0"/>
                <a:sym typeface="Helvetica Neue"/>
              </a:rPr>
              <a:t>Grants</a:t>
            </a:r>
            <a:endParaRPr kumimoji="0" lang="en-NL" sz="2800" i="0" u="none" strike="noStrike" cap="none" spc="0" normalizeH="0" baseline="0" dirty="0">
              <a:ln>
                <a:noFill/>
              </a:ln>
              <a:solidFill>
                <a:schemeClr val="accent2"/>
              </a:solidFill>
              <a:effectLst/>
              <a:uFillTx/>
              <a:latin typeface="Space Grotesk Light" pitchFamily="2" charset="0"/>
              <a:cs typeface="Space Grotesk Light" pitchFamily="2" charset="0"/>
              <a:sym typeface="Helvetica Neue"/>
            </a:endParaRPr>
          </a:p>
        </p:txBody>
      </p:sp>
      <p:sp>
        <p:nvSpPr>
          <p:cNvPr id="6" name="TextBox 5">
            <a:extLst>
              <a:ext uri="{FF2B5EF4-FFF2-40B4-BE49-F238E27FC236}">
                <a16:creationId xmlns:a16="http://schemas.microsoft.com/office/drawing/2014/main" id="{AA6EFB42-16F2-EC28-4893-21EEE12DDDDB}"/>
              </a:ext>
            </a:extLst>
          </p:cNvPr>
          <p:cNvSpPr txBox="1"/>
          <p:nvPr/>
        </p:nvSpPr>
        <p:spPr>
          <a:xfrm>
            <a:off x="4252161" y="1082435"/>
            <a:ext cx="4319569" cy="1067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US" sz="2800" i="0" u="none" strike="noStrike" cap="none" spc="0" normalizeH="0" baseline="0" dirty="0" err="1">
                <a:ln>
                  <a:noFill/>
                </a:ln>
                <a:solidFill>
                  <a:schemeClr val="accent3">
                    <a:lumMod val="75000"/>
                  </a:schemeClr>
                </a:solidFill>
                <a:effectLst/>
                <a:uFillTx/>
                <a:latin typeface="Space Grotesk Light" pitchFamily="2" charset="0"/>
                <a:cs typeface="Space Grotesk Light" pitchFamily="2" charset="0"/>
                <a:sym typeface="Helvetica Neue"/>
              </a:rPr>
              <a:t>Standardised</a:t>
            </a:r>
            <a:r>
              <a:rPr kumimoji="0" lang="en-US" sz="2800" i="0" u="none" strike="noStrike" cap="none" spc="0" normalizeH="0" baseline="0" dirty="0">
                <a:ln>
                  <a:noFill/>
                </a:ln>
                <a:solidFill>
                  <a:schemeClr val="accent3">
                    <a:lumMod val="75000"/>
                  </a:schemeClr>
                </a:solidFill>
                <a:effectLst/>
                <a:uFillTx/>
                <a:latin typeface="Space Grotesk Light" pitchFamily="2" charset="0"/>
                <a:cs typeface="Space Grotesk Light" pitchFamily="2" charset="0"/>
                <a:sym typeface="Helvetica Neue"/>
              </a:rPr>
              <a:t> Guidelines</a:t>
            </a:r>
            <a:endParaRPr kumimoji="0" lang="en-NL" sz="2800" i="0" u="none" strike="noStrike" cap="none" spc="0" normalizeH="0" baseline="0" dirty="0">
              <a:ln>
                <a:noFill/>
              </a:ln>
              <a:solidFill>
                <a:schemeClr val="accent3">
                  <a:lumMod val="75000"/>
                </a:schemeClr>
              </a:solidFill>
              <a:effectLst/>
              <a:uFillTx/>
              <a:latin typeface="Space Grotesk Light" pitchFamily="2" charset="0"/>
              <a:cs typeface="Space Grotesk Light" pitchFamily="2" charset="0"/>
              <a:sym typeface="Helvetica Neue"/>
            </a:endParaRPr>
          </a:p>
        </p:txBody>
      </p:sp>
      <p:sp>
        <p:nvSpPr>
          <p:cNvPr id="7" name="TextBox 6">
            <a:extLst>
              <a:ext uri="{FF2B5EF4-FFF2-40B4-BE49-F238E27FC236}">
                <a16:creationId xmlns:a16="http://schemas.microsoft.com/office/drawing/2014/main" id="{A20C8EF7-E57E-1BFF-C1DC-AEA9D8789562}"/>
              </a:ext>
            </a:extLst>
          </p:cNvPr>
          <p:cNvSpPr txBox="1"/>
          <p:nvPr/>
        </p:nvSpPr>
        <p:spPr>
          <a:xfrm>
            <a:off x="303624" y="1369530"/>
            <a:ext cx="4319569" cy="1067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US" sz="2800" b="0" i="0" u="none" strike="noStrike" cap="none" spc="0" normalizeH="0" baseline="0" dirty="0">
                <a:ln>
                  <a:noFill/>
                </a:ln>
                <a:solidFill>
                  <a:schemeClr val="accent5">
                    <a:lumMod val="75000"/>
                  </a:schemeClr>
                </a:solidFill>
                <a:effectLst/>
                <a:uFillTx/>
                <a:latin typeface="Space Grotesk Light" pitchFamily="2" charset="0"/>
                <a:cs typeface="Space Grotesk Light" pitchFamily="2" charset="0"/>
                <a:sym typeface="Helvetica Neue"/>
              </a:rPr>
              <a:t>HTA Collaboration</a:t>
            </a:r>
            <a:endParaRPr kumimoji="0" lang="en-NL" sz="2800" b="0" i="0" u="none" strike="noStrike" cap="none" spc="0" normalizeH="0" baseline="0" dirty="0">
              <a:ln>
                <a:noFill/>
              </a:ln>
              <a:solidFill>
                <a:schemeClr val="accent5">
                  <a:lumMod val="75000"/>
                </a:schemeClr>
              </a:solidFill>
              <a:effectLst/>
              <a:uFillTx/>
              <a:latin typeface="Space Grotesk Light" pitchFamily="2" charset="0"/>
              <a:cs typeface="Space Grotesk Light" pitchFamily="2" charset="0"/>
              <a:sym typeface="Helvetica Neue"/>
            </a:endParaRPr>
          </a:p>
        </p:txBody>
      </p:sp>
      <p:sp>
        <p:nvSpPr>
          <p:cNvPr id="8" name="TextBox 7">
            <a:extLst>
              <a:ext uri="{FF2B5EF4-FFF2-40B4-BE49-F238E27FC236}">
                <a16:creationId xmlns:a16="http://schemas.microsoft.com/office/drawing/2014/main" id="{945F2C0E-3328-2598-0781-B1928A552D1E}"/>
              </a:ext>
            </a:extLst>
          </p:cNvPr>
          <p:cNvSpPr txBox="1"/>
          <p:nvPr/>
        </p:nvSpPr>
        <p:spPr>
          <a:xfrm>
            <a:off x="275181" y="445757"/>
            <a:ext cx="5421880" cy="1067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US" sz="2800" i="0" u="none" strike="noStrike" cap="none" spc="0" normalizeH="0" baseline="0" dirty="0">
                <a:ln>
                  <a:noFill/>
                </a:ln>
                <a:solidFill>
                  <a:schemeClr val="accent2"/>
                </a:solidFill>
                <a:effectLst/>
                <a:uFillTx/>
                <a:latin typeface="Space Grotesk Light" pitchFamily="2" charset="0"/>
                <a:cs typeface="Space Grotesk Light" pitchFamily="2" charset="0"/>
                <a:sym typeface="Helvetica Neue"/>
              </a:rPr>
              <a:t>Joint advocacy efforts</a:t>
            </a:r>
            <a:endParaRPr kumimoji="0" lang="en-NL" sz="2800" i="0" u="none" strike="noStrike" cap="none" spc="0" normalizeH="0" baseline="0" dirty="0">
              <a:ln>
                <a:noFill/>
              </a:ln>
              <a:solidFill>
                <a:schemeClr val="accent2"/>
              </a:solidFill>
              <a:effectLst/>
              <a:uFillTx/>
              <a:latin typeface="Space Grotesk Light" pitchFamily="2" charset="0"/>
              <a:cs typeface="Space Grotesk Light" pitchFamily="2" charset="0"/>
              <a:sym typeface="Helvetica Neue"/>
            </a:endParaRPr>
          </a:p>
        </p:txBody>
      </p:sp>
      <p:sp>
        <p:nvSpPr>
          <p:cNvPr id="11" name="TextBox 10">
            <a:extLst>
              <a:ext uri="{FF2B5EF4-FFF2-40B4-BE49-F238E27FC236}">
                <a16:creationId xmlns:a16="http://schemas.microsoft.com/office/drawing/2014/main" id="{1945DC05-4361-2A70-12DE-E559FDB8E185}"/>
              </a:ext>
            </a:extLst>
          </p:cNvPr>
          <p:cNvSpPr txBox="1"/>
          <p:nvPr/>
        </p:nvSpPr>
        <p:spPr>
          <a:xfrm>
            <a:off x="341840" y="3380949"/>
            <a:ext cx="6469580" cy="481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n-US" sz="2800" i="0" u="none" strike="noStrike" cap="none" spc="0" normalizeH="0" baseline="0" dirty="0">
                <a:ln>
                  <a:noFill/>
                </a:ln>
                <a:solidFill>
                  <a:schemeClr val="accent1">
                    <a:lumMod val="75000"/>
                  </a:schemeClr>
                </a:solidFill>
                <a:effectLst/>
                <a:uFillTx/>
                <a:latin typeface="Space Grotesk Light" pitchFamily="2" charset="0"/>
                <a:cs typeface="Space Grotesk Light" pitchFamily="2" charset="0"/>
                <a:sym typeface="Helvetica Neue"/>
              </a:rPr>
              <a:t>Patient Advocacy and engagement</a:t>
            </a:r>
            <a:endParaRPr kumimoji="0" lang="en-NL" sz="2800" i="0" u="none" strike="noStrike" cap="none" spc="0" normalizeH="0" baseline="0" dirty="0">
              <a:ln>
                <a:noFill/>
              </a:ln>
              <a:solidFill>
                <a:schemeClr val="accent1">
                  <a:lumMod val="75000"/>
                </a:schemeClr>
              </a:solidFill>
              <a:effectLst/>
              <a:uFillTx/>
              <a:latin typeface="Space Grotesk Light" pitchFamily="2" charset="0"/>
              <a:cs typeface="Space Grotesk Light" pitchFamily="2" charset="0"/>
              <a:sym typeface="Helvetica Neue"/>
            </a:endParaRPr>
          </a:p>
        </p:txBody>
      </p:sp>
    </p:spTree>
    <p:extLst>
      <p:ext uri="{BB962C8B-B14F-4D97-AF65-F5344CB8AC3E}">
        <p14:creationId xmlns:p14="http://schemas.microsoft.com/office/powerpoint/2010/main" val="19286019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5" grpId="0"/>
      <p:bldP spid="6" grpId="0"/>
      <p:bldP spid="7" grpId="0"/>
      <p:bldP spid="8" grpId="0"/>
      <p:bldP spid="11" grpId="0"/>
    </p:bldLst>
  </p:timing>
</p:sld>
</file>

<file path=ppt/theme/theme1.xml><?xml version="1.0" encoding="utf-8"?>
<a:theme xmlns:a="http://schemas.openxmlformats.org/drawingml/2006/main" name="21_BasicWhite">
  <a:themeElements>
    <a:clrScheme name="EHA">
      <a:dk1>
        <a:srgbClr val="1F252B"/>
      </a:dk1>
      <a:lt1>
        <a:srgbClr val="FFFFFF"/>
      </a:lt1>
      <a:dk2>
        <a:srgbClr val="1F252B"/>
      </a:dk2>
      <a:lt2>
        <a:srgbClr val="D5D5D5"/>
      </a:lt2>
      <a:accent1>
        <a:srgbClr val="E5C88A"/>
      </a:accent1>
      <a:accent2>
        <a:srgbClr val="EC6D6D"/>
      </a:accent2>
      <a:accent3>
        <a:srgbClr val="D2C7BC"/>
      </a:accent3>
      <a:accent4>
        <a:srgbClr val="87DAF6"/>
      </a:accent4>
      <a:accent5>
        <a:srgbClr val="69F091"/>
      </a:accent5>
      <a:accent6>
        <a:srgbClr val="FACFFB"/>
      </a:accent6>
      <a:hlink>
        <a:srgbClr val="EC6D6D"/>
      </a:hlink>
      <a:folHlink>
        <a:srgbClr val="EC6D6D"/>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024 06 EHA_PPT_Template_Sand" id="{2F480C3E-3A4F-42F4-A60C-4B472E695C82}" vid="{677519F4-0325-41D6-970A-6690B4735C72}"/>
    </a:ext>
  </a:extLst>
</a:theme>
</file>

<file path=ppt/theme/theme2.xml><?xml version="1.0" encoding="utf-8"?>
<a:theme xmlns:a="http://schemas.openxmlformats.org/drawingml/2006/main" name="EHA">
  <a:themeElements>
    <a:clrScheme name="EHAcommunity">
      <a:dk1>
        <a:srgbClr val="1E272C"/>
      </a:dk1>
      <a:lt1>
        <a:sysClr val="window" lastClr="FFFFFF"/>
      </a:lt1>
      <a:dk2>
        <a:srgbClr val="1E272C"/>
      </a:dk2>
      <a:lt2>
        <a:srgbClr val="FFFFFF"/>
      </a:lt2>
      <a:accent1>
        <a:srgbClr val="ED6E6E"/>
      </a:accent1>
      <a:accent2>
        <a:srgbClr val="E7CA8C"/>
      </a:accent2>
      <a:accent3>
        <a:srgbClr val="D3C8BC"/>
      </a:accent3>
      <a:accent4>
        <a:srgbClr val="ED6E6E"/>
      </a:accent4>
      <a:accent5>
        <a:srgbClr val="E7CA8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2024 08 EHA PPT Template Committees Board" id="{8D65E8CC-D64F-47CA-9224-3F6725CAB957}" vid="{8941C1A6-1DC8-4A46-9BE2-3C53E755F87B}"/>
    </a:ext>
  </a:extLst>
</a:theme>
</file>

<file path=ppt/theme/theme3.xml><?xml version="1.0" encoding="utf-8"?>
<a:theme xmlns:a="http://schemas.openxmlformats.org/drawingml/2006/main" name="1_EHA">
  <a:themeElements>
    <a:clrScheme name="EHAcommunity">
      <a:dk1>
        <a:srgbClr val="1E272C"/>
      </a:dk1>
      <a:lt1>
        <a:sysClr val="window" lastClr="FFFFFF"/>
      </a:lt1>
      <a:dk2>
        <a:srgbClr val="1E272C"/>
      </a:dk2>
      <a:lt2>
        <a:srgbClr val="FFFFFF"/>
      </a:lt2>
      <a:accent1>
        <a:srgbClr val="ED6E6E"/>
      </a:accent1>
      <a:accent2>
        <a:srgbClr val="E7CA8C"/>
      </a:accent2>
      <a:accent3>
        <a:srgbClr val="D3C8BC"/>
      </a:accent3>
      <a:accent4>
        <a:srgbClr val="ED6E6E"/>
      </a:accent4>
      <a:accent5>
        <a:srgbClr val="E7CA8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EHA_Community.potx" id="{F3EE2739-1D85-4E79-979E-C00308AC85CC}" vid="{3BF8CAFB-79CB-4578-9A58-5C56F5D7C73B}"/>
    </a:ext>
  </a:ext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A0C7BB"/>
      </a:accent1>
      <a:accent2>
        <a:srgbClr val="939BD3"/>
      </a:accent2>
      <a:accent3>
        <a:srgbClr val="B5F1E7"/>
      </a:accent3>
      <a:accent4>
        <a:srgbClr val="F7D1AC"/>
      </a:accent4>
      <a:accent5>
        <a:srgbClr val="CBAC9D"/>
      </a:accent5>
      <a:accent6>
        <a:srgbClr val="D5F4FE"/>
      </a:accent6>
      <a:hlink>
        <a:srgbClr val="0000FF"/>
      </a:hlink>
      <a:folHlink>
        <a:srgbClr val="FF00FF"/>
      </a:folHlink>
    </a:clrScheme>
    <a:fontScheme name="21_BasicWhite">
      <a:majorFont>
        <a:latin typeface="Helvetica"/>
        <a:ea typeface="Helvetica"/>
        <a:cs typeface="Helvetica"/>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atOff val="19864"/>
            <a:lumOff val="-3000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600"/>
          </a:spcBef>
          <a:spcAft>
            <a:spcPts val="0"/>
          </a:spcAft>
          <a:buClrTx/>
          <a:buSzTx/>
          <a:buFontTx/>
          <a:buNone/>
          <a:tabLst/>
          <a:defRPr kumimoji="0" sz="3600" b="1" i="0" u="none" strike="noStrike" cap="none" spc="0" normalizeH="0" baseline="0">
            <a:ln>
              <a:noFill/>
            </a:ln>
            <a:solidFill>
              <a:schemeClr val="accent2">
                <a:satOff val="19864"/>
                <a:lumOff val="-30002"/>
              </a:schemeClr>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CDCE143-C45A-C749-8945-AD8EC0D1F299}">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6f976f-f798-4b57-b2d0-1634e043936f">
      <Terms xmlns="http://schemas.microsoft.com/office/infopath/2007/PartnerControls"/>
    </lcf76f155ced4ddcb4097134ff3c332f>
    <TaxCatchAll xmlns="f6b26cdf-43c8-4835-ad31-95a98fdd9fd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2F7E4E6E8A03449358812824B46FEB" ma:contentTypeVersion="18" ma:contentTypeDescription="Create a new document." ma:contentTypeScope="" ma:versionID="49a535205bcf17d5a8916862d219ad40">
  <xsd:schema xmlns:xsd="http://www.w3.org/2001/XMLSchema" xmlns:xs="http://www.w3.org/2001/XMLSchema" xmlns:p="http://schemas.microsoft.com/office/2006/metadata/properties" xmlns:ns2="5b6f976f-f798-4b57-b2d0-1634e043936f" xmlns:ns3="f6b26cdf-43c8-4835-ad31-95a98fdd9fde" targetNamespace="http://schemas.microsoft.com/office/2006/metadata/properties" ma:root="true" ma:fieldsID="d5d0c99c42bc4ac1aca7039a8bf57d81" ns2:_="" ns3:_="">
    <xsd:import namespace="5b6f976f-f798-4b57-b2d0-1634e043936f"/>
    <xsd:import namespace="f6b26cdf-43c8-4835-ad31-95a98fdd9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f976f-f798-4b57-b2d0-1634e0439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7a9e5e-69d0-44c7-9c2a-3259acdd59b1"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6cdf-43c8-4835-ad31-95a98fdd9fd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a7387a-e180-4aa1-8503-82af9bdf1df9}" ma:internalName="TaxCatchAll" ma:showField="CatchAllData" ma:web="f6b26cdf-43c8-4835-ad31-95a98fdd9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F7D89C-F347-4334-99CC-6A9B1681E31E}">
  <ds:schemaRefs>
    <ds:schemaRef ds:uri="http://schemas.microsoft.com/sharepoint/v3/contenttype/forms"/>
  </ds:schemaRefs>
</ds:datastoreItem>
</file>

<file path=customXml/itemProps2.xml><?xml version="1.0" encoding="utf-8"?>
<ds:datastoreItem xmlns:ds="http://schemas.openxmlformats.org/officeDocument/2006/customXml" ds:itemID="{1BC34A4F-7D16-4BC7-9C68-699F692A47C1}">
  <ds:schemaRefs>
    <ds:schemaRef ds:uri="http://schemas.microsoft.com/office/2006/metadata/properties"/>
    <ds:schemaRef ds:uri="http://schemas.microsoft.com/office/2006/documentManagement/types"/>
    <ds:schemaRef ds:uri="http://purl.org/dc/terms/"/>
    <ds:schemaRef ds:uri="5b6f976f-f798-4b57-b2d0-1634e043936f"/>
    <ds:schemaRef ds:uri="http://purl.org/dc/dcmitype/"/>
    <ds:schemaRef ds:uri="http://schemas.openxmlformats.org/package/2006/metadata/core-properties"/>
    <ds:schemaRef ds:uri="http://schemas.microsoft.com/office/infopath/2007/PartnerControls"/>
    <ds:schemaRef ds:uri="http://purl.org/dc/elements/1.1/"/>
    <ds:schemaRef ds:uri="f6b26cdf-43c8-4835-ad31-95a98fdd9fde"/>
    <ds:schemaRef ds:uri="http://www.w3.org/XML/1998/namespace"/>
  </ds:schemaRefs>
</ds:datastoreItem>
</file>

<file path=customXml/itemProps3.xml><?xml version="1.0" encoding="utf-8"?>
<ds:datastoreItem xmlns:ds="http://schemas.openxmlformats.org/officeDocument/2006/customXml" ds:itemID="{07CFBD61-F6C2-4ED4-82A7-489A1F4BAAE7}">
  <ds:schemaRefs>
    <ds:schemaRef ds:uri="5b6f976f-f798-4b57-b2d0-1634e043936f"/>
    <ds:schemaRef ds:uri="f6b26cdf-43c8-4835-ad31-95a98fdd9f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Elemental24</Template>
  <TotalTime>4592</TotalTime>
  <Words>3235</Words>
  <Application>Microsoft Office PowerPoint</Application>
  <PresentationFormat>On-screen Show (16:9)</PresentationFormat>
  <Paragraphs>402</Paragraphs>
  <Slides>30</Slides>
  <Notes>19</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30</vt:i4>
      </vt:variant>
    </vt:vector>
  </HeadingPairs>
  <TitlesOfParts>
    <vt:vector size="51" baseType="lpstr">
      <vt:lpstr>Aptos</vt:lpstr>
      <vt:lpstr>Arial</vt:lpstr>
      <vt:lpstr>Calibri</vt:lpstr>
      <vt:lpstr>Helvetica Neue</vt:lpstr>
      <vt:lpstr>Helvetica Neue Medium</vt:lpstr>
      <vt:lpstr>Manrope</vt:lpstr>
      <vt:lpstr>Manrope Medium</vt:lpstr>
      <vt:lpstr>Noto Serif Display</vt:lpstr>
      <vt:lpstr>NotoSerifDisplay-BoldItalic</vt:lpstr>
      <vt:lpstr>Segoe UI</vt:lpstr>
      <vt:lpstr>Space Grotesk</vt:lpstr>
      <vt:lpstr>Space Grotesk Light</vt:lpstr>
      <vt:lpstr>Space Grotesk Medium</vt:lpstr>
      <vt:lpstr>Symbol</vt:lpstr>
      <vt:lpstr>Times</vt:lpstr>
      <vt:lpstr>Verdana</vt:lpstr>
      <vt:lpstr>Work Sans</vt:lpstr>
      <vt:lpstr>Work Sans SemiBold</vt:lpstr>
      <vt:lpstr>21_BasicWhite</vt:lpstr>
      <vt:lpstr>EHA</vt:lpstr>
      <vt:lpstr>1_EHA</vt:lpstr>
      <vt:lpstr>European Hematology Association Strategic Storyline</vt:lpstr>
      <vt:lpstr>PowerPoint Presentation</vt:lpstr>
      <vt:lpstr>Hematology faces significant challenges</vt:lpstr>
      <vt:lpstr>PowerPoint Presentation</vt:lpstr>
      <vt:lpstr>PowerPoint Presentation</vt:lpstr>
      <vt:lpstr>01. Together, achieving greatness 2024 Highlights</vt:lpstr>
      <vt:lpstr>01. Together, achieving greatness 2024 Highlights</vt:lpstr>
      <vt:lpstr>5 ambitions  What we want to achieve by 2030</vt:lpstr>
      <vt:lpstr>The role of National Societies </vt:lpstr>
      <vt:lpstr>PowerPoint Presentation</vt:lpstr>
      <vt:lpstr>EHA-UEMS Engagement updates</vt:lpstr>
      <vt:lpstr>Agenda</vt:lpstr>
      <vt:lpstr>A way to go</vt:lpstr>
      <vt:lpstr>Timeline of engagement</vt:lpstr>
      <vt:lpstr>Objectives</vt:lpstr>
      <vt:lpstr>Outcomes of meetings with UEMS</vt:lpstr>
      <vt:lpstr>Way forward</vt:lpstr>
      <vt:lpstr>Estimated Timelines</vt:lpstr>
      <vt:lpstr>Latest updates</vt:lpstr>
      <vt:lpstr>What we need from NS</vt:lpstr>
      <vt:lpstr>PowerPoint Presentation</vt:lpstr>
      <vt:lpstr>EHA  Career Mapping</vt:lpstr>
      <vt:lpstr>Career paths in hematology website</vt:lpstr>
      <vt:lpstr>Career paths in hematology website</vt:lpstr>
      <vt:lpstr>PowerPoint Presentation</vt:lpstr>
      <vt:lpstr>PowerPoint Presentation</vt:lpstr>
      <vt:lpstr>PowerPoint Presentation</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Behandel mij met liefde, dan wordt elke presentatie mooi</dc:title>
  <dc:creator>Celia de Vries</dc:creator>
  <cp:lastModifiedBy>Manon Saris</cp:lastModifiedBy>
  <cp:revision>13</cp:revision>
  <cp:lastPrinted>2024-09-04T15:36:42Z</cp:lastPrinted>
  <dcterms:created xsi:type="dcterms:W3CDTF">2024-06-10T11:55:16Z</dcterms:created>
  <dcterms:modified xsi:type="dcterms:W3CDTF">2025-02-13T09:48:48Z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0x010100802F7E4E6E8A03449358812824B46FEB</vt:lpwstr>
  </property>
  <property fmtid="{D5CDD505-2E9C-101B-9397-08002B2CF9AE}" pid="3" name="MediaServiceImageTags">
    <vt:lpwstr/>
  </property>
</Properties>
</file>