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8"/>
    <p:restoredTop sz="94664"/>
  </p:normalViewPr>
  <p:slideViewPr>
    <p:cSldViewPr snapToGrid="0">
      <p:cViewPr varScale="1">
        <p:scale>
          <a:sx n="75" d="100"/>
          <a:sy n="75" d="100"/>
        </p:scale>
        <p:origin x="68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6C2F3B-FBAA-38AD-C7FF-028EF83839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C44E3C-EE17-036C-FDE3-9646E2EFE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045B159-EE1B-9D2D-D6EA-8476033E1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D05BD-950C-E245-B48C-F51D28DDEE3A}" type="datetimeFigureOut">
              <a:rPr lang="pt-PT" smtClean="0"/>
              <a:t>13/02/2025</a:t>
            </a:fld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680B41D-9C57-B770-D900-FA9841F72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B9C87AF-1B32-523E-189C-4AB2B4524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449F-5B40-664A-869C-4DF4180EE7B4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09487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6F0EEE-0EF1-ED61-E3F7-33E2A1D4A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1218A38B-5E12-501E-D494-34B256DC99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8B049B7-1D1E-57CA-02DD-85CDE01BA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D05BD-950C-E245-B48C-F51D28DDEE3A}" type="datetimeFigureOut">
              <a:rPr lang="pt-PT" smtClean="0"/>
              <a:t>13/02/2025</a:t>
            </a:fld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A8387CD-F1AC-C3EA-B3A1-01A7B135D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8CCC19B-8F0F-B528-53BA-8DD5F1680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449F-5B40-664A-869C-4DF4180EE7B4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9183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E43E595-3E74-BBDD-7A3E-037034248C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6B492FB9-2153-A965-370B-73267EC71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3E1A7CA-FB67-8FDC-7DF2-E241BF9BE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D05BD-950C-E245-B48C-F51D28DDEE3A}" type="datetimeFigureOut">
              <a:rPr lang="pt-PT" smtClean="0"/>
              <a:t>13/02/2025</a:t>
            </a:fld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1C1289D-C2B3-70BE-8B08-368ACD7E5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9F6E0CC-8413-D95C-D9C5-39C65111F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449F-5B40-664A-869C-4DF4180EE7B4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61375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EF2084-B76E-E6C1-49D7-A73CD192E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E798C9E-D2EC-9A95-3553-AC18E8381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C4F5C81-E5BF-BA90-AE16-7F34CEA53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D05BD-950C-E245-B48C-F51D28DDEE3A}" type="datetimeFigureOut">
              <a:rPr lang="pt-PT" smtClean="0"/>
              <a:t>13/02/2025</a:t>
            </a:fld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B2E8DCF-35B9-4177-94F8-0D0E0103E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F5D2295-D5E8-30D1-118A-68CE56514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449F-5B40-664A-869C-4DF4180EE7B4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16056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09471A-80C6-5EA1-502A-35A1FA73C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B1981F4-19BC-DC54-D1D3-9779274B5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A6ABC19-E4DB-659D-D174-2D52E4055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D05BD-950C-E245-B48C-F51D28DDEE3A}" type="datetimeFigureOut">
              <a:rPr lang="pt-PT" smtClean="0"/>
              <a:t>13/02/2025</a:t>
            </a:fld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2A5BED7-B762-67E4-BDA2-A7DE53542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390B2C2-D494-5BCC-61D3-7FCD7A940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449F-5B40-664A-869C-4DF4180EE7B4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65054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BCA526-0177-8E6F-9EA2-995AB8392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6DEF464-86F8-8AD7-4164-5B491968A7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2DADC3A8-BF9C-3DAF-D8DB-71409ADA5C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494DBCA-3011-69DC-075D-3DC074683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D05BD-950C-E245-B48C-F51D28DDEE3A}" type="datetimeFigureOut">
              <a:rPr lang="pt-PT" smtClean="0"/>
              <a:t>13/02/2025</a:t>
            </a:fld>
            <a:endParaRPr lang="pt-PT" dirty="0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13A06B28-B4E1-C33E-39C2-B78CA3BB7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673AFB61-91DB-1A15-7A5D-CA78B202D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449F-5B40-664A-869C-4DF4180EE7B4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81046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DA6151-278E-AC97-8AD8-D15021EBF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4277FC4-5BCB-5024-7407-86CCFB6FA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75219FD7-A54D-AF54-2FCC-F9947DB3E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68F3F797-F14C-0DC1-115F-D13DE65302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F0A3BFA7-8427-44AA-DFCF-65A293CB2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ECAB568A-E2FA-164C-97B6-4425EB281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D05BD-950C-E245-B48C-F51D28DDEE3A}" type="datetimeFigureOut">
              <a:rPr lang="pt-PT" smtClean="0"/>
              <a:t>13/02/2025</a:t>
            </a:fld>
            <a:endParaRPr lang="pt-PT" dirty="0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F43E3673-46D5-0619-561E-8E737AF24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22750C08-81AD-3379-A278-62B0C2D7E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449F-5B40-664A-869C-4DF4180EE7B4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72133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1999EC-D5BF-9EC6-0783-7D1013161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B34D7806-87CB-34B5-B21F-DA3CC0992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D05BD-950C-E245-B48C-F51D28DDEE3A}" type="datetimeFigureOut">
              <a:rPr lang="pt-PT" smtClean="0"/>
              <a:t>13/02/2025</a:t>
            </a:fld>
            <a:endParaRPr lang="pt-PT" dirty="0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1C3A8815-3524-B553-8C8B-DC18E39A5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F046DDD9-088C-43E2-ECAB-18E20EA69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449F-5B40-664A-869C-4DF4180EE7B4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04133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4F62BCA4-6E67-92BB-19CA-8B14A8602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D05BD-950C-E245-B48C-F51D28DDEE3A}" type="datetimeFigureOut">
              <a:rPr lang="pt-PT" smtClean="0"/>
              <a:t>13/02/2025</a:t>
            </a:fld>
            <a:endParaRPr lang="pt-PT" dirty="0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010B7CE9-51C8-2D59-9DE7-409B26CC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03C27D35-C8A7-4664-1C0D-FA4F25B9B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449F-5B40-664A-869C-4DF4180EE7B4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32182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73AA07-5841-6932-CCF9-5480C5C9C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5D83F3F-CD52-1BCD-5DDC-EACD01672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A6CEEB24-B9C1-3B6C-D1B8-9D158708F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771AC488-B4B3-61B4-5AE1-072AEBA3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D05BD-950C-E245-B48C-F51D28DDEE3A}" type="datetimeFigureOut">
              <a:rPr lang="pt-PT" smtClean="0"/>
              <a:t>13/02/2025</a:t>
            </a:fld>
            <a:endParaRPr lang="pt-PT" dirty="0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D036160A-A2B8-7C63-8E11-AA5A115E2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8A3B978-39DF-4B97-0E17-887E225E9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449F-5B40-664A-869C-4DF4180EE7B4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708624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93D2B2-263F-7C45-F5BC-A32F1E341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5C83F160-6CEB-937E-0FB0-B4D507D84B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 dirty="0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E60BF040-4BF4-4428-C829-CD521152DF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1812AED-571F-17D3-CE54-D3C610F50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D05BD-950C-E245-B48C-F51D28DDEE3A}" type="datetimeFigureOut">
              <a:rPr lang="pt-PT" smtClean="0"/>
              <a:t>13/02/2025</a:t>
            </a:fld>
            <a:endParaRPr lang="pt-PT" dirty="0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DA06442A-0A0C-DA43-4083-9171C5CB3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776A9FD-561B-7AF2-1E28-46202BBB0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449F-5B40-664A-869C-4DF4180EE7B4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3223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4165DE0A-7429-EE5B-5C07-79EE4E95B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981A9167-10AE-CE33-6884-D748B7283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BD7EE88-E8EF-F1EC-4F0A-44155B8851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4D05BD-950C-E245-B48C-F51D28DDEE3A}" type="datetimeFigureOut">
              <a:rPr lang="pt-PT" smtClean="0"/>
              <a:t>13/02/2025</a:t>
            </a:fld>
            <a:endParaRPr lang="pt-PT" dirty="0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B06EE6A-8567-38B5-1733-A27C252CE0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0E01B68-19B3-6F34-97CD-E11C9BCCCC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2D449F-5B40-664A-869C-4DF4180EE7B4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55498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EEEA14-6010-78E1-D142-7ADFBD3AB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272"/>
            <a:ext cx="9144000" cy="2387600"/>
          </a:xfrm>
        </p:spPr>
        <p:txBody>
          <a:bodyPr/>
          <a:lstStyle/>
          <a:p>
            <a:r>
              <a:rPr lang="pt-PT" dirty="0"/>
              <a:t>EHA </a:t>
            </a:r>
            <a:r>
              <a:rPr lang="pt-PT" dirty="0" err="1"/>
              <a:t>National</a:t>
            </a:r>
            <a:r>
              <a:rPr lang="pt-PT"/>
              <a:t> </a:t>
            </a:r>
            <a:r>
              <a:rPr lang="pt-PT" err="1"/>
              <a:t>Societies</a:t>
            </a:r>
            <a:r>
              <a:rPr lang="pt-PT"/>
              <a:t> </a:t>
            </a:r>
            <a:r>
              <a:rPr lang="pt-PT" err="1"/>
              <a:t>Day</a:t>
            </a:r>
            <a:endParaRPr lang="pt-PT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F6C33A49-B3C2-1E2F-49FE-ED048C017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7618" y="3429000"/>
            <a:ext cx="7772400" cy="318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634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501AFB-A52D-03B8-114B-86D03B130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09" y="226146"/>
            <a:ext cx="8963891" cy="1325563"/>
          </a:xfrm>
        </p:spPr>
        <p:txBody>
          <a:bodyPr/>
          <a:lstStyle/>
          <a:p>
            <a:r>
              <a:rPr lang="en-GB" noProof="0" dirty="0"/>
              <a:t>Open day Haematology and participation to the AIMS meeting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FDEE6CE-9587-5E11-91B1-35CD8DB1E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7437" y="1787236"/>
            <a:ext cx="8202552" cy="4351338"/>
          </a:xfrm>
        </p:spPr>
        <p:txBody>
          <a:bodyPr/>
          <a:lstStyle/>
          <a:p>
            <a:r>
              <a:rPr lang="en-GB" dirty="0"/>
              <a:t>To </a:t>
            </a:r>
            <a:r>
              <a:rPr lang="en-GB" noProof="0" dirty="0"/>
              <a:t>captivate</a:t>
            </a:r>
            <a:r>
              <a:rPr lang="en-GB" dirty="0"/>
              <a:t> future haematologist</a:t>
            </a:r>
          </a:p>
          <a:p>
            <a:r>
              <a:rPr lang="en-GB" dirty="0"/>
              <a:t>Medical students</a:t>
            </a:r>
          </a:p>
          <a:p>
            <a:r>
              <a:rPr lang="en-GB" dirty="0"/>
              <a:t>Open day:</a:t>
            </a:r>
          </a:p>
          <a:p>
            <a:pPr lvl="1"/>
            <a:r>
              <a:rPr lang="en-GB" dirty="0"/>
              <a:t>11 hospitals</a:t>
            </a:r>
          </a:p>
          <a:p>
            <a:pPr lvl="1"/>
            <a:r>
              <a:rPr lang="en-GB" dirty="0"/>
              <a:t>5 universities</a:t>
            </a:r>
          </a:p>
          <a:p>
            <a:pPr lvl="1"/>
            <a:r>
              <a:rPr lang="en-GB" dirty="0"/>
              <a:t>19 February</a:t>
            </a:r>
          </a:p>
          <a:p>
            <a:pPr lvl="1"/>
            <a:r>
              <a:rPr lang="en-GB" dirty="0"/>
              <a:t>89 students</a:t>
            </a:r>
          </a:p>
          <a:p>
            <a:r>
              <a:rPr lang="en-GB" dirty="0"/>
              <a:t>AIMS meeting</a:t>
            </a:r>
          </a:p>
          <a:p>
            <a:endParaRPr lang="pt-PT" dirty="0"/>
          </a:p>
          <a:p>
            <a:endParaRPr lang="pt-PT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35AAA4E-1142-E534-94C4-3C118807F57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2196" r="82068" b="18458"/>
          <a:stretch/>
        </p:blipFill>
        <p:spPr>
          <a:xfrm>
            <a:off x="602011" y="1787236"/>
            <a:ext cx="1974934" cy="351905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0739C6DB-D825-66F7-8D4A-36FAF639F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7800" y="9525"/>
            <a:ext cx="31242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651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2C1F87-71B3-0A5A-9211-B94993338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Collaborative Project with Cabo </a:t>
            </a:r>
            <a:r>
              <a:rPr lang="en-GB" dirty="0"/>
              <a:t>V</a:t>
            </a:r>
            <a:r>
              <a:rPr lang="en-GB" noProof="0" dirty="0" err="1"/>
              <a:t>erde</a:t>
            </a:r>
            <a:endParaRPr lang="en-GB" noProof="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C5DD9DA-63FD-1950-1F04-5C9B0FA1B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1st step:</a:t>
            </a:r>
          </a:p>
          <a:p>
            <a:pPr lvl="1"/>
            <a:r>
              <a:rPr lang="en-GB" noProof="0" dirty="0"/>
              <a:t>Contact with our colleagues and find out their necessities: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Education</a:t>
            </a:r>
          </a:p>
          <a:p>
            <a:pPr lvl="2"/>
            <a:r>
              <a:rPr lang="en-GB" noProof="0" dirty="0"/>
              <a:t>Support participation to our </a:t>
            </a:r>
            <a:r>
              <a:rPr lang="en-GB" dirty="0"/>
              <a:t>national meeting, international meeting of interests</a:t>
            </a:r>
            <a:endParaRPr lang="en-GB" noProof="0" dirty="0"/>
          </a:p>
          <a:p>
            <a:pPr lvl="3"/>
            <a:r>
              <a:rPr lang="en-GB" noProof="0" dirty="0"/>
              <a:t>Supported participation to our national meeting for 3 Haematologists</a:t>
            </a:r>
          </a:p>
          <a:p>
            <a:pPr lvl="2"/>
            <a:r>
              <a:rPr lang="en-GB" dirty="0"/>
              <a:t>Promote preceptorships in our national institutions</a:t>
            </a:r>
          </a:p>
          <a:p>
            <a:pPr lvl="2"/>
            <a:r>
              <a:rPr lang="en-GB" dirty="0"/>
              <a:t>Promote local education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noProof="0" dirty="0"/>
              <a:t>Discussion o</a:t>
            </a:r>
            <a:r>
              <a:rPr lang="en-GB" dirty="0"/>
              <a:t>f cases</a:t>
            </a:r>
          </a:p>
          <a:p>
            <a:pPr lvl="2"/>
            <a:r>
              <a:rPr lang="en-GB" noProof="0" dirty="0"/>
              <a:t>Interest group to discuss difficult cases (Portuguese </a:t>
            </a:r>
            <a:r>
              <a:rPr lang="en-GB" noProof="0" dirty="0" err="1"/>
              <a:t>Mieloma</a:t>
            </a:r>
            <a:r>
              <a:rPr lang="en-GB" noProof="0" dirty="0"/>
              <a:t> Group)</a:t>
            </a:r>
            <a:endParaRPr lang="en-GB" dirty="0"/>
          </a:p>
          <a:p>
            <a:pPr marL="914400" lvl="1" indent="-457200">
              <a:buFont typeface="+mj-lt"/>
              <a:buAutoNum type="arabicPeriod"/>
            </a:pPr>
            <a:r>
              <a:rPr lang="en-GB" noProof="0" dirty="0"/>
              <a:t>D</a:t>
            </a:r>
            <a:r>
              <a:rPr lang="en-GB" dirty="0" err="1"/>
              <a:t>iagnosis</a:t>
            </a:r>
            <a:endParaRPr lang="en-GB" dirty="0"/>
          </a:p>
          <a:p>
            <a:pPr lvl="2"/>
            <a:r>
              <a:rPr lang="en-GB" dirty="0"/>
              <a:t>Understand how we can facilitate diagnostic procedures</a:t>
            </a:r>
          </a:p>
          <a:p>
            <a:pPr marL="914400" lvl="1" indent="-457200">
              <a:buFont typeface="+mj-lt"/>
              <a:buAutoNum type="arabicPeriod"/>
            </a:pPr>
            <a:endParaRPr lang="en-GB" noProof="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607DD04-97A5-8D57-2209-647351B076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7800" y="9525"/>
            <a:ext cx="31242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0372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102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do Office</vt:lpstr>
      <vt:lpstr>EHA National Societies Day</vt:lpstr>
      <vt:lpstr>Open day Haematology and participation to the AIMS meeting</vt:lpstr>
      <vt:lpstr>Collaborative Project with Cabo Verde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Francesca Pierdomenico</dc:creator>
  <cp:lastModifiedBy>Manon Saris</cp:lastModifiedBy>
  <cp:revision>1</cp:revision>
  <dcterms:created xsi:type="dcterms:W3CDTF">2025-02-13T04:07:42Z</dcterms:created>
  <dcterms:modified xsi:type="dcterms:W3CDTF">2025-02-13T11:49:02Z</dcterms:modified>
</cp:coreProperties>
</file>