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92778-339B-4B28-8739-EF4AB9A22D9F}" v="4" dt="2025-02-13T11:59:53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33"/>
  </p:normalViewPr>
  <p:slideViewPr>
    <p:cSldViewPr snapToGrid="0">
      <p:cViewPr varScale="1">
        <p:scale>
          <a:sx n="72" d="100"/>
          <a:sy n="72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n Saris" userId="a262d4a6-3235-4646-b491-c02f1750d8bd" providerId="ADAL" clId="{94F92778-339B-4B28-8739-EF4AB9A22D9F}"/>
    <pc:docChg chg="undo custSel addSld modSld">
      <pc:chgData name="Manon Saris" userId="a262d4a6-3235-4646-b491-c02f1750d8bd" providerId="ADAL" clId="{94F92778-339B-4B28-8739-EF4AB9A22D9F}" dt="2025-02-13T12:00:01.688" v="14" actId="14100"/>
      <pc:docMkLst>
        <pc:docMk/>
      </pc:docMkLst>
      <pc:sldChg chg="addSp delSp modSp new mod">
        <pc:chgData name="Manon Saris" userId="a262d4a6-3235-4646-b491-c02f1750d8bd" providerId="ADAL" clId="{94F92778-339B-4B28-8739-EF4AB9A22D9F}" dt="2025-02-13T12:00:01.688" v="14" actId="14100"/>
        <pc:sldMkLst>
          <pc:docMk/>
          <pc:sldMk cId="1838113440" sldId="260"/>
        </pc:sldMkLst>
        <pc:spChg chg="del">
          <ac:chgData name="Manon Saris" userId="a262d4a6-3235-4646-b491-c02f1750d8bd" providerId="ADAL" clId="{94F92778-339B-4B28-8739-EF4AB9A22D9F}" dt="2025-02-13T11:59:43.551" v="8" actId="478"/>
          <ac:spMkLst>
            <pc:docMk/>
            <pc:sldMk cId="1838113440" sldId="260"/>
            <ac:spMk id="2" creationId="{3E918504-9068-BAAF-62C4-75A89A9640E7}"/>
          </ac:spMkLst>
        </pc:spChg>
        <pc:spChg chg="add del">
          <ac:chgData name="Manon Saris" userId="a262d4a6-3235-4646-b491-c02f1750d8bd" providerId="ADAL" clId="{94F92778-339B-4B28-8739-EF4AB9A22D9F}" dt="2025-02-13T11:59:19.093" v="5"/>
          <ac:spMkLst>
            <pc:docMk/>
            <pc:sldMk cId="1838113440" sldId="260"/>
            <ac:spMk id="3" creationId="{7CCCB443-8F9A-387E-5312-0F4D6D163654}"/>
          </ac:spMkLst>
        </pc:spChg>
        <pc:spChg chg="add del mod">
          <ac:chgData name="Manon Saris" userId="a262d4a6-3235-4646-b491-c02f1750d8bd" providerId="ADAL" clId="{94F92778-339B-4B28-8739-EF4AB9A22D9F}" dt="2025-02-13T11:59:42.653" v="7" actId="478"/>
          <ac:spMkLst>
            <pc:docMk/>
            <pc:sldMk cId="1838113440" sldId="260"/>
            <ac:spMk id="7" creationId="{8ED400D0-19B9-E73E-907A-9CAAFC5857C8}"/>
          </ac:spMkLst>
        </pc:spChg>
        <pc:picChg chg="add mod">
          <ac:chgData name="Manon Saris" userId="a262d4a6-3235-4646-b491-c02f1750d8bd" providerId="ADAL" clId="{94F92778-339B-4B28-8739-EF4AB9A22D9F}" dt="2025-02-13T11:59:15.264" v="4"/>
          <ac:picMkLst>
            <pc:docMk/>
            <pc:sldMk cId="1838113440" sldId="260"/>
            <ac:picMk id="4" creationId="{A786CEF0-E6C4-B890-2359-133F009D3526}"/>
          </ac:picMkLst>
        </pc:picChg>
        <pc:picChg chg="add del mod">
          <ac:chgData name="Manon Saris" userId="a262d4a6-3235-4646-b491-c02f1750d8bd" providerId="ADAL" clId="{94F92778-339B-4B28-8739-EF4AB9A22D9F}" dt="2025-02-13T11:59:22.697" v="6" actId="478"/>
          <ac:picMkLst>
            <pc:docMk/>
            <pc:sldMk cId="1838113440" sldId="260"/>
            <ac:picMk id="5" creationId="{5218EF9E-2704-1500-D39B-3F40CA4CF56D}"/>
          </ac:picMkLst>
        </pc:picChg>
        <pc:picChg chg="add mod">
          <ac:chgData name="Manon Saris" userId="a262d4a6-3235-4646-b491-c02f1750d8bd" providerId="ADAL" clId="{94F92778-339B-4B28-8739-EF4AB9A22D9F}" dt="2025-02-13T12:00:01.688" v="14" actId="14100"/>
          <ac:picMkLst>
            <pc:docMk/>
            <pc:sldMk cId="1838113440" sldId="260"/>
            <ac:picMk id="9" creationId="{990777E7-B966-4193-C22C-92899AE69E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977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77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85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695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40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4984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439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682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674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994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826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63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367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24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137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588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3684-74C8-A74C-969B-90C44325503D}" type="datetimeFigureOut">
              <a:rPr lang="x-none" smtClean="0"/>
              <a:t>2/13/2025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FE2EFC-7BA2-794B-BA6E-1EF1573653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353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1510-BF30-33F0-48E5-300054288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i="1" dirty="0">
                <a:solidFill>
                  <a:srgbClr val="FF0000"/>
                </a:solidFill>
              </a:rPr>
              <a:t>Albanian Association of Hematology –</a:t>
            </a:r>
            <a:r>
              <a:rPr lang="en-US" sz="3600" i="1" dirty="0" err="1">
                <a:solidFill>
                  <a:srgbClr val="FF0000"/>
                </a:solidFill>
              </a:rPr>
              <a:t>Europian</a:t>
            </a:r>
            <a:r>
              <a:rPr lang="en-US" sz="3600" i="1" dirty="0">
                <a:solidFill>
                  <a:srgbClr val="FF0000"/>
                </a:solidFill>
              </a:rPr>
              <a:t> Hematology Association </a:t>
            </a:r>
            <a:endParaRPr lang="x-none" sz="3600" i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5ACED-B942-F73F-C6D5-55936A155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62403"/>
          </a:xfrm>
        </p:spPr>
        <p:txBody>
          <a:bodyPr>
            <a:normAutofit/>
          </a:bodyPr>
          <a:lstStyle/>
          <a:p>
            <a:r>
              <a:rPr lang="x-none" i="1" dirty="0">
                <a:solidFill>
                  <a:srgbClr val="FF0000"/>
                </a:solidFill>
              </a:rPr>
              <a:t>Alma Cili MD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x-none" i="1" dirty="0">
                <a:solidFill>
                  <a:srgbClr val="FF0000"/>
                </a:solidFill>
              </a:rPr>
              <a:t>PhD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EHA NS Day </a:t>
            </a:r>
          </a:p>
          <a:p>
            <a:r>
              <a:rPr lang="en-US" i="1" dirty="0">
                <a:solidFill>
                  <a:srgbClr val="FF0000"/>
                </a:solidFill>
              </a:rPr>
              <a:t>February 13/14 /</a:t>
            </a:r>
            <a:r>
              <a:rPr lang="x-none" i="1" dirty="0">
                <a:solidFill>
                  <a:srgbClr val="FF0000"/>
                </a:solidFill>
              </a:rPr>
              <a:t>2025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Hague, Netherlands </a:t>
            </a:r>
            <a:endParaRPr lang="x-none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4BDDC-CCD7-39B6-2F4B-59293D7D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1" y="124032"/>
            <a:ext cx="2090056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29BE-9D5D-18A2-C0EB-93BC6565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14" y="365125"/>
            <a:ext cx="9205685" cy="1325563"/>
          </a:xfrm>
        </p:spPr>
        <p:txBody>
          <a:bodyPr/>
          <a:lstStyle/>
          <a:p>
            <a:r>
              <a:rPr lang="x-none" i="1" dirty="0"/>
              <a:t>A</a:t>
            </a:r>
            <a:r>
              <a:rPr lang="en-US" i="1" dirty="0" err="1"/>
              <a:t>lbanian</a:t>
            </a:r>
            <a:r>
              <a:rPr lang="en-US" i="1" dirty="0"/>
              <a:t>  Association of Hematology </a:t>
            </a:r>
            <a:endParaRPr lang="x-none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BA441-7821-5D6C-F84B-CBFB71214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r>
              <a:rPr lang="en-GB" dirty="0"/>
              <a:t>M</a:t>
            </a:r>
            <a:r>
              <a:rPr lang="x-none" dirty="0"/>
              <a:t>embers 29</a:t>
            </a:r>
          </a:p>
          <a:p>
            <a:endParaRPr lang="x-none" dirty="0"/>
          </a:p>
          <a:p>
            <a:r>
              <a:rPr lang="en-GB" dirty="0"/>
              <a:t>J</a:t>
            </a:r>
            <a:r>
              <a:rPr lang="x-none" dirty="0"/>
              <a:t>oint members 6</a:t>
            </a:r>
          </a:p>
          <a:p>
            <a:endParaRPr lang="x-none" dirty="0"/>
          </a:p>
          <a:p>
            <a:r>
              <a:rPr lang="x-none" dirty="0"/>
              <a:t>EHA members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407D6-5C8A-B313-323C-328C42C0A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332509"/>
            <a:ext cx="1785257" cy="14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13DA-D6F5-570C-E59B-9A6AFE75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6" y="493486"/>
            <a:ext cx="8943108" cy="1325563"/>
          </a:xfrm>
        </p:spPr>
        <p:txBody>
          <a:bodyPr/>
          <a:lstStyle/>
          <a:p>
            <a:r>
              <a:rPr lang="en-US" i="1" dirty="0"/>
              <a:t>Continuing Medical Education </a:t>
            </a:r>
            <a:endParaRPr lang="x-none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7ED34-2E8B-CCCD-43D8-0785C1EA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6" y="2380343"/>
            <a:ext cx="10482943" cy="3796620"/>
          </a:xfrm>
        </p:spPr>
        <p:txBody>
          <a:bodyPr/>
          <a:lstStyle/>
          <a:p>
            <a:endParaRPr lang="x-none" dirty="0"/>
          </a:p>
          <a:p>
            <a:r>
              <a:rPr lang="en-GB" dirty="0"/>
              <a:t>N</a:t>
            </a:r>
            <a:r>
              <a:rPr lang="x-none" dirty="0"/>
              <a:t>ational </a:t>
            </a:r>
            <a:r>
              <a:rPr lang="en-US" dirty="0"/>
              <a:t>Hematology C</a:t>
            </a:r>
            <a:r>
              <a:rPr lang="x-none" dirty="0"/>
              <a:t>onference accredite</a:t>
            </a:r>
            <a:r>
              <a:rPr lang="en-US" dirty="0"/>
              <a:t>d </a:t>
            </a:r>
            <a:r>
              <a:rPr lang="x-none" dirty="0"/>
              <a:t> by EBAH</a:t>
            </a:r>
            <a:r>
              <a:rPr lang="en-US" dirty="0"/>
              <a:t>, November 2019</a:t>
            </a:r>
          </a:p>
          <a:p>
            <a:r>
              <a:rPr lang="x-none" dirty="0"/>
              <a:t>EHA- AAH Balkan Hematology mini-Tutorial, </a:t>
            </a:r>
            <a:r>
              <a:rPr lang="en-US" dirty="0"/>
              <a:t>N</a:t>
            </a:r>
            <a:r>
              <a:rPr lang="x-none" dirty="0"/>
              <a:t>ovember 2021</a:t>
            </a:r>
          </a:p>
          <a:p>
            <a:r>
              <a:rPr lang="x-none" dirty="0"/>
              <a:t>EHA- AAH Balkan Hematology tutorial, </a:t>
            </a:r>
            <a:r>
              <a:rPr lang="en-US" dirty="0"/>
              <a:t>A</a:t>
            </a:r>
            <a:r>
              <a:rPr lang="x-none" dirty="0"/>
              <a:t>pril 2022</a:t>
            </a:r>
          </a:p>
          <a:p>
            <a:r>
              <a:rPr lang="x-none" dirty="0"/>
              <a:t>EHA- AAH Balkan  Hematology</a:t>
            </a:r>
            <a:r>
              <a:rPr lang="en-US" dirty="0"/>
              <a:t> Day</a:t>
            </a:r>
            <a:r>
              <a:rPr lang="x-none" dirty="0"/>
              <a:t>, </a:t>
            </a:r>
            <a:r>
              <a:rPr lang="en-US" dirty="0"/>
              <a:t>A</a:t>
            </a:r>
            <a:r>
              <a:rPr lang="x-none" dirty="0"/>
              <a:t>pril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511B2-EED5-DFDB-18BE-B077E9A76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" y="493486"/>
            <a:ext cx="2090056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blue scrubs&#10;&#10;AI-generated content may be incorrect.">
            <a:extLst>
              <a:ext uri="{FF2B5EF4-FFF2-40B4-BE49-F238E27FC236}">
                <a16:creationId xmlns:a16="http://schemas.microsoft.com/office/drawing/2014/main" id="{990777E7-B966-4193-C22C-92899AE6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5" y="850604"/>
            <a:ext cx="7400260" cy="55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1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8732922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83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Albanian Association of Hematology –Europian Hematology Association </vt:lpstr>
      <vt:lpstr>Albanian  Association of Hematology </vt:lpstr>
      <vt:lpstr>Continuing Medical Education </vt:lpstr>
      <vt:lpstr>PowerPoint Presentation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Albanian Association of Hematology –Europian Hematology Association </dc:title>
  <dc:creator>Arben Ivanaj</dc:creator>
  <cp:lastModifiedBy>Manon Saris</cp:lastModifiedBy>
  <cp:revision>3</cp:revision>
  <dcterms:created xsi:type="dcterms:W3CDTF">2025-02-11T11:06:50Z</dcterms:created>
  <dcterms:modified xsi:type="dcterms:W3CDTF">2025-02-13T12:00:05Z</dcterms:modified>
</cp:coreProperties>
</file>