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8311-3439-39A0-6CD7-4AB61688A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BC9AD-2347-A8A8-D709-322AC5A67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BCAB-E662-8652-4C4F-0FD2A876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43906-DD12-168B-DCE6-6FFA5BAD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4224B-A611-863E-8C59-1FEC694B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75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3FAD-28A4-E25C-8EE5-3FE86C6A1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50327-B3FE-CFC3-D484-8FE8DA7E79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CDC5A-91C8-7BA3-BC4C-501C5C83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4C2EC-78D2-5EB8-3473-FCFAF866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51452-50E1-72B0-C0C4-82F42920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71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D37A5-9BA1-C3A8-3345-CB6513E39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C11CC-D526-9E27-7014-1C9B9B895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A1C5B-A0DE-DBA2-9106-13961540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4B8B5-051A-9FD5-7F29-1BB6E53F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59FAF-C87D-AB0A-95CF-2E69DEC1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53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A661A-B0AD-387B-5D21-3D94AA75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6504D-085E-5038-7B27-C450A1420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5F5E6-B73A-4E1B-DB7A-4F32880D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328EF-1C61-BFB2-9CBD-8BBC58D8D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3922E-D3D0-D2BF-AE16-01780345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67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C2E9-3D73-F400-8521-0FC99477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B915D-7EBC-4000-F231-701BB5D4E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E1D1B-9D7A-DA64-A1B3-9EFF44E2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74392-ECF8-6F54-2EA7-A0285E53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AC5CB-5C11-916A-C917-4AD527E7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56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26670-1815-E3DC-6117-993C18087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FC419-E0B0-9913-7BFF-A74A34AC1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2EF7E-D296-99B7-75FF-0E08E509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8EB1-D3B7-7FFC-4A2B-168BB6FF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F91B9-792F-5C8F-AD15-3647AE46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71806-364C-886F-E3AA-621C4FA2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58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4C3F7-7E19-8140-F32D-59C0B281E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DEDB8-36A6-DB6E-334C-8F52D6526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C8679-E31F-6944-9C78-E56D24D7F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EF2BC6-DA48-17AC-F364-203C2F00E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80B3ED-FFE8-4168-608A-6AB91210F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48C830-F359-9C19-4211-1755E2CB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0E1D6B-276A-ECE5-55EC-9758A114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209FEB-85C3-7B7C-A6BA-11A69F60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27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1905-2E7D-CA2D-998C-F5CAA48D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A02E47-7813-16F2-EC33-87796A4C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04956-7141-2A5C-F996-B6F6DB21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70B76-E149-F791-94A8-C46A8480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25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DDBE5B-38F2-47FF-606F-803262B73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3A7A96-3932-6040-1F52-3965CE87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5BECD-7E72-EE6E-2D3B-6D4BEFE8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6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FE3D3-BC3E-F2CC-6E4A-B56E0BE75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31853-D616-20CA-1584-9E228412B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AEFD2-4675-C322-2F7B-87FB4541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B1C9E-614B-4E51-407E-250887651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D3FAC-AA0D-8889-924C-247454F2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6F05B-6E5B-24D4-BF52-4D745E0C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83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C59B9-24AF-C951-28A2-27A25969F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90761-46CB-8E64-FA61-CC1EDDDB5D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BE38E-FEFE-10A3-1E65-EAC07AE6B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E1825-B063-F058-0844-F511F683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96CCA-16B8-2D1D-AA9F-E41FAF23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0ED86-E387-1330-A7D8-4904C257A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7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52DC6-3827-8021-E0A3-1E10EA8C8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75CB8-2CFA-6975-46F9-9D89599F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0FC34-3901-D85E-946E-A52284B98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DE06-D613-4800-983F-FA8CC0385BF1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6B993-C008-1E67-7CB9-C01DD48A6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4E60C-54BF-7DCF-8E35-81AC63669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6633-A690-4A53-B40B-8EAC441EAE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22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ABED52-FC35-0EA1-FA61-71297FE1B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192000" cy="3035431"/>
          </a:xfrm>
        </p:spPr>
        <p:txBody>
          <a:bodyPr>
            <a:normAutofit/>
          </a:bodyPr>
          <a:lstStyle/>
          <a:p>
            <a:r>
              <a:rPr lang="en-US" sz="5400" dirty="0"/>
              <a:t>Dutch Society Hematology</a:t>
            </a:r>
          </a:p>
          <a:p>
            <a:r>
              <a:rPr lang="en-US" sz="2000" dirty="0"/>
              <a:t>Chair: Stijn Halkes Chair (Leiden University Medical Center)</a:t>
            </a:r>
          </a:p>
          <a:p>
            <a:r>
              <a:rPr lang="en-US" sz="2000" dirty="0"/>
              <a:t>Secretary: </a:t>
            </a:r>
            <a:r>
              <a:rPr lang="en-US" sz="2000" dirty="0" err="1"/>
              <a:t>Annoek</a:t>
            </a:r>
            <a:r>
              <a:rPr lang="en-US" sz="2000" dirty="0"/>
              <a:t> Broers (Erasmus University Medical Center)</a:t>
            </a:r>
          </a:p>
          <a:p>
            <a:r>
              <a:rPr lang="en-US" sz="2000" dirty="0"/>
              <a:t>Treasurer: Jeroen Janssen (Radboud University Medical Center) </a:t>
            </a:r>
            <a:endParaRPr lang="nl-NL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ECE6E-9087-35BD-9CD7-F1304910241E}"/>
              </a:ext>
            </a:extLst>
          </p:cNvPr>
          <p:cNvSpPr txBox="1"/>
          <p:nvPr/>
        </p:nvSpPr>
        <p:spPr>
          <a:xfrm>
            <a:off x="220341" y="2274838"/>
            <a:ext cx="114158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637 members: 373 Hematologists, 39 trainees, researchers, specialized nurses, other specialists in internal 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Representing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Dutch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Hematologists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to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goverment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pharmaceutical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industry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patient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organisations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rgbClr val="1F1F1F"/>
              </a:solidFill>
              <a:effectLst/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Strong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collaboration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nl-NL" altLang="nl-NL" sz="1800" b="0" i="0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with</a:t>
            </a:r>
            <a:r>
              <a:rPr kumimoji="0" lang="nl-NL" altLang="nl-NL" sz="18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HOVON (focus on research)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rgbClr val="1F1F1F"/>
              </a:solidFill>
              <a:effectLst/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rgbClr val="1F1F1F"/>
              </a:solidFill>
              <a:effectLst/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Organization of Dutch Hematology Congress (3 days, 800 visitors, </a:t>
            </a:r>
            <a:r>
              <a:rPr lang="en-US" b="1" dirty="0"/>
              <a:t>no sponsoring</a:t>
            </a:r>
            <a:r>
              <a:rPr lang="en-US" dirty="0"/>
              <a:t>) 2025 January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412C35E-2565-A534-B234-DBBD3E48F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logoNVvHmid">
            <a:extLst>
              <a:ext uri="{FF2B5EF4-FFF2-40B4-BE49-F238E27FC236}">
                <a16:creationId xmlns:a16="http://schemas.microsoft.com/office/drawing/2014/main" id="{0DBED817-D9D0-0C0E-0E65-24E73F036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89884" y="6406115"/>
            <a:ext cx="2402116" cy="396226"/>
          </a:xfrm>
          <a:prstGeom prst="rect">
            <a:avLst/>
          </a:prstGeom>
          <a:noFill/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05473DA7-ECE5-27A7-F0B8-5D0C6DA3BA7E}"/>
              </a:ext>
            </a:extLst>
          </p:cNvPr>
          <p:cNvSpPr/>
          <p:nvPr/>
        </p:nvSpPr>
        <p:spPr>
          <a:xfrm>
            <a:off x="220341" y="4679237"/>
            <a:ext cx="826936" cy="484632"/>
          </a:xfrm>
          <a:prstGeom prst="right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BF1F96-8957-05AC-537E-C64FBFDE5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364" y="5235240"/>
            <a:ext cx="3184972" cy="127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0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ABED52-FC35-0EA1-FA61-71297FE1B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192000" cy="30354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Success stories and best practices</a:t>
            </a:r>
            <a:endParaRPr lang="nl-NL" sz="3600" dirty="0"/>
          </a:p>
        </p:txBody>
      </p:sp>
      <p:pic>
        <p:nvPicPr>
          <p:cNvPr id="4" name="Picture 3" descr="logoNVvHmid">
            <a:extLst>
              <a:ext uri="{FF2B5EF4-FFF2-40B4-BE49-F238E27FC236}">
                <a16:creationId xmlns:a16="http://schemas.microsoft.com/office/drawing/2014/main" id="{7F9ADCC8-CF71-6A52-3207-852CFCD16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89884" y="6406115"/>
            <a:ext cx="2402116" cy="396226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5ECE6E-9087-35BD-9CD7-F1304910241E}"/>
              </a:ext>
            </a:extLst>
          </p:cNvPr>
          <p:cNvSpPr txBox="1"/>
          <p:nvPr/>
        </p:nvSpPr>
        <p:spPr>
          <a:xfrm>
            <a:off x="0" y="366623"/>
            <a:ext cx="1208297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Digital tool for Up-to-Date national guidelines for diagnosis and treatment for both malignant and non-malignant hematological diseases. These can be updated per module.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nl-NL" altLang="nl-NL" dirty="0">
              <a:solidFill>
                <a:srgbClr val="1F1F1F"/>
              </a:solidFill>
              <a:latin typeface="inheri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l-NL" altLang="nl-NL" dirty="0">
                <a:solidFill>
                  <a:srgbClr val="1F1F1F"/>
                </a:solidFill>
                <a:latin typeface="inherit"/>
              </a:rPr>
              <a:t>‘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412C35E-2565-A534-B234-DBBD3E48F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A2EEB4-8F06-708F-E78B-BAA899004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171" y="1357135"/>
            <a:ext cx="7855804" cy="487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3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123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inherit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Halkes, C.J.M. (HEM)</dc:creator>
  <cp:lastModifiedBy>Manon Saris</cp:lastModifiedBy>
  <cp:revision>2</cp:revision>
  <dcterms:created xsi:type="dcterms:W3CDTF">2025-02-08T15:48:47Z</dcterms:created>
  <dcterms:modified xsi:type="dcterms:W3CDTF">2025-02-13T08:49:34Z</dcterms:modified>
</cp:coreProperties>
</file>