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FDEF0-0735-403C-8C34-E7F4F96F7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9849F-B8EB-4EFB-9A4F-97703D571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52C8F-0166-4CAC-AEF3-DC61232F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9254-347A-4232-BB0A-231D5F9B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81470-DED0-4171-8E76-81CFB315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2342-5919-4AC5-802D-D8D987C2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58809-CADF-407D-8D88-0E3090839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072F-06EA-472F-A547-C2C28666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DCDA0-BD84-4A08-AEDB-BBEE65EA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03099-A864-4B4C-988A-102FBA1D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20111-4D7A-4CCE-BD5E-1FE076655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7B3-8F4E-4568-B0DB-BD3C41B40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82C5-AA98-475E-8BEB-7D2162FC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9306-0B8A-4F05-BD3E-3CE733A9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47D78-F674-47D5-B4C7-9080FE1D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A2BC-A72B-4E3D-AEAA-07E01EDE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4824-E094-4F13-997A-8132215E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91F5-75B5-4141-94CE-EFDDC257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DD6F0-1A59-4221-B995-4DBED2A6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5325-4C1E-4AB7-B5A4-2B9EE2F4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99F4-27BE-4BC2-9EBB-1270D84B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DFA54-E7A9-40F4-8544-169A8729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A4F8-0FAE-4704-B827-5551378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ABBA4-BB74-44A2-8845-591DE879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5845A-D5BB-4077-805B-A7EA92A3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A5340-6A27-43E4-BD0E-262DD636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D787-4FA7-4954-8F7A-5645F11C7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33566-2B42-46E0-A003-B907F7B30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7ECA-1D52-42F9-B473-23709669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0B901-1DDD-40F8-8CDA-80D6C262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7439-D855-4373-AAFC-85D24C51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E023-484A-433B-AB49-59AC6F22F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1F5DB-881E-4696-808A-18B4152B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4BCCE-D709-40F6-9E34-E6F377BB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BEF51-F713-4351-874A-07930678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41E79-096E-499D-9041-74A5829C4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2325A-9421-4C34-91DF-6A8FC340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FC4C9-2E96-4849-A53F-9F029988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18145-591A-4D3F-8C04-2841E1B7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1D60B-4E7B-488B-AC78-B9D6F24C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A759F-AF02-431D-9A9A-02C69E7B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0B89E-E43A-4879-9173-1F383C69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319F3-E110-4DBA-9715-B8ED4EC8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63132-1E9D-462A-97F8-BAF1C19C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A65D9-619F-4D34-B096-45A16D00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76C5-E9EC-4197-A3CE-5823842C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B1E7-BDBF-462F-807D-91C32ABB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AFCA-9C73-4F9B-909C-85945E56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DA8DF-E10E-4F49-B7DE-151DED928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CD953-48E2-41BF-A06D-2A389803C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D1643-A2A7-4388-B339-985EFA8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86D13-54CA-4DF1-A11A-F4C4E5F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FD80-9793-4F81-8AAB-7D486053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D8856-E405-440C-9592-FFE655C62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ED86C-E35E-4A6E-84B8-19193CC85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9222C-5EFD-4022-B676-4EF29CE0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05E69-5B85-4642-AC08-F9593A57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0726-0CA4-44B5-9633-C681EB20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6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9BD54-4408-4C40-AA16-8DA6EC80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88D7D-925E-4932-A007-FC2AB47CF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1A56-B6F0-4B25-9228-28BF8AE42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F61C-EADB-47C7-B2FC-AF61D0405FE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44855-090B-4333-8141-CCFD9FC6A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A101-5C2B-4118-9F9A-D7D0D33AA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EEADB-F385-4781-AF0F-B1BEDFD9E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B812-942B-4A63-8CC7-068ECA09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/>
          <a:lstStyle/>
          <a:p>
            <a:r>
              <a:rPr lang="en-US" dirty="0"/>
              <a:t>Slovenian Hematology Association (ZHS)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2BA31-C3EE-4881-8D01-693F6986E8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08" y="536091"/>
            <a:ext cx="2353583" cy="117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5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7F4485-212B-4572-8A53-6B06E122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79" y="1241570"/>
            <a:ext cx="6354763" cy="475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DF942-0921-4376-B76A-9BB6D927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132" y="1438102"/>
            <a:ext cx="5382957" cy="54198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6D01F96-3F45-44B0-9A6C-9F0B501D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79" y="340100"/>
            <a:ext cx="10515600" cy="599151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Educational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scientific</a:t>
            </a:r>
            <a:r>
              <a:rPr lang="sl-SI" dirty="0"/>
              <a:t> </a:t>
            </a:r>
            <a:r>
              <a:rPr lang="sl-SI" dirty="0" err="1"/>
              <a:t>initiatives</a:t>
            </a:r>
            <a:endParaRPr lang="en-US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8096597" y="888776"/>
            <a:ext cx="2923429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err="1"/>
              <a:t>Publications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professionals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1E5D-F70B-4669-A87E-C1A56319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81" y="257059"/>
            <a:ext cx="11057313" cy="657341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with </a:t>
            </a:r>
            <a:r>
              <a:rPr lang="sl-SI" dirty="0"/>
              <a:t>P</a:t>
            </a:r>
            <a:r>
              <a:rPr lang="en-US" dirty="0" err="1"/>
              <a:t>atient</a:t>
            </a:r>
            <a:r>
              <a:rPr lang="en-US" dirty="0"/>
              <a:t> </a:t>
            </a:r>
            <a:r>
              <a:rPr lang="sl-SI" dirty="0" err="1"/>
              <a:t>Support</a:t>
            </a:r>
            <a:r>
              <a:rPr lang="en-US" dirty="0"/>
              <a:t> </a:t>
            </a:r>
            <a:r>
              <a:rPr lang="sl-SI" dirty="0" err="1"/>
              <a:t>Groups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2B57B-1329-4EFC-8F76-F867D962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4" y="1725686"/>
            <a:ext cx="5308288" cy="484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52F07-C6EA-4252-998F-67A2D055E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737" y="2545681"/>
            <a:ext cx="2629267" cy="3810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B60318-68B2-4B4E-A4C1-EE7E2E0C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916" y="2605236"/>
            <a:ext cx="3690797" cy="3691422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197600" y="1161621"/>
            <a:ext cx="535093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Comprehensive rehabilitation program </a:t>
            </a:r>
            <a:endParaRPr lang="sl-SI" dirty="0">
              <a:solidFill>
                <a:srgbClr val="7030A0"/>
              </a:solidFill>
            </a:endParaRPr>
          </a:p>
          <a:p>
            <a:pPr algn="ctr"/>
            <a:r>
              <a:rPr lang="sl-SI" dirty="0">
                <a:solidFill>
                  <a:srgbClr val="7030A0"/>
                </a:solidFill>
              </a:rPr>
              <a:t>„</a:t>
            </a:r>
            <a:r>
              <a:rPr lang="en-US" dirty="0">
                <a:solidFill>
                  <a:srgbClr val="7030A0"/>
                </a:solidFill>
              </a:rPr>
              <a:t>Together on the path to health</a:t>
            </a:r>
            <a:r>
              <a:rPr lang="sl-SI" dirty="0">
                <a:solidFill>
                  <a:srgbClr val="7030A0"/>
                </a:solidFill>
              </a:rPr>
              <a:t>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45533" y="1161621"/>
            <a:ext cx="345537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dirty="0" err="1"/>
              <a:t>Informational</a:t>
            </a:r>
            <a:r>
              <a:rPr lang="sl-SI" dirty="0"/>
              <a:t> </a:t>
            </a:r>
            <a:r>
              <a:rPr lang="sl-SI" dirty="0" err="1"/>
              <a:t>Booklets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0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Slovenian Hematology Association (ZHS)</vt:lpstr>
      <vt:lpstr>Educational and scientific initiatives</vt:lpstr>
      <vt:lpstr>Collaboration with Patient Support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Matevž Škerget</dc:creator>
  <cp:lastModifiedBy>Manon Saris</cp:lastModifiedBy>
  <cp:revision>4</cp:revision>
  <dcterms:created xsi:type="dcterms:W3CDTF">2025-02-11T10:28:40Z</dcterms:created>
  <dcterms:modified xsi:type="dcterms:W3CDTF">2025-02-13T08:57:02Z</dcterms:modified>
</cp:coreProperties>
</file>