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embeddedFontLst>
    <p:embeddedFont>
      <p:font typeface="Poppins Light" panose="020B0502040204020203" pitchFamily="2" charset="0"/>
      <p:regular r:id="rId7"/>
    </p:embeddedFont>
    <p:embeddedFont>
      <p:font typeface="Roboto Light" panose="020F0502020204030204" pitchFamily="2" charset="0"/>
      <p:regular r:id="rId8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7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694" y="2257498"/>
            <a:ext cx="3708621" cy="55629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76410"/>
            <a:ext cx="7556421" cy="2153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>
              <a:lnSpc>
                <a:spcPts val="5550"/>
              </a:lnSpc>
              <a:buNone/>
            </a:pPr>
            <a:r>
              <a:rPr lang="en-US" sz="48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The Israeli Society of Hematology and Blood Transfusion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793790" y="405800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Chair</a:t>
            </a: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person: Dr. Netanel Horowitz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0" y="467606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8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Membership: 280 physicians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93790" y="529411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0">
              <a:lnSpc>
                <a:spcPts val="28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society is part of the Israeli Medical Association.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93790" y="5935579"/>
            <a:ext cx="7556421" cy="702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>
              <a:lnSpc>
                <a:spcPts val="28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It includes 10 working groups, each focused on common hematologic diseases.</a:t>
            </a:r>
            <a:endParaRPr lang="en-US" sz="2000" dirty="0"/>
          </a:p>
        </p:txBody>
      </p:sp>
      <p:pic>
        <p:nvPicPr>
          <p:cNvPr id="1026" name="Picture 2" descr="קובץ:Israel flag icon.svg – ויקיפדי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3"/>
            <a:ext cx="1701041" cy="17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594" y="54519"/>
            <a:ext cx="1658045" cy="1658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97173"/>
            <a:ext cx="68774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Annual Research Grants: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46113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850"/>
              </a:lnSpc>
              <a:buSzPct val="100000"/>
              <a:buChar char="•"/>
            </a:pPr>
            <a:r>
              <a:rPr lang="en-US" sz="3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Basic research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793790" y="4678918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 rtl="0">
              <a:lnSpc>
                <a:spcPts val="2850"/>
              </a:lnSpc>
              <a:buSzPct val="100000"/>
              <a:buChar char="•"/>
            </a:pPr>
            <a:r>
              <a:rPr lang="en-US" sz="3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Clinical research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022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Training Workshops and Board Exam Preparation for Hematology Fellows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067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533537"/>
            <a:ext cx="49769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Lectures by leading experts in Israel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667607"/>
            <a:ext cx="1134070" cy="13608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754422" y="4894421"/>
            <a:ext cx="52593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Bone marrow aspirates interpretation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6028492"/>
            <a:ext cx="1134070" cy="136088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754422" y="6255306"/>
            <a:ext cx="48734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Communication skills with patients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5473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Consultation for the Israeli Health Basket Committee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639270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Prioritization of new hematology drugs each year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99521" y="4639270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 rt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Ongoing advisory role during committee discussions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96</Words>
  <Application>Microsoft Office PowerPoint</Application>
  <PresentationFormat>Custom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Poppins Light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Manon Saris</cp:lastModifiedBy>
  <cp:revision>3</cp:revision>
  <dcterms:created xsi:type="dcterms:W3CDTF">2025-02-10T20:33:40Z</dcterms:created>
  <dcterms:modified xsi:type="dcterms:W3CDTF">2025-02-13T08:54:44Z</dcterms:modified>
</cp:coreProperties>
</file>