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DCC12-5481-4725-9F6C-64C70E82792B}" v="1" dt="2024-10-09T11:45:43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Sirotin" userId="805edc18-3427-4cec-83dd-8fc79c290813" providerId="ADAL" clId="{3059B898-0311-4580-9534-F21B8125361B}"/>
    <pc:docChg chg="undo custSel modSld modMainMaster">
      <pc:chgData name="Sebastian Sirotin" userId="805edc18-3427-4cec-83dd-8fc79c290813" providerId="ADAL" clId="{3059B898-0311-4580-9534-F21B8125361B}" dt="2024-08-01T14:03:52.167" v="148" actId="1076"/>
      <pc:docMkLst>
        <pc:docMk/>
      </pc:docMkLst>
      <pc:sldChg chg="modSp mod setBg">
        <pc:chgData name="Sebastian Sirotin" userId="805edc18-3427-4cec-83dd-8fc79c290813" providerId="ADAL" clId="{3059B898-0311-4580-9534-F21B8125361B}" dt="2024-08-01T14:03:52.167" v="148" actId="1076"/>
        <pc:sldMkLst>
          <pc:docMk/>
          <pc:sldMk cId="2461683212" sldId="256"/>
        </pc:sldMkLst>
        <pc:spChg chg="mod">
          <ac:chgData name="Sebastian Sirotin" userId="805edc18-3427-4cec-83dd-8fc79c290813" providerId="ADAL" clId="{3059B898-0311-4580-9534-F21B8125361B}" dt="2024-08-01T14:03:52.167" v="148" actId="1076"/>
          <ac:spMkLst>
            <pc:docMk/>
            <pc:sldMk cId="2461683212" sldId="256"/>
            <ac:spMk id="2" creationId="{4F126FAF-DF1E-95CF-8C88-A60523C4CD69}"/>
          </ac:spMkLst>
        </pc:spChg>
      </pc:sldChg>
      <pc:sldMasterChg chg="addSp delSp modSp mod modSldLayout">
        <pc:chgData name="Sebastian Sirotin" userId="805edc18-3427-4cec-83dd-8fc79c290813" providerId="ADAL" clId="{3059B898-0311-4580-9534-F21B8125361B}" dt="2024-08-01T14:03:39.661" v="147" actId="1076"/>
        <pc:sldMasterMkLst>
          <pc:docMk/>
          <pc:sldMasterMk cId="1103870108" sldId="2147483648"/>
        </pc:sldMasterMkLst>
        <pc:picChg chg="add mod">
          <ac:chgData name="Sebastian Sirotin" userId="805edc18-3427-4cec-83dd-8fc79c290813" providerId="ADAL" clId="{3059B898-0311-4580-9534-F21B8125361B}" dt="2024-08-01T13:52:39.582" v="10" actId="14100"/>
          <ac:picMkLst>
            <pc:docMk/>
            <pc:sldMasterMk cId="1103870108" sldId="2147483648"/>
            <ac:picMk id="8" creationId="{C3F0A8B9-A538-B4CF-EDE4-F759DA9F72B3}"/>
          </ac:picMkLst>
        </pc:picChg>
        <pc:picChg chg="del">
          <ac:chgData name="Sebastian Sirotin" userId="805edc18-3427-4cec-83dd-8fc79c290813" providerId="ADAL" clId="{3059B898-0311-4580-9534-F21B8125361B}" dt="2024-08-01T13:52:25.869" v="7" actId="478"/>
          <ac:picMkLst>
            <pc:docMk/>
            <pc:sldMasterMk cId="1103870108" sldId="2147483648"/>
            <ac:picMk id="10" creationId="{FF944078-7E3E-1687-8C13-7A3D1D48DECB}"/>
          </ac:picMkLst>
        </pc:picChg>
        <pc:sldLayoutChg chg="addSp delSp modSp mod">
          <pc:chgData name="Sebastian Sirotin" userId="805edc18-3427-4cec-83dd-8fc79c290813" providerId="ADAL" clId="{3059B898-0311-4580-9534-F21B8125361B}" dt="2024-08-01T14:03:39.661" v="147" actId="1076"/>
          <pc:sldLayoutMkLst>
            <pc:docMk/>
            <pc:sldMasterMk cId="1103870108" sldId="2147483648"/>
            <pc:sldLayoutMk cId="1764152766" sldId="2147483649"/>
          </pc:sldLayoutMkLst>
          <pc:spChg chg="mod">
            <ac:chgData name="Sebastian Sirotin" userId="805edc18-3427-4cec-83dd-8fc79c290813" providerId="ADAL" clId="{3059B898-0311-4580-9534-F21B8125361B}" dt="2024-08-01T14:03:39.661" v="147" actId="1076"/>
            <ac:spMkLst>
              <pc:docMk/>
              <pc:sldMasterMk cId="1103870108" sldId="2147483648"/>
              <pc:sldLayoutMk cId="1764152766" sldId="2147483649"/>
              <ac:spMk id="2" creationId="{DFD665F0-1E21-D11A-1A7C-8F9B858874DA}"/>
            </ac:spMkLst>
          </pc:spChg>
          <pc:spChg chg="mod">
            <ac:chgData name="Sebastian Sirotin" userId="805edc18-3427-4cec-83dd-8fc79c290813" providerId="ADAL" clId="{3059B898-0311-4580-9534-F21B8125361B}" dt="2024-08-01T14:03:24.333" v="135" actId="14100"/>
            <ac:spMkLst>
              <pc:docMk/>
              <pc:sldMasterMk cId="1103870108" sldId="2147483648"/>
              <pc:sldLayoutMk cId="1764152766" sldId="2147483649"/>
              <ac:spMk id="3" creationId="{599C22FE-00C1-F7D5-1A0E-15C6536FEC1D}"/>
            </ac:spMkLst>
          </pc:spChg>
          <pc:picChg chg="del mod">
            <ac:chgData name="Sebastian Sirotin" userId="805edc18-3427-4cec-83dd-8fc79c290813" providerId="ADAL" clId="{3059B898-0311-4580-9534-F21B8125361B}" dt="2024-08-01T13:52:21.018" v="6" actId="478"/>
            <ac:picMkLst>
              <pc:docMk/>
              <pc:sldMasterMk cId="1103870108" sldId="2147483648"/>
              <pc:sldLayoutMk cId="1764152766" sldId="2147483649"/>
              <ac:picMk id="8" creationId="{C512142D-0A9E-7158-6DE3-DCD388BC1C7C}"/>
            </ac:picMkLst>
          </pc:picChg>
          <pc:picChg chg="add del mod">
            <ac:chgData name="Sebastian Sirotin" userId="805edc18-3427-4cec-83dd-8fc79c290813" providerId="ADAL" clId="{3059B898-0311-4580-9534-F21B8125361B}" dt="2024-08-01T13:52:58.383" v="16" actId="478"/>
            <ac:picMkLst>
              <pc:docMk/>
              <pc:sldMasterMk cId="1103870108" sldId="2147483648"/>
              <pc:sldLayoutMk cId="1764152766" sldId="2147483649"/>
              <ac:picMk id="9" creationId="{66BE415E-7E3F-60AD-61C8-79876AEA7134}"/>
            </ac:picMkLst>
          </pc:picChg>
          <pc:picChg chg="add del mod">
            <ac:chgData name="Sebastian Sirotin" userId="805edc18-3427-4cec-83dd-8fc79c290813" providerId="ADAL" clId="{3059B898-0311-4580-9534-F21B8125361B}" dt="2024-08-01T13:53:05.893" v="21" actId="478"/>
            <ac:picMkLst>
              <pc:docMk/>
              <pc:sldMasterMk cId="1103870108" sldId="2147483648"/>
              <pc:sldLayoutMk cId="1764152766" sldId="2147483649"/>
              <ac:picMk id="11" creationId="{75ADC619-2BA6-0FA9-10D3-293D3C69F513}"/>
            </ac:picMkLst>
          </pc:picChg>
          <pc:picChg chg="add del mod ord">
            <ac:chgData name="Sebastian Sirotin" userId="805edc18-3427-4cec-83dd-8fc79c290813" providerId="ADAL" clId="{3059B898-0311-4580-9534-F21B8125361B}" dt="2024-08-01T14:01:28.794" v="50" actId="478"/>
            <ac:picMkLst>
              <pc:docMk/>
              <pc:sldMasterMk cId="1103870108" sldId="2147483648"/>
              <pc:sldLayoutMk cId="1764152766" sldId="2147483649"/>
              <ac:picMk id="13" creationId="{E7062943-E034-06D6-848A-238980CAAEA3}"/>
            </ac:picMkLst>
          </pc:picChg>
          <pc:picChg chg="add mod ord">
            <ac:chgData name="Sebastian Sirotin" userId="805edc18-3427-4cec-83dd-8fc79c290813" providerId="ADAL" clId="{3059B898-0311-4580-9534-F21B8125361B}" dt="2024-08-01T14:03:37.273" v="146" actId="1076"/>
            <ac:picMkLst>
              <pc:docMk/>
              <pc:sldMasterMk cId="1103870108" sldId="2147483648"/>
              <pc:sldLayoutMk cId="1764152766" sldId="2147483649"/>
              <ac:picMk id="15" creationId="{E5DBCC78-41CA-357D-738C-8EA7749E3998}"/>
            </ac:picMkLst>
          </pc:picChg>
        </pc:sldLayoutChg>
        <pc:sldLayoutChg chg="modSp mod">
          <pc:chgData name="Sebastian Sirotin" userId="805edc18-3427-4cec-83dd-8fc79c290813" providerId="ADAL" clId="{3059B898-0311-4580-9534-F21B8125361B}" dt="2024-08-01T14:01:16.388" v="42" actId="1076"/>
          <pc:sldLayoutMkLst>
            <pc:docMk/>
            <pc:sldMasterMk cId="1103870108" sldId="2147483648"/>
            <pc:sldLayoutMk cId="2028787744" sldId="2147483652"/>
          </pc:sldLayoutMkLst>
          <pc:spChg chg="mod">
            <ac:chgData name="Sebastian Sirotin" userId="805edc18-3427-4cec-83dd-8fc79c290813" providerId="ADAL" clId="{3059B898-0311-4580-9534-F21B8125361B}" dt="2024-08-01T14:01:16.388" v="42" actId="1076"/>
            <ac:spMkLst>
              <pc:docMk/>
              <pc:sldMasterMk cId="1103870108" sldId="2147483648"/>
              <pc:sldLayoutMk cId="2028787744" sldId="2147483652"/>
              <ac:spMk id="2" creationId="{053A50DF-7568-6230-E1DC-84B60D53473A}"/>
            </ac:spMkLst>
          </pc:spChg>
        </pc:sldLayoutChg>
      </pc:sldMasterChg>
    </pc:docChg>
  </pc:docChgLst>
  <pc:docChgLst>
    <pc:chgData name="Vicky Cheng" userId="4bae7103-99fb-4a22-857c-1b8f673d9c6f" providerId="ADAL" clId="{5B0DCC12-5481-4725-9F6C-64C70E82792B}"/>
    <pc:docChg chg="addSld modSld">
      <pc:chgData name="Vicky Cheng" userId="4bae7103-99fb-4a22-857c-1b8f673d9c6f" providerId="ADAL" clId="{5B0DCC12-5481-4725-9F6C-64C70E82792B}" dt="2024-10-09T11:55:07.451" v="70" actId="20577"/>
      <pc:docMkLst>
        <pc:docMk/>
      </pc:docMkLst>
      <pc:sldChg chg="modSp mod">
        <pc:chgData name="Vicky Cheng" userId="4bae7103-99fb-4a22-857c-1b8f673d9c6f" providerId="ADAL" clId="{5B0DCC12-5481-4725-9F6C-64C70E82792B}" dt="2024-10-09T11:46:36.379" v="7" actId="20577"/>
        <pc:sldMkLst>
          <pc:docMk/>
          <pc:sldMk cId="2461683212" sldId="256"/>
        </pc:sldMkLst>
        <pc:spChg chg="mod">
          <ac:chgData name="Vicky Cheng" userId="4bae7103-99fb-4a22-857c-1b8f673d9c6f" providerId="ADAL" clId="{5B0DCC12-5481-4725-9F6C-64C70E82792B}" dt="2024-10-09T11:46:36.379" v="7" actId="20577"/>
          <ac:spMkLst>
            <pc:docMk/>
            <pc:sldMk cId="2461683212" sldId="256"/>
            <ac:spMk id="2" creationId="{4F126FAF-DF1E-95CF-8C88-A60523C4CD69}"/>
          </ac:spMkLst>
        </pc:spChg>
        <pc:spChg chg="mod">
          <ac:chgData name="Vicky Cheng" userId="4bae7103-99fb-4a22-857c-1b8f673d9c6f" providerId="ADAL" clId="{5B0DCC12-5481-4725-9F6C-64C70E82792B}" dt="2024-10-09T11:46:29.478" v="6"/>
          <ac:spMkLst>
            <pc:docMk/>
            <pc:sldMk cId="2461683212" sldId="256"/>
            <ac:spMk id="3" creationId="{AF26A352-A7EA-0C84-C43D-5824D7CD5809}"/>
          </ac:spMkLst>
        </pc:spChg>
      </pc:sldChg>
      <pc:sldChg chg="modSp new mod">
        <pc:chgData name="Vicky Cheng" userId="4bae7103-99fb-4a22-857c-1b8f673d9c6f" providerId="ADAL" clId="{5B0DCC12-5481-4725-9F6C-64C70E82792B}" dt="2024-10-09T11:55:07.451" v="70" actId="20577"/>
        <pc:sldMkLst>
          <pc:docMk/>
          <pc:sldMk cId="3066320382" sldId="257"/>
        </pc:sldMkLst>
        <pc:spChg chg="mod">
          <ac:chgData name="Vicky Cheng" userId="4bae7103-99fb-4a22-857c-1b8f673d9c6f" providerId="ADAL" clId="{5B0DCC12-5481-4725-9F6C-64C70E82792B}" dt="2024-10-09T11:47:14.398" v="36" actId="20577"/>
          <ac:spMkLst>
            <pc:docMk/>
            <pc:sldMk cId="3066320382" sldId="257"/>
            <ac:spMk id="2" creationId="{AF8FB7CF-4FFB-D9D5-3921-D486B0330475}"/>
          </ac:spMkLst>
        </pc:spChg>
        <pc:spChg chg="mod">
          <ac:chgData name="Vicky Cheng" userId="4bae7103-99fb-4a22-857c-1b8f673d9c6f" providerId="ADAL" clId="{5B0DCC12-5481-4725-9F6C-64C70E82792B}" dt="2024-10-09T11:55:07.451" v="70" actId="20577"/>
          <ac:spMkLst>
            <pc:docMk/>
            <pc:sldMk cId="3066320382" sldId="257"/>
            <ac:spMk id="3" creationId="{9DA6AEFD-7DEC-D41B-6FBF-63E04B0335C3}"/>
          </ac:spMkLst>
        </pc:spChg>
      </pc:sldChg>
      <pc:sldChg chg="new">
        <pc:chgData name="Vicky Cheng" userId="4bae7103-99fb-4a22-857c-1b8f673d9c6f" providerId="ADAL" clId="{5B0DCC12-5481-4725-9F6C-64C70E82792B}" dt="2024-10-09T11:10:36.605" v="1" actId="680"/>
        <pc:sldMkLst>
          <pc:docMk/>
          <pc:sldMk cId="3586577364" sldId="258"/>
        </pc:sldMkLst>
      </pc:sldChg>
      <pc:sldChg chg="modSp add mod setBg">
        <pc:chgData name="Vicky Cheng" userId="4bae7103-99fb-4a22-857c-1b8f673d9c6f" providerId="ADAL" clId="{5B0DCC12-5481-4725-9F6C-64C70E82792B}" dt="2024-10-09T11:46:54.268" v="26" actId="20577"/>
        <pc:sldMkLst>
          <pc:docMk/>
          <pc:sldMk cId="3107630705" sldId="259"/>
        </pc:sldMkLst>
        <pc:spChg chg="mod">
          <ac:chgData name="Vicky Cheng" userId="4bae7103-99fb-4a22-857c-1b8f673d9c6f" providerId="ADAL" clId="{5B0DCC12-5481-4725-9F6C-64C70E82792B}" dt="2024-10-09T11:46:50.307" v="20" actId="20577"/>
          <ac:spMkLst>
            <pc:docMk/>
            <pc:sldMk cId="3107630705" sldId="259"/>
            <ac:spMk id="2" creationId="{73112925-F3FE-7B2F-A069-12ED07A8624D}"/>
          </ac:spMkLst>
        </pc:spChg>
        <pc:spChg chg="mod">
          <ac:chgData name="Vicky Cheng" userId="4bae7103-99fb-4a22-857c-1b8f673d9c6f" providerId="ADAL" clId="{5B0DCC12-5481-4725-9F6C-64C70E82792B}" dt="2024-10-09T11:46:54.268" v="26" actId="20577"/>
          <ac:spMkLst>
            <pc:docMk/>
            <pc:sldMk cId="3107630705" sldId="259"/>
            <ac:spMk id="3" creationId="{274AFF2F-17ED-FF52-C715-0C4C3541D9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DBCC78-41CA-357D-738C-8EA7749E3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665F0-1E21-D11A-1A7C-8F9B85887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55103"/>
            <a:ext cx="9144000" cy="1901418"/>
          </a:xfrm>
        </p:spPr>
        <p:txBody>
          <a:bodyPr anchor="b">
            <a:normAutofit/>
          </a:bodyPr>
          <a:lstStyle>
            <a:lvl1pPr algn="l">
              <a:defRPr sz="7200" baseline="3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7th European </a:t>
            </a:r>
            <a:br>
              <a:rPr lang="en-US" dirty="0"/>
            </a:br>
            <a:r>
              <a:rPr lang="en-US" dirty="0"/>
              <a:t>CAR T-cell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C22FE-00C1-F7D5-1A0E-15C6536FEC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656521"/>
            <a:ext cx="9144000" cy="504824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Strasbourg, France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0F171-0383-BA46-6BD2-92854F3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9CFC-9E8A-16EA-C3B0-7D4D7691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C61A-9531-BF0D-0345-056CB9B4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F489-EC6E-1E8E-B378-3FA4BEF0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20980-A352-9E85-A06D-50FD9322D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61F68-7062-F524-E56C-AD1272BE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D158-E7EA-EFBC-C970-926443F6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087B-7C5E-A4A1-4FDE-748BB49E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D0528-FEE6-81C4-5F25-EEBD4DB5D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84521"/>
            <a:ext cx="2628900" cy="509244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D4465-281D-82D3-1714-7A5F990E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84521"/>
            <a:ext cx="7734300" cy="5092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AD02-6760-72FD-6741-39A7150C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2AC8F-B7F4-AB82-0CE6-FC935768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F508-6ABB-BF71-B4AA-0B38977A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C4C-BA7C-E1B1-3159-6E356BEA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356"/>
            <a:ext cx="10515600" cy="7381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A939-2EC7-90A1-D590-CF83043F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613"/>
            <a:ext cx="10515600" cy="40823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8D01-7265-188E-01B1-A2BFD86B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4475B-1C02-E6D1-456C-6F3BC6C0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5811-ADD8-750E-DB32-E05827C4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B428-CC52-98A7-EA08-4EAEB280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64221-B145-0ABC-152F-0C33AD24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8744-DE7F-1C2A-B857-164FF44E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18128-E9EE-FCDD-9CB4-33BDE93F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2F60-2431-3794-F7BE-2B674323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50DF-7568-6230-E1DC-84B60D53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5B5B-3847-A989-7695-BB3A5A12D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0F707-299E-A3BD-B9CD-6EC9D28EE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42D1F-62F3-338E-A590-BBEF4176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A040E-090F-E2DC-6774-DE8226F5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A79FF-9D39-7A82-F241-0E008BF9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A19A-6427-B898-19B5-2E1F17ED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8799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03D3-0961-B93C-2612-55E6C9EA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61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F6F09-2BAA-7E5D-2F1C-0B74082EA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9F4FF-A839-90E6-994E-4E43B34E9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61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03912-F870-52A4-5177-92ED29324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65C04-8F9C-574B-FF28-EA2BC915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99648-C67C-54D1-1236-4FAF93A4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DDF2E-571C-D633-702D-E9218E17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E155-BC51-70E3-2AD3-98C569A6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724"/>
            <a:ext cx="10515600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ED057-28AD-F18B-13FF-1FAD6696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4895A-DBBF-85CB-9754-B0A8ABBC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A3886-70A8-1E03-C0AD-56134296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6757-14A1-B113-EC61-107472A1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38C6F-DBF9-F2BB-66A7-B9F6357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54B9D-AE20-66A5-CA20-8AFEA2F4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ECE3-7A9B-3080-9D60-9752DE26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34CA-DF96-A862-9B38-5D793DC9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4828F-7522-E3D1-CB02-0AEFBEE7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27D21-C579-EFB9-F371-4F1B719C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A0C51-CE54-15E7-98B9-9F78FF9A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68782-675B-9A4D-30ED-F65A62D7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C4DD-882E-9DA9-3040-735D995E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57829-5C51-3112-B338-E48F76658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213CB-C383-ABE0-D21B-76DF20421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1C54-97E9-BE63-55F6-69CA42F2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043-7DE9-4824-9895-0746FB60AEF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03A85-5C7D-0DE6-4EE6-2049F8C1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A7D11-EC00-2D4F-D88F-C7065B7A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CC0E-9EB0-470B-9D50-111A57ECB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2A31C-3A55-1832-7D5F-E8537990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00"/>
            <a:ext cx="105156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034E-0E00-44A4-375C-4ED1ADC25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6177D-1BB9-D203-7C34-8C9559EEA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A6070043-7DE9-4824-9895-0746FB60AEF0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C8E7E-6CB9-5AD8-F548-711B3F39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A005-5922-0696-240E-AF78B941F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0818CC0E-9EB0-470B-9D50-111A57ECBD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0A8B9-A538-B4CF-EDE4-F759DA9F72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6FAF-DF1E-95CF-8C88-A60523C4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68921"/>
            <a:ext cx="9144000" cy="2387600"/>
          </a:xfrm>
        </p:spPr>
        <p:txBody>
          <a:bodyPr/>
          <a:lstStyle/>
          <a:p>
            <a:r>
              <a:rPr lang="en-US" dirty="0"/>
              <a:t>7th European </a:t>
            </a:r>
            <a:br>
              <a:rPr lang="en-US" dirty="0"/>
            </a:br>
            <a:r>
              <a:rPr lang="en-US" dirty="0"/>
              <a:t>CAR T-cell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6A352-A7EA-0C84-C43D-5824D7CD5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Strasbourg, France</a:t>
            </a:r>
          </a:p>
        </p:txBody>
      </p:sp>
    </p:spTree>
    <p:extLst>
      <p:ext uri="{BB962C8B-B14F-4D97-AF65-F5344CB8AC3E}">
        <p14:creationId xmlns:p14="http://schemas.microsoft.com/office/powerpoint/2010/main" val="246168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70DA-34FB-5990-814F-22941562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2925-F3FE-7B2F-A069-12ED07A86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68921"/>
            <a:ext cx="9144000" cy="2387600"/>
          </a:xfrm>
        </p:spPr>
        <p:txBody>
          <a:bodyPr/>
          <a:lstStyle/>
          <a:p>
            <a:r>
              <a:rPr lang="en-US" dirty="0"/>
              <a:t>Lecture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AFF2F-17ED-FF52-C715-0C4C3541D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10763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B7CF-4FFB-D9D5-3921-D486B033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AEFD-7DEC-D41B-6FBF-63E04B03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Company X (advisory board, speaker’s bureau)</a:t>
            </a:r>
          </a:p>
          <a:p>
            <a:r>
              <a:rPr lang="en-US"/>
              <a:t>Company Y (research support, grant)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2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0C3F-F026-B7FC-E185-486304F1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1385-EAFB-D86A-B84D-FABA30BF3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657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250F3-425E-4866-82C0-2040E9FF3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96E422-BA64-43CB-80DA-39FA560143BB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3E1839D1-8979-4C98-9095-9793F8578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Montserrat</vt:lpstr>
      <vt:lpstr>Office Theme</vt:lpstr>
      <vt:lpstr>7th European  CAR T-cell Meeting</vt:lpstr>
      <vt:lpstr>Lecture title</vt:lpstr>
      <vt:lpstr>Disclosure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Sirotin</dc:creator>
  <cp:lastModifiedBy>Vicky Cheng</cp:lastModifiedBy>
  <cp:revision>1</cp:revision>
  <dcterms:created xsi:type="dcterms:W3CDTF">2024-03-19T12:25:58Z</dcterms:created>
  <dcterms:modified xsi:type="dcterms:W3CDTF">2024-10-09T11:55:11Z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