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48239363" cy="32399288"/>
  <p:notesSz cx="9144000" cy="6858000"/>
  <p:defaultTextStyle>
    <a:defPPr>
      <a:defRPr lang="en-US"/>
    </a:defPPr>
    <a:lvl1pPr marL="0" algn="l" defTabSz="4319636" rtl="0" eaLnBrk="1" latinLnBrk="0" hangingPunct="1">
      <a:defRPr sz="8498" kern="1200">
        <a:solidFill>
          <a:schemeClr val="tx1"/>
        </a:solidFill>
        <a:latin typeface="+mn-lt"/>
        <a:ea typeface="+mn-ea"/>
        <a:cs typeface="+mn-cs"/>
      </a:defRPr>
    </a:lvl1pPr>
    <a:lvl2pPr marL="2159818" algn="l" defTabSz="4319636" rtl="0" eaLnBrk="1" latinLnBrk="0" hangingPunct="1">
      <a:defRPr sz="8498" kern="1200">
        <a:solidFill>
          <a:schemeClr val="tx1"/>
        </a:solidFill>
        <a:latin typeface="+mn-lt"/>
        <a:ea typeface="+mn-ea"/>
        <a:cs typeface="+mn-cs"/>
      </a:defRPr>
    </a:lvl2pPr>
    <a:lvl3pPr marL="4319636" algn="l" defTabSz="4319636" rtl="0" eaLnBrk="1" latinLnBrk="0" hangingPunct="1">
      <a:defRPr sz="8498" kern="1200">
        <a:solidFill>
          <a:schemeClr val="tx1"/>
        </a:solidFill>
        <a:latin typeface="+mn-lt"/>
        <a:ea typeface="+mn-ea"/>
        <a:cs typeface="+mn-cs"/>
      </a:defRPr>
    </a:lvl3pPr>
    <a:lvl4pPr marL="6479454" algn="l" defTabSz="4319636" rtl="0" eaLnBrk="1" latinLnBrk="0" hangingPunct="1">
      <a:defRPr sz="8498" kern="1200">
        <a:solidFill>
          <a:schemeClr val="tx1"/>
        </a:solidFill>
        <a:latin typeface="+mn-lt"/>
        <a:ea typeface="+mn-ea"/>
        <a:cs typeface="+mn-cs"/>
      </a:defRPr>
    </a:lvl4pPr>
    <a:lvl5pPr marL="8639272" algn="l" defTabSz="4319636" rtl="0" eaLnBrk="1" latinLnBrk="0" hangingPunct="1">
      <a:defRPr sz="8498" kern="1200">
        <a:solidFill>
          <a:schemeClr val="tx1"/>
        </a:solidFill>
        <a:latin typeface="+mn-lt"/>
        <a:ea typeface="+mn-ea"/>
        <a:cs typeface="+mn-cs"/>
      </a:defRPr>
    </a:lvl5pPr>
    <a:lvl6pPr marL="10799089" algn="l" defTabSz="4319636" rtl="0" eaLnBrk="1" latinLnBrk="0" hangingPunct="1">
      <a:defRPr sz="8498" kern="1200">
        <a:solidFill>
          <a:schemeClr val="tx1"/>
        </a:solidFill>
        <a:latin typeface="+mn-lt"/>
        <a:ea typeface="+mn-ea"/>
        <a:cs typeface="+mn-cs"/>
      </a:defRPr>
    </a:lvl6pPr>
    <a:lvl7pPr marL="12958908" algn="l" defTabSz="4319636" rtl="0" eaLnBrk="1" latinLnBrk="0" hangingPunct="1">
      <a:defRPr sz="8498" kern="1200">
        <a:solidFill>
          <a:schemeClr val="tx1"/>
        </a:solidFill>
        <a:latin typeface="+mn-lt"/>
        <a:ea typeface="+mn-ea"/>
        <a:cs typeface="+mn-cs"/>
      </a:defRPr>
    </a:lvl7pPr>
    <a:lvl8pPr marL="15118726" algn="l" defTabSz="4319636" rtl="0" eaLnBrk="1" latinLnBrk="0" hangingPunct="1">
      <a:defRPr sz="8498" kern="1200">
        <a:solidFill>
          <a:schemeClr val="tx1"/>
        </a:solidFill>
        <a:latin typeface="+mn-lt"/>
        <a:ea typeface="+mn-ea"/>
        <a:cs typeface="+mn-cs"/>
      </a:defRPr>
    </a:lvl8pPr>
    <a:lvl9pPr marL="17278543" algn="l" defTabSz="4319636" rtl="0" eaLnBrk="1" latinLnBrk="0" hangingPunct="1">
      <a:defRPr sz="84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13606" userDrawn="1">
          <p15:clr>
            <a:srgbClr val="A4A3A4"/>
          </p15:clr>
        </p15:guide>
        <p15:guide id="3" pos="151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3"/>
    <a:srgbClr val="005CB6"/>
    <a:srgbClr val="D2262F"/>
    <a:srgbClr val="E4E4E4"/>
    <a:srgbClr val="F1F1F1"/>
    <a:srgbClr val="EFEFEF"/>
    <a:srgbClr val="26343B"/>
    <a:srgbClr val="D60105"/>
    <a:srgbClr val="318DDE"/>
    <a:srgbClr val="212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4"/>
    <p:restoredTop sz="93280" autoAdjust="0"/>
  </p:normalViewPr>
  <p:slideViewPr>
    <p:cSldViewPr>
      <p:cViewPr>
        <p:scale>
          <a:sx n="25" d="100"/>
          <a:sy n="25" d="100"/>
        </p:scale>
        <p:origin x="14" y="-302"/>
      </p:cViewPr>
      <p:guideLst>
        <p:guide orient="horz" pos="10205"/>
        <p:guide pos="13606"/>
        <p:guide pos="151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25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22D6-5EC1-113F-7323-5F67F95111DE}"/>
              </a:ext>
            </a:extLst>
          </p:cNvPr>
          <p:cNvPicPr>
            <a:picLocks noChangeAspect="1"/>
          </p:cNvPicPr>
          <p:nvPr userDrawn="1"/>
        </p:nvPicPr>
        <p:blipFill>
          <a:blip r:embed="rId3"/>
          <a:stretch>
            <a:fillRect/>
          </a:stretch>
        </p:blipFill>
        <p:spPr>
          <a:xfrm>
            <a:off x="3948" y="1"/>
            <a:ext cx="48235415" cy="32399288"/>
          </a:xfrm>
          <a:prstGeom prst="rect">
            <a:avLst/>
          </a:prstGeom>
        </p:spPr>
      </p:pic>
      <p:sp>
        <p:nvSpPr>
          <p:cNvPr id="17" name="Rectangle 16">
            <a:extLst>
              <a:ext uri="{FF2B5EF4-FFF2-40B4-BE49-F238E27FC236}">
                <a16:creationId xmlns:a16="http://schemas.microsoft.com/office/drawing/2014/main" id="{DB9B0F83-B5C3-3147-ACCF-AF5374E11AD4}"/>
              </a:ext>
            </a:extLst>
          </p:cNvPr>
          <p:cNvSpPr/>
          <p:nvPr userDrawn="1"/>
        </p:nvSpPr>
        <p:spPr>
          <a:xfrm>
            <a:off x="-13840" y="2714144"/>
            <a:ext cx="48253203" cy="1236925"/>
          </a:xfrm>
          <a:prstGeom prst="rect">
            <a:avLst/>
          </a:prstGeom>
          <a:solidFill>
            <a:srgbClr val="005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9095"/>
          </a:p>
        </p:txBody>
      </p:sp>
      <p:pic>
        <p:nvPicPr>
          <p:cNvPr id="9" name="Picture 8">
            <a:extLst>
              <a:ext uri="{FF2B5EF4-FFF2-40B4-BE49-F238E27FC236}">
                <a16:creationId xmlns:a16="http://schemas.microsoft.com/office/drawing/2014/main" id="{C35D1D4D-FC03-22FC-92D3-DF1B66FA9154}"/>
              </a:ext>
            </a:extLst>
          </p:cNvPr>
          <p:cNvPicPr>
            <a:picLocks noChangeAspect="1"/>
          </p:cNvPicPr>
          <p:nvPr userDrawn="1"/>
        </p:nvPicPr>
        <p:blipFill>
          <a:blip r:embed="rId4"/>
          <a:stretch>
            <a:fillRect/>
          </a:stretch>
        </p:blipFill>
        <p:spPr>
          <a:xfrm>
            <a:off x="-13840" y="-25652"/>
            <a:ext cx="6573329" cy="2726037"/>
          </a:xfrm>
          <a:prstGeom prst="rect">
            <a:avLst/>
          </a:prstGeom>
        </p:spPr>
      </p:pic>
    </p:spTree>
    <p:extLst>
      <p:ext uri="{BB962C8B-B14F-4D97-AF65-F5344CB8AC3E}">
        <p14:creationId xmlns:p14="http://schemas.microsoft.com/office/powerpoint/2010/main" val="157511525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102272" rtl="0" eaLnBrk="1" latinLnBrk="0" hangingPunct="1">
        <a:spcBef>
          <a:spcPct val="0"/>
        </a:spcBef>
        <a:buNone/>
        <a:defRPr sz="19749" kern="1200">
          <a:solidFill>
            <a:schemeClr val="tx1"/>
          </a:solidFill>
          <a:latin typeface="+mj-lt"/>
          <a:ea typeface="+mj-ea"/>
          <a:cs typeface="+mj-cs"/>
        </a:defRPr>
      </a:lvl1pPr>
    </p:titleStyle>
    <p:bodyStyle>
      <a:lvl1pPr marL="1538353" indent="-1538353" algn="l" defTabSz="4102272" rtl="0" eaLnBrk="1" latinLnBrk="0" hangingPunct="1">
        <a:spcBef>
          <a:spcPct val="20000"/>
        </a:spcBef>
        <a:buFont typeface="Arial" panose="020B0604020202020204" pitchFamily="34" charset="0"/>
        <a:buChar char="•"/>
        <a:defRPr sz="14337" kern="1200">
          <a:solidFill>
            <a:schemeClr val="tx1"/>
          </a:solidFill>
          <a:latin typeface="+mn-lt"/>
          <a:ea typeface="+mn-ea"/>
          <a:cs typeface="+mn-cs"/>
        </a:defRPr>
      </a:lvl1pPr>
      <a:lvl2pPr marL="3333096" indent="-1281960" algn="l" defTabSz="4102272" rtl="0" eaLnBrk="1" latinLnBrk="0" hangingPunct="1">
        <a:spcBef>
          <a:spcPct val="20000"/>
        </a:spcBef>
        <a:buFont typeface="Arial" panose="020B0604020202020204" pitchFamily="34" charset="0"/>
        <a:buChar char="–"/>
        <a:defRPr sz="12533" kern="1200">
          <a:solidFill>
            <a:schemeClr val="tx1"/>
          </a:solidFill>
          <a:latin typeface="+mn-lt"/>
          <a:ea typeface="+mn-ea"/>
          <a:cs typeface="+mn-cs"/>
        </a:defRPr>
      </a:lvl2pPr>
      <a:lvl3pPr marL="5127841" indent="-1025568" algn="l" defTabSz="4102272" rtl="0" eaLnBrk="1" latinLnBrk="0" hangingPunct="1">
        <a:spcBef>
          <a:spcPct val="20000"/>
        </a:spcBef>
        <a:buFont typeface="Arial" panose="020B0604020202020204" pitchFamily="34" charset="0"/>
        <a:buChar char="•"/>
        <a:defRPr sz="10729" kern="1200">
          <a:solidFill>
            <a:schemeClr val="tx1"/>
          </a:solidFill>
          <a:latin typeface="+mn-lt"/>
          <a:ea typeface="+mn-ea"/>
          <a:cs typeface="+mn-cs"/>
        </a:defRPr>
      </a:lvl3pPr>
      <a:lvl4pPr marL="7178977" indent="-1025568" algn="l" defTabSz="4102272" rtl="0" eaLnBrk="1" latinLnBrk="0" hangingPunct="1">
        <a:spcBef>
          <a:spcPct val="20000"/>
        </a:spcBef>
        <a:buFont typeface="Arial" panose="020B0604020202020204" pitchFamily="34" charset="0"/>
        <a:buChar char="–"/>
        <a:defRPr sz="9020" kern="1200">
          <a:solidFill>
            <a:schemeClr val="tx1"/>
          </a:solidFill>
          <a:latin typeface="+mn-lt"/>
          <a:ea typeface="+mn-ea"/>
          <a:cs typeface="+mn-cs"/>
        </a:defRPr>
      </a:lvl4pPr>
      <a:lvl5pPr marL="9230113" indent="-1025568" algn="l" defTabSz="4102272" rtl="0" eaLnBrk="1" latinLnBrk="0" hangingPunct="1">
        <a:spcBef>
          <a:spcPct val="20000"/>
        </a:spcBef>
        <a:buFont typeface="Arial" panose="020B0604020202020204" pitchFamily="34" charset="0"/>
        <a:buChar char="»"/>
        <a:defRPr sz="9020" kern="1200">
          <a:solidFill>
            <a:schemeClr val="tx1"/>
          </a:solidFill>
          <a:latin typeface="+mn-lt"/>
          <a:ea typeface="+mn-ea"/>
          <a:cs typeface="+mn-cs"/>
        </a:defRPr>
      </a:lvl5pPr>
      <a:lvl6pPr marL="11281249" indent="-1025568" algn="l" defTabSz="4102272" rtl="0" eaLnBrk="1" latinLnBrk="0" hangingPunct="1">
        <a:spcBef>
          <a:spcPct val="20000"/>
        </a:spcBef>
        <a:buFont typeface="Arial" panose="020B0604020202020204" pitchFamily="34" charset="0"/>
        <a:buChar char="•"/>
        <a:defRPr sz="9020" kern="1200">
          <a:solidFill>
            <a:schemeClr val="tx1"/>
          </a:solidFill>
          <a:latin typeface="+mn-lt"/>
          <a:ea typeface="+mn-ea"/>
          <a:cs typeface="+mn-cs"/>
        </a:defRPr>
      </a:lvl6pPr>
      <a:lvl7pPr marL="13332386" indent="-1025568" algn="l" defTabSz="4102272" rtl="0" eaLnBrk="1" latinLnBrk="0" hangingPunct="1">
        <a:spcBef>
          <a:spcPct val="20000"/>
        </a:spcBef>
        <a:buFont typeface="Arial" panose="020B0604020202020204" pitchFamily="34" charset="0"/>
        <a:buChar char="•"/>
        <a:defRPr sz="9020" kern="1200">
          <a:solidFill>
            <a:schemeClr val="tx1"/>
          </a:solidFill>
          <a:latin typeface="+mn-lt"/>
          <a:ea typeface="+mn-ea"/>
          <a:cs typeface="+mn-cs"/>
        </a:defRPr>
      </a:lvl7pPr>
      <a:lvl8pPr marL="15383522" indent="-1025568" algn="l" defTabSz="4102272" rtl="0" eaLnBrk="1" latinLnBrk="0" hangingPunct="1">
        <a:spcBef>
          <a:spcPct val="20000"/>
        </a:spcBef>
        <a:buFont typeface="Arial" panose="020B0604020202020204" pitchFamily="34" charset="0"/>
        <a:buChar char="•"/>
        <a:defRPr sz="9020" kern="1200">
          <a:solidFill>
            <a:schemeClr val="tx1"/>
          </a:solidFill>
          <a:latin typeface="+mn-lt"/>
          <a:ea typeface="+mn-ea"/>
          <a:cs typeface="+mn-cs"/>
        </a:defRPr>
      </a:lvl8pPr>
      <a:lvl9pPr marL="17434658" indent="-1025568" algn="l" defTabSz="4102272" rtl="0" eaLnBrk="1" latinLnBrk="0" hangingPunct="1">
        <a:spcBef>
          <a:spcPct val="20000"/>
        </a:spcBef>
        <a:buFont typeface="Arial" panose="020B0604020202020204" pitchFamily="34" charset="0"/>
        <a:buChar char="•"/>
        <a:defRPr sz="9020" kern="1200">
          <a:solidFill>
            <a:schemeClr val="tx1"/>
          </a:solidFill>
          <a:latin typeface="+mn-lt"/>
          <a:ea typeface="+mn-ea"/>
          <a:cs typeface="+mn-cs"/>
        </a:defRPr>
      </a:lvl9pPr>
    </p:bodyStyle>
    <p:otherStyle>
      <a:defPPr>
        <a:defRPr lang="en-US"/>
      </a:defPPr>
      <a:lvl1pPr marL="0" algn="l" defTabSz="4102272" rtl="0" eaLnBrk="1" latinLnBrk="0" hangingPunct="1">
        <a:defRPr sz="8070" kern="1200">
          <a:solidFill>
            <a:schemeClr val="tx1"/>
          </a:solidFill>
          <a:latin typeface="+mn-lt"/>
          <a:ea typeface="+mn-ea"/>
          <a:cs typeface="+mn-cs"/>
        </a:defRPr>
      </a:lvl1pPr>
      <a:lvl2pPr marL="2051137" algn="l" defTabSz="4102272" rtl="0" eaLnBrk="1" latinLnBrk="0" hangingPunct="1">
        <a:defRPr sz="8070" kern="1200">
          <a:solidFill>
            <a:schemeClr val="tx1"/>
          </a:solidFill>
          <a:latin typeface="+mn-lt"/>
          <a:ea typeface="+mn-ea"/>
          <a:cs typeface="+mn-cs"/>
        </a:defRPr>
      </a:lvl2pPr>
      <a:lvl3pPr marL="4102272" algn="l" defTabSz="4102272" rtl="0" eaLnBrk="1" latinLnBrk="0" hangingPunct="1">
        <a:defRPr sz="8070" kern="1200">
          <a:solidFill>
            <a:schemeClr val="tx1"/>
          </a:solidFill>
          <a:latin typeface="+mn-lt"/>
          <a:ea typeface="+mn-ea"/>
          <a:cs typeface="+mn-cs"/>
        </a:defRPr>
      </a:lvl3pPr>
      <a:lvl4pPr marL="6153409" algn="l" defTabSz="4102272" rtl="0" eaLnBrk="1" latinLnBrk="0" hangingPunct="1">
        <a:defRPr sz="8070" kern="1200">
          <a:solidFill>
            <a:schemeClr val="tx1"/>
          </a:solidFill>
          <a:latin typeface="+mn-lt"/>
          <a:ea typeface="+mn-ea"/>
          <a:cs typeface="+mn-cs"/>
        </a:defRPr>
      </a:lvl4pPr>
      <a:lvl5pPr marL="8204545" algn="l" defTabSz="4102272" rtl="0" eaLnBrk="1" latinLnBrk="0" hangingPunct="1">
        <a:defRPr sz="8070" kern="1200">
          <a:solidFill>
            <a:schemeClr val="tx1"/>
          </a:solidFill>
          <a:latin typeface="+mn-lt"/>
          <a:ea typeface="+mn-ea"/>
          <a:cs typeface="+mn-cs"/>
        </a:defRPr>
      </a:lvl5pPr>
      <a:lvl6pPr marL="10255682" algn="l" defTabSz="4102272" rtl="0" eaLnBrk="1" latinLnBrk="0" hangingPunct="1">
        <a:defRPr sz="8070" kern="1200">
          <a:solidFill>
            <a:schemeClr val="tx1"/>
          </a:solidFill>
          <a:latin typeface="+mn-lt"/>
          <a:ea typeface="+mn-ea"/>
          <a:cs typeface="+mn-cs"/>
        </a:defRPr>
      </a:lvl6pPr>
      <a:lvl7pPr marL="12306817" algn="l" defTabSz="4102272" rtl="0" eaLnBrk="1" latinLnBrk="0" hangingPunct="1">
        <a:defRPr sz="8070" kern="1200">
          <a:solidFill>
            <a:schemeClr val="tx1"/>
          </a:solidFill>
          <a:latin typeface="+mn-lt"/>
          <a:ea typeface="+mn-ea"/>
          <a:cs typeface="+mn-cs"/>
        </a:defRPr>
      </a:lvl7pPr>
      <a:lvl8pPr marL="14357954" algn="l" defTabSz="4102272" rtl="0" eaLnBrk="1" latinLnBrk="0" hangingPunct="1">
        <a:defRPr sz="8070" kern="1200">
          <a:solidFill>
            <a:schemeClr val="tx1"/>
          </a:solidFill>
          <a:latin typeface="+mn-lt"/>
          <a:ea typeface="+mn-ea"/>
          <a:cs typeface="+mn-cs"/>
        </a:defRPr>
      </a:lvl8pPr>
      <a:lvl9pPr marL="16409090" algn="l" defTabSz="4102272" rtl="0" eaLnBrk="1" latinLnBrk="0" hangingPunct="1">
        <a:defRPr sz="80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501058" y="5101232"/>
            <a:ext cx="15458566" cy="5999297"/>
          </a:xfrm>
          <a:prstGeom prst="rect">
            <a:avLst/>
          </a:prstGeom>
          <a:solidFill>
            <a:schemeClr val="bg1"/>
          </a:solidFill>
          <a:ln w="12700">
            <a:solidFill>
              <a:srgbClr val="005193"/>
            </a:solidFill>
          </a:ln>
          <a:effectLst/>
        </p:spPr>
        <p:txBody>
          <a:bodyPr lIns="356527" tIns="356527" rIns="356527" bIns="356527"/>
          <a:lstStyle/>
          <a:p>
            <a:pPr defTabSz="903998" eaLnBrk="0" hangingPunct="0">
              <a:spcBef>
                <a:spcPct val="50000"/>
              </a:spcBef>
            </a:pPr>
            <a:r>
              <a:rPr lang="en-US" sz="5223" b="1" cap="all" dirty="0">
                <a:solidFill>
                  <a:srgbClr val="005193"/>
                </a:solidFill>
              </a:rPr>
              <a:t>Introduction</a:t>
            </a:r>
          </a:p>
          <a:p>
            <a:pPr>
              <a:spcBef>
                <a:spcPct val="20000"/>
              </a:spcBef>
            </a:pPr>
            <a:r>
              <a:rPr lang="en-AU" sz="2900" dirty="0"/>
              <a:t>How to use this poster template…</a:t>
            </a:r>
            <a:r>
              <a:rPr lang="en-CA" altLang="en-US" sz="2900" dirty="0">
                <a:cs typeface="Calibri" panose="020F0502020204030204" pitchFamily="34" charset="0"/>
              </a:rPr>
              <a:t>Copy and paste your text content here, adjusting the font size to fit.</a:t>
            </a:r>
          </a:p>
          <a:p>
            <a:pPr defTabSz="903998"/>
            <a:endParaRPr lang="en-AU" sz="2849" dirty="0">
              <a:latin typeface="Arial" charset="0"/>
            </a:endParaRPr>
          </a:p>
        </p:txBody>
      </p:sp>
      <p:sp>
        <p:nvSpPr>
          <p:cNvPr id="30" name="Rectangle 29"/>
          <p:cNvSpPr>
            <a:spLocks noChangeArrowheads="1"/>
          </p:cNvSpPr>
          <p:nvPr/>
        </p:nvSpPr>
        <p:spPr bwMode="auto">
          <a:xfrm>
            <a:off x="32358762" y="5101232"/>
            <a:ext cx="15379544" cy="11860234"/>
          </a:xfrm>
          <a:prstGeom prst="rect">
            <a:avLst/>
          </a:prstGeom>
          <a:solidFill>
            <a:schemeClr val="bg1"/>
          </a:solidFill>
          <a:ln w="12700">
            <a:solidFill>
              <a:srgbClr val="005193"/>
            </a:solidFill>
            <a:miter lim="800000"/>
            <a:headEnd/>
            <a:tailEnd/>
          </a:ln>
          <a:effectLst/>
        </p:spPr>
        <p:txBody>
          <a:bodyPr lIns="356527" tIns="356527" rIns="356527" bIns="356527"/>
          <a:lstStyle/>
          <a:p>
            <a:pPr defTabSz="903998" eaLnBrk="0" hangingPunct="0">
              <a:spcBef>
                <a:spcPct val="50000"/>
              </a:spcBef>
            </a:pPr>
            <a:r>
              <a:rPr lang="en-US" sz="5223" b="1" cap="all" dirty="0">
                <a:solidFill>
                  <a:srgbClr val="005193"/>
                </a:solidFill>
              </a:rPr>
              <a:t>Conclusion(s)</a:t>
            </a:r>
          </a:p>
          <a:p>
            <a:pPr>
              <a:spcBef>
                <a:spcPct val="20000"/>
              </a:spcBef>
            </a:pPr>
            <a:r>
              <a:rPr lang="en-AU" sz="2900" dirty="0"/>
              <a:t>How to use this poster template…</a:t>
            </a:r>
            <a:r>
              <a:rPr lang="en-CA" altLang="en-US" sz="2900">
                <a:cs typeface="Calibri" panose="020F0502020204030204" pitchFamily="34" charset="0"/>
              </a:rPr>
              <a:t>Copy and paste your text content here, adjusting the font size to fit.</a:t>
            </a:r>
            <a:endParaRPr lang="en-US" sz="2900" b="1" dirty="0">
              <a:cs typeface="Arial" charset="0"/>
            </a:endParaRPr>
          </a:p>
          <a:p>
            <a:pPr defTabSz="903998"/>
            <a:endParaRPr lang="en-US" sz="3792" b="1" dirty="0">
              <a:solidFill>
                <a:srgbClr val="5F0015"/>
              </a:solidFill>
              <a:cs typeface="Arial" charset="0"/>
            </a:endParaRPr>
          </a:p>
          <a:p>
            <a:pPr defTabSz="903998"/>
            <a:endParaRPr lang="en-US" sz="3792" b="1" dirty="0">
              <a:solidFill>
                <a:srgbClr val="5F0015"/>
              </a:solidFill>
              <a:cs typeface="Arial" charset="0"/>
            </a:endParaRPr>
          </a:p>
        </p:txBody>
      </p:sp>
      <p:sp>
        <p:nvSpPr>
          <p:cNvPr id="31" name="Rectangle 30"/>
          <p:cNvSpPr>
            <a:spLocks noChangeArrowheads="1"/>
          </p:cNvSpPr>
          <p:nvPr/>
        </p:nvSpPr>
        <p:spPr bwMode="auto">
          <a:xfrm>
            <a:off x="16619979" y="5101232"/>
            <a:ext cx="15077832" cy="24815091"/>
          </a:xfrm>
          <a:prstGeom prst="rect">
            <a:avLst/>
          </a:prstGeom>
          <a:solidFill>
            <a:schemeClr val="bg1"/>
          </a:solidFill>
          <a:ln w="12700">
            <a:solidFill>
              <a:srgbClr val="005193"/>
            </a:solidFill>
            <a:miter lim="800000"/>
            <a:headEnd/>
            <a:tailEnd/>
          </a:ln>
          <a:effectLst/>
        </p:spPr>
        <p:txBody>
          <a:bodyPr lIns="356527" tIns="356527" rIns="356527" bIns="356527" numCol="1" spcCol="720685"/>
          <a:lstStyle/>
          <a:p>
            <a:pPr defTabSz="903998" eaLnBrk="0" hangingPunct="0">
              <a:spcBef>
                <a:spcPct val="50000"/>
              </a:spcBef>
            </a:pPr>
            <a:r>
              <a:rPr lang="en-US" sz="5223" b="1" cap="all" dirty="0">
                <a:solidFill>
                  <a:srgbClr val="005193"/>
                </a:solidFill>
              </a:rPr>
              <a:t>Result(s)</a:t>
            </a:r>
          </a:p>
          <a:p>
            <a:pPr defTabSz="903998" eaLnBrk="0" hangingPunct="0">
              <a:spcBef>
                <a:spcPct val="50000"/>
              </a:spcBef>
            </a:pPr>
            <a:r>
              <a:rPr lang="en-AU" sz="2900" dirty="0">
                <a:latin typeface="+mj-lt"/>
              </a:rPr>
              <a:t>Importing / inserting files…</a:t>
            </a:r>
          </a:p>
          <a:p>
            <a:pPr defTabSz="903998" eaLnBrk="0" hangingPunct="0">
              <a:spcBef>
                <a:spcPct val="50000"/>
              </a:spcBef>
            </a:pPr>
            <a:r>
              <a:rPr lang="en-AU" sz="2900" dirty="0">
                <a:latin typeface="+mj-lt"/>
              </a:rPr>
              <a:t>Images such as photographs, graphs, diagrams, logos, etc can be added to the poster</a:t>
            </a:r>
            <a:r>
              <a:rPr lang="en-AU" sz="2900" dirty="0">
                <a:latin typeface="+mj-lt"/>
                <a:cs typeface="Arial" charset="0"/>
              </a:rPr>
              <a:t>. Avoid long numerical tables.</a:t>
            </a:r>
          </a:p>
          <a:p>
            <a:pPr defTabSz="903998" eaLnBrk="0" hangingPunct="0">
              <a:spcBef>
                <a:spcPct val="50000"/>
              </a:spcBef>
            </a:pPr>
            <a:r>
              <a:rPr lang="en-AU" sz="2900" dirty="0">
                <a:latin typeface="+mj-lt"/>
              </a:rPr>
              <a:t>To insert images, go through the menus as follows: Insert / Picture / From File.  Locate the file on your computer, select and press OK. </a:t>
            </a:r>
            <a:r>
              <a:rPr lang="en-AU" sz="2900" b="1" dirty="0">
                <a:latin typeface="+mj-lt"/>
              </a:rPr>
              <a:t>Please ensure all image files  are JPEG.</a:t>
            </a:r>
          </a:p>
          <a:p>
            <a:pPr defTabSz="903998" eaLnBrk="0" hangingPunct="0">
              <a:spcBef>
                <a:spcPct val="50000"/>
              </a:spcBef>
            </a:pPr>
            <a:r>
              <a:rPr lang="en-AU" sz="2900" b="1" dirty="0">
                <a:latin typeface="+mj-lt"/>
              </a:rPr>
              <a:t>Be aware</a:t>
            </a:r>
            <a:r>
              <a:rPr lang="en-AU" sz="2900" dirty="0">
                <a:latin typeface="+mj-lt"/>
              </a:rPr>
              <a:t> of the image size you are importing. The average colour photo (13 x 18cm at 180dpi) should be about 3Mb (1Mb for B/W greyscale). Do </a:t>
            </a:r>
            <a:r>
              <a:rPr lang="en-AU" sz="2900" b="1" dirty="0">
                <a:latin typeface="+mj-lt"/>
              </a:rPr>
              <a:t>not </a:t>
            </a:r>
            <a:r>
              <a:rPr lang="en-AU" sz="2900" dirty="0">
                <a:latin typeface="+mj-lt"/>
              </a:rPr>
              <a:t>use images from the web.</a:t>
            </a: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endParaRPr lang="en-AU" sz="2849" dirty="0">
              <a:latin typeface="+mj-lt"/>
            </a:endParaRPr>
          </a:p>
          <a:p>
            <a:pPr defTabSz="903998" eaLnBrk="0" hangingPunct="0">
              <a:spcBef>
                <a:spcPct val="50000"/>
              </a:spcBef>
            </a:pPr>
            <a:r>
              <a:rPr lang="en-AU" sz="2900" dirty="0"/>
              <a:t>Notes about graphs…</a:t>
            </a:r>
          </a:p>
          <a:p>
            <a:pPr defTabSz="903998" eaLnBrk="0" hangingPunct="0">
              <a:spcBef>
                <a:spcPct val="50000"/>
              </a:spcBef>
            </a:pPr>
            <a:r>
              <a:rPr lang="en-AU" sz="2900" dirty="0"/>
              <a:t>For simple graphs use MS Excel or create the graph directly in PowerPoint.</a:t>
            </a:r>
          </a:p>
          <a:p>
            <a:pPr defTabSz="903998" eaLnBrk="0" hangingPunct="0">
              <a:spcBef>
                <a:spcPct val="50000"/>
              </a:spcBef>
            </a:pPr>
            <a:r>
              <a:rPr lang="en-AU" sz="2900" dirty="0"/>
              <a:t>Graphs created in a scientific graphing program (e.g.. Sigma Plot, Prism, SPSS, Statistics) should be saved as JPEG or TIFF. </a:t>
            </a:r>
            <a:endParaRPr lang="en-US" sz="2900" dirty="0"/>
          </a:p>
          <a:p>
            <a:pPr defTabSz="903998" eaLnBrk="0" hangingPunct="0">
              <a:spcBef>
                <a:spcPct val="50000"/>
              </a:spcBef>
            </a:pPr>
            <a:endParaRPr lang="en-AU" sz="2849" dirty="0">
              <a:solidFill>
                <a:srgbClr val="00345B"/>
              </a:solidFill>
              <a:latin typeface="+mj-lt"/>
            </a:endParaRPr>
          </a:p>
        </p:txBody>
      </p:sp>
      <p:sp>
        <p:nvSpPr>
          <p:cNvPr id="32" name="Rectangle 31"/>
          <p:cNvSpPr>
            <a:spLocks noChangeArrowheads="1"/>
          </p:cNvSpPr>
          <p:nvPr/>
        </p:nvSpPr>
        <p:spPr bwMode="auto">
          <a:xfrm>
            <a:off x="501056" y="18039521"/>
            <a:ext cx="15458568" cy="11876804"/>
          </a:xfrm>
          <a:prstGeom prst="rect">
            <a:avLst/>
          </a:prstGeom>
          <a:solidFill>
            <a:schemeClr val="bg1"/>
          </a:solidFill>
          <a:ln w="12700">
            <a:solidFill>
              <a:srgbClr val="005193"/>
            </a:solidFill>
          </a:ln>
          <a:effectLst/>
        </p:spPr>
        <p:txBody>
          <a:bodyPr lIns="356527" tIns="356527" rIns="356527" bIns="356527"/>
          <a:lstStyle/>
          <a:p>
            <a:pPr marL="378817" indent="-378817" defTabSz="903998" eaLnBrk="0" hangingPunct="0">
              <a:spcBef>
                <a:spcPct val="50000"/>
              </a:spcBef>
            </a:pPr>
            <a:r>
              <a:rPr lang="en-US" sz="5223" b="1" cap="all" dirty="0">
                <a:solidFill>
                  <a:srgbClr val="005193"/>
                </a:solidFill>
              </a:rPr>
              <a:t>Method(s)</a:t>
            </a:r>
          </a:p>
          <a:p>
            <a:pPr marL="378817" indent="-378817" defTabSz="903998" eaLnBrk="0" hangingPunct="0">
              <a:buSzPct val="60000"/>
            </a:pPr>
            <a:r>
              <a:rPr lang="en-AU" sz="2900" dirty="0"/>
              <a:t>Tips for making a successful poster…</a:t>
            </a:r>
          </a:p>
          <a:p>
            <a:pPr marL="657040" indent="-657040" defTabSz="903998" eaLnBrk="0" hangingPunct="0">
              <a:buFont typeface="Arial"/>
              <a:buChar char="•"/>
            </a:pPr>
            <a:r>
              <a:rPr lang="en-AU" sz="2900" dirty="0"/>
              <a:t>Re-write your paper into poster format i.e.. simplify everything, avoid data overkill. </a:t>
            </a:r>
          </a:p>
          <a:p>
            <a:pPr marL="657040" indent="-657040" defTabSz="903998" eaLnBrk="0" hangingPunct="0">
              <a:buFont typeface="Arial"/>
              <a:buChar char="•"/>
            </a:pPr>
            <a:r>
              <a:rPr lang="en-AU" sz="2900" dirty="0"/>
              <a:t>Headings of more than 6 words should be in upper and lower case, not all capitals.</a:t>
            </a:r>
          </a:p>
          <a:p>
            <a:pPr marL="657040" indent="-657040" defTabSz="903998" eaLnBrk="0" hangingPunct="0">
              <a:buFont typeface="Arial"/>
              <a:buChar char="•"/>
            </a:pPr>
            <a:r>
              <a:rPr lang="en-AU" sz="2900" dirty="0"/>
              <a:t>Never write whole sentences in capitals or underline to stress your point, use </a:t>
            </a:r>
            <a:r>
              <a:rPr lang="en-AU" sz="2900" b="1" dirty="0"/>
              <a:t>bold</a:t>
            </a:r>
            <a:r>
              <a:rPr lang="en-AU" sz="2900" dirty="0"/>
              <a:t> characters instead.</a:t>
            </a:r>
          </a:p>
          <a:p>
            <a:pPr marL="657040" indent="-657040" defTabSz="903998" eaLnBrk="0" hangingPunct="0">
              <a:buFont typeface="Arial"/>
              <a:buChar char="•"/>
            </a:pPr>
            <a:r>
              <a:rPr lang="en-AU" sz="2900" dirty="0"/>
              <a:t>When laying out your poster, leave white space around your text. Don</a:t>
            </a:r>
            <a:r>
              <a:rPr lang="ja-JP" altLang="en-AU" sz="2900" dirty="0"/>
              <a:t>’</a:t>
            </a:r>
            <a:r>
              <a:rPr lang="en-AU" sz="2900" dirty="0"/>
              <a:t>t overcrowd your poster.</a:t>
            </a:r>
          </a:p>
          <a:p>
            <a:pPr marL="657040" indent="-657040" defTabSz="903998" eaLnBrk="0" hangingPunct="0">
              <a:buFont typeface="Arial"/>
              <a:buChar char="•"/>
            </a:pPr>
            <a:r>
              <a:rPr lang="en-AU" sz="2900" dirty="0"/>
              <a:t>Spell check and get someone else to proof-read.</a:t>
            </a:r>
            <a:endParaRPr lang="en-US" sz="2900" dirty="0"/>
          </a:p>
        </p:txBody>
      </p:sp>
      <p:sp>
        <p:nvSpPr>
          <p:cNvPr id="33" name="Rectangle 9"/>
          <p:cNvSpPr>
            <a:spLocks noChangeArrowheads="1"/>
          </p:cNvSpPr>
          <p:nvPr/>
        </p:nvSpPr>
        <p:spPr bwMode="auto">
          <a:xfrm>
            <a:off x="32358762" y="17540794"/>
            <a:ext cx="15379544" cy="3770514"/>
          </a:xfrm>
          <a:prstGeom prst="rect">
            <a:avLst/>
          </a:prstGeom>
          <a:solidFill>
            <a:schemeClr val="bg1"/>
          </a:solidFill>
          <a:ln w="12700">
            <a:solidFill>
              <a:srgbClr val="005193"/>
            </a:solidFill>
            <a:miter lim="800000"/>
            <a:headEnd/>
            <a:tailEnd/>
          </a:ln>
          <a:effectLst/>
        </p:spPr>
        <p:txBody>
          <a:bodyPr lIns="356527" tIns="356527" rIns="356527" bIns="356527"/>
          <a:lstStyle/>
          <a:p>
            <a:pPr defTabSz="903998" eaLnBrk="0" hangingPunct="0">
              <a:spcBef>
                <a:spcPct val="50000"/>
              </a:spcBef>
            </a:pPr>
            <a:r>
              <a:rPr lang="en-GB" sz="5223" b="1" cap="all" dirty="0">
                <a:solidFill>
                  <a:srgbClr val="005193"/>
                </a:solidFill>
              </a:rPr>
              <a:t>Acknowledgements</a:t>
            </a:r>
          </a:p>
          <a:p>
            <a:pPr defTabSz="903998" eaLnBrk="0" hangingPunct="0">
              <a:spcBef>
                <a:spcPct val="50000"/>
              </a:spcBef>
            </a:pPr>
            <a:r>
              <a:rPr lang="en-AU" sz="2900" dirty="0"/>
              <a:t>Just highlight this text and replace with your own text</a:t>
            </a:r>
            <a:r>
              <a:rPr lang="en-AU" sz="2900" dirty="0">
                <a:latin typeface="Arial" charset="0"/>
              </a:rPr>
              <a:t>. </a:t>
            </a:r>
            <a:endParaRPr lang="en-US" sz="2900" dirty="0">
              <a:latin typeface="Arial" charset="0"/>
            </a:endParaRPr>
          </a:p>
        </p:txBody>
      </p:sp>
      <p:sp>
        <p:nvSpPr>
          <p:cNvPr id="34" name="Text Box 10"/>
          <p:cNvSpPr txBox="1">
            <a:spLocks noChangeArrowheads="1"/>
          </p:cNvSpPr>
          <p:nvPr/>
        </p:nvSpPr>
        <p:spPr bwMode="auto">
          <a:xfrm>
            <a:off x="501058" y="11602844"/>
            <a:ext cx="15458566" cy="5948007"/>
          </a:xfrm>
          <a:prstGeom prst="rect">
            <a:avLst/>
          </a:prstGeom>
          <a:solidFill>
            <a:schemeClr val="bg1"/>
          </a:solidFill>
          <a:ln w="12700">
            <a:solidFill>
              <a:srgbClr val="005193"/>
            </a:solidFill>
            <a:miter lim="800000"/>
            <a:headEnd/>
            <a:tailEnd/>
          </a:ln>
          <a:effectLst/>
        </p:spPr>
        <p:txBody>
          <a:bodyPr lIns="356527" tIns="356527" rIns="356527" bIns="356527"/>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223" b="1" cap="all" dirty="0">
                <a:solidFill>
                  <a:srgbClr val="005193"/>
                </a:solidFill>
                <a:latin typeface="+mn-lt"/>
              </a:rPr>
              <a:t>Objective(s</a:t>
            </a:r>
            <a:r>
              <a:rPr lang="en-GB" sz="5223" b="1" cap="all" dirty="0">
                <a:solidFill>
                  <a:srgbClr val="005CB6"/>
                </a:solidFill>
                <a:latin typeface="+mn-lt"/>
              </a:rPr>
              <a:t>)</a:t>
            </a:r>
          </a:p>
          <a:p>
            <a:pPr>
              <a:spcBef>
                <a:spcPct val="20000"/>
              </a:spcBef>
            </a:pPr>
            <a:r>
              <a:rPr lang="en-AU" sz="2900" dirty="0">
                <a:latin typeface="+mn-lt"/>
              </a:rPr>
              <a:t>How to use this poster template…</a:t>
            </a:r>
            <a:r>
              <a:rPr lang="en-CA" altLang="en-US" sz="2900" dirty="0">
                <a:latin typeface="+mn-lt"/>
                <a:cs typeface="Calibri" panose="020F0502020204030204" pitchFamily="34" charset="0"/>
              </a:rPr>
              <a:t>Copy and paste your text content here, adjusting the font size to fit.</a:t>
            </a:r>
          </a:p>
          <a:p>
            <a:pPr>
              <a:spcBef>
                <a:spcPct val="20000"/>
              </a:spcBef>
            </a:pPr>
            <a:endParaRPr lang="en-AU" sz="2849" dirty="0">
              <a:solidFill>
                <a:srgbClr val="212D65"/>
              </a:solidFill>
              <a:latin typeface="+mn-lt"/>
            </a:endParaRPr>
          </a:p>
        </p:txBody>
      </p:sp>
      <p:sp>
        <p:nvSpPr>
          <p:cNvPr id="35" name="Rectangle 28"/>
          <p:cNvSpPr>
            <a:spLocks noChangeArrowheads="1"/>
          </p:cNvSpPr>
          <p:nvPr/>
        </p:nvSpPr>
        <p:spPr bwMode="auto">
          <a:xfrm>
            <a:off x="32352015" y="21890353"/>
            <a:ext cx="15374985" cy="3734876"/>
          </a:xfrm>
          <a:prstGeom prst="rect">
            <a:avLst/>
          </a:prstGeom>
          <a:solidFill>
            <a:schemeClr val="bg1"/>
          </a:solidFill>
          <a:ln w="12700">
            <a:solidFill>
              <a:srgbClr val="005193"/>
            </a:solidFill>
            <a:miter lim="800000"/>
            <a:headEnd/>
            <a:tailEnd/>
          </a:ln>
          <a:effectLst/>
        </p:spPr>
        <p:txBody>
          <a:bodyPr lIns="356527" tIns="356527" rIns="356527" bIns="356527"/>
          <a:lstStyle/>
          <a:p>
            <a:pPr defTabSz="903998" eaLnBrk="0" hangingPunct="0">
              <a:spcBef>
                <a:spcPct val="50000"/>
              </a:spcBef>
            </a:pPr>
            <a:r>
              <a:rPr lang="en-US" sz="5223" b="1" cap="all" dirty="0">
                <a:solidFill>
                  <a:srgbClr val="005193"/>
                </a:solidFill>
              </a:rPr>
              <a:t>References</a:t>
            </a:r>
          </a:p>
          <a:p>
            <a:pPr defTabSz="903998" eaLnBrk="0" hangingPunct="0">
              <a:spcBef>
                <a:spcPct val="50000"/>
              </a:spcBef>
            </a:pPr>
            <a:r>
              <a:rPr lang="en-AU" sz="2800" dirty="0"/>
              <a:t>Just highlight this text and replace with your own text.</a:t>
            </a:r>
          </a:p>
          <a:p>
            <a:pPr defTabSz="903998" eaLnBrk="0" hangingPunct="0">
              <a:spcBef>
                <a:spcPct val="50000"/>
              </a:spcBef>
            </a:pPr>
            <a:r>
              <a:rPr lang="en-AU" sz="2850" dirty="0"/>
              <a:t>Add references </a:t>
            </a:r>
            <a:endParaRPr lang="en-US" sz="2850" dirty="0"/>
          </a:p>
        </p:txBody>
      </p:sp>
      <p:sp>
        <p:nvSpPr>
          <p:cNvPr id="36" name="Text Box 11"/>
          <p:cNvSpPr txBox="1">
            <a:spLocks noChangeArrowheads="1"/>
          </p:cNvSpPr>
          <p:nvPr/>
        </p:nvSpPr>
        <p:spPr bwMode="auto">
          <a:xfrm>
            <a:off x="17601445" y="16985965"/>
            <a:ext cx="5977565" cy="16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78267" tIns="178267" rIns="178267" bIns="178267">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AU" sz="2150" i="1" dirty="0">
                <a:latin typeface="+mn-lt"/>
                <a:cs typeface="Arial" charset="0"/>
              </a:rPr>
              <a:t>Captions to be set in Calibri font italic and no smaller than 6 points. Right aligned if it refers to a figure on its right. Caption starts right at the top edge of the picture (graph or photo).</a:t>
            </a:r>
          </a:p>
        </p:txBody>
      </p:sp>
      <p:sp>
        <p:nvSpPr>
          <p:cNvPr id="37" name="Rectangle 36"/>
          <p:cNvSpPr>
            <a:spLocks noChangeArrowheads="1"/>
          </p:cNvSpPr>
          <p:nvPr/>
        </p:nvSpPr>
        <p:spPr bwMode="auto">
          <a:xfrm>
            <a:off x="24642131" y="11935566"/>
            <a:ext cx="5711219" cy="4846341"/>
          </a:xfrm>
          <a:prstGeom prst="rect">
            <a:avLst/>
          </a:prstGeom>
          <a:solidFill>
            <a:srgbClr val="EBE8E5"/>
          </a:solidFill>
          <a:ln w="9525">
            <a:solidFill>
              <a:schemeClr val="bg1">
                <a:lumMod val="50000"/>
              </a:schemeClr>
            </a:solidFill>
            <a:miter lim="800000"/>
            <a:headEnd/>
            <a:tailEnd/>
          </a:ln>
          <a:effectLst/>
        </p:spPr>
        <p:txBody>
          <a:bodyPr wrap="none" lIns="495922" tIns="247962" rIns="495922" bIns="247962" anchor="ctr"/>
          <a:lstStyle/>
          <a:p>
            <a:endParaRPr lang="en-GB" sz="10972"/>
          </a:p>
        </p:txBody>
      </p:sp>
      <p:sp>
        <p:nvSpPr>
          <p:cNvPr id="38" name="Text Box 16"/>
          <p:cNvSpPr txBox="1">
            <a:spLocks noChangeArrowheads="1"/>
          </p:cNvSpPr>
          <p:nvPr/>
        </p:nvSpPr>
        <p:spPr bwMode="auto">
          <a:xfrm>
            <a:off x="24639462" y="16985965"/>
            <a:ext cx="5711219" cy="16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78267" tIns="178267" rIns="178267" bIns="178267">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AU" sz="2150" i="1" dirty="0">
                <a:latin typeface="+mn-lt"/>
                <a:cs typeface="Arial" charset="0"/>
              </a:rPr>
              <a:t>Captions to be set in Calibri font italic and no smaller than 6 points. Left aligned if it refers to a figure on its left. Caption starts right at the top edge of the picture (graph or photo).</a:t>
            </a:r>
          </a:p>
        </p:txBody>
      </p:sp>
      <p:sp>
        <p:nvSpPr>
          <p:cNvPr id="39" name="Rectangle 39"/>
          <p:cNvSpPr>
            <a:spLocks noChangeArrowheads="1"/>
          </p:cNvSpPr>
          <p:nvPr/>
        </p:nvSpPr>
        <p:spPr bwMode="auto">
          <a:xfrm>
            <a:off x="17601445" y="11935566"/>
            <a:ext cx="5980233" cy="4846341"/>
          </a:xfrm>
          <a:prstGeom prst="rect">
            <a:avLst/>
          </a:prstGeom>
          <a:solidFill>
            <a:srgbClr val="EBE8E5"/>
          </a:solidFill>
          <a:ln w="9525">
            <a:solidFill>
              <a:schemeClr val="bg1">
                <a:lumMod val="50000"/>
              </a:schemeClr>
            </a:solidFill>
            <a:miter lim="800000"/>
            <a:headEnd/>
            <a:tailEnd/>
          </a:ln>
          <a:effectLst/>
        </p:spPr>
        <p:txBody>
          <a:bodyPr wrap="none" lIns="495922" tIns="247962" rIns="495922" bIns="247962" anchor="ctr"/>
          <a:lstStyle/>
          <a:p>
            <a:endParaRPr lang="en-GB" sz="10972"/>
          </a:p>
        </p:txBody>
      </p:sp>
      <p:sp>
        <p:nvSpPr>
          <p:cNvPr id="44" name="Rectangle 43"/>
          <p:cNvSpPr>
            <a:spLocks noChangeArrowheads="1"/>
          </p:cNvSpPr>
          <p:nvPr/>
        </p:nvSpPr>
        <p:spPr bwMode="auto">
          <a:xfrm>
            <a:off x="8949991" y="24280735"/>
            <a:ext cx="5711219" cy="4846341"/>
          </a:xfrm>
          <a:prstGeom prst="rect">
            <a:avLst/>
          </a:prstGeom>
          <a:solidFill>
            <a:srgbClr val="EBE8E5"/>
          </a:solidFill>
          <a:ln w="9525">
            <a:solidFill>
              <a:schemeClr val="bg1">
                <a:lumMod val="50000"/>
              </a:schemeClr>
            </a:solidFill>
            <a:miter lim="800000"/>
            <a:headEnd/>
            <a:tailEnd/>
          </a:ln>
          <a:effectLst/>
        </p:spPr>
        <p:txBody>
          <a:bodyPr wrap="none" lIns="495922" tIns="247962" rIns="495922" bIns="247962" anchor="ctr"/>
          <a:lstStyle/>
          <a:p>
            <a:endParaRPr lang="en-GB" sz="10972"/>
          </a:p>
        </p:txBody>
      </p:sp>
      <p:sp>
        <p:nvSpPr>
          <p:cNvPr id="45" name="Rectangle 39"/>
          <p:cNvSpPr>
            <a:spLocks noChangeArrowheads="1"/>
          </p:cNvSpPr>
          <p:nvPr/>
        </p:nvSpPr>
        <p:spPr bwMode="auto">
          <a:xfrm>
            <a:off x="2000746" y="24280735"/>
            <a:ext cx="5980233" cy="4846341"/>
          </a:xfrm>
          <a:prstGeom prst="rect">
            <a:avLst/>
          </a:prstGeom>
          <a:solidFill>
            <a:srgbClr val="EBE8E5"/>
          </a:solidFill>
          <a:ln w="9525">
            <a:solidFill>
              <a:schemeClr val="bg1">
                <a:lumMod val="50000"/>
              </a:schemeClr>
            </a:solidFill>
            <a:miter lim="800000"/>
            <a:headEnd/>
            <a:tailEnd/>
          </a:ln>
          <a:effectLst/>
        </p:spPr>
        <p:txBody>
          <a:bodyPr wrap="none" lIns="495922" tIns="247962" rIns="495922" bIns="247962" anchor="ctr"/>
          <a:lstStyle/>
          <a:p>
            <a:endParaRPr lang="en-GB" sz="10972"/>
          </a:p>
        </p:txBody>
      </p:sp>
      <p:sp>
        <p:nvSpPr>
          <p:cNvPr id="46" name="Rectangle 28"/>
          <p:cNvSpPr>
            <a:spLocks noChangeArrowheads="1"/>
          </p:cNvSpPr>
          <p:nvPr/>
        </p:nvSpPr>
        <p:spPr bwMode="auto">
          <a:xfrm>
            <a:off x="32352429" y="26204557"/>
            <a:ext cx="15386473" cy="3690993"/>
          </a:xfrm>
          <a:prstGeom prst="rect">
            <a:avLst/>
          </a:prstGeom>
          <a:solidFill>
            <a:schemeClr val="bg1"/>
          </a:solidFill>
          <a:ln w="12700">
            <a:solidFill>
              <a:srgbClr val="005193"/>
            </a:solidFill>
            <a:miter lim="800000"/>
            <a:headEnd/>
            <a:tailEnd/>
          </a:ln>
          <a:effectLst/>
        </p:spPr>
        <p:txBody>
          <a:bodyPr lIns="356527" tIns="356527" rIns="356527" bIns="356527"/>
          <a:lstStyle/>
          <a:p>
            <a:pPr defTabSz="903998" eaLnBrk="0" hangingPunct="0">
              <a:spcBef>
                <a:spcPct val="50000"/>
              </a:spcBef>
            </a:pPr>
            <a:r>
              <a:rPr lang="en-US" sz="5223" b="1" cap="all" dirty="0">
                <a:solidFill>
                  <a:srgbClr val="005193"/>
                </a:solidFill>
              </a:rPr>
              <a:t>CONTACT INFORMATION</a:t>
            </a:r>
          </a:p>
          <a:p>
            <a:r>
              <a:rPr lang="en-AU" sz="2850" dirty="0">
                <a:cs typeface="Arial" charset="0"/>
              </a:rPr>
              <a:t>Just highlight this text and replace with your own text.</a:t>
            </a:r>
            <a:br>
              <a:rPr lang="en-AU" sz="2850" dirty="0">
                <a:cs typeface="Arial" charset="0"/>
              </a:rPr>
            </a:br>
            <a:br>
              <a:rPr lang="en-AU" sz="2850" dirty="0">
                <a:cs typeface="Arial" charset="0"/>
              </a:rPr>
            </a:br>
            <a:r>
              <a:rPr lang="en-CA" sz="2850" dirty="0">
                <a:ea typeface="Times New Roman"/>
              </a:rPr>
              <a:t>Add your email and contact details</a:t>
            </a:r>
            <a:endParaRPr lang="en-AU" sz="2850" dirty="0">
              <a:ea typeface="Times New Roman"/>
            </a:endParaRPr>
          </a:p>
          <a:p>
            <a:pPr defTabSz="903998" eaLnBrk="0" hangingPunct="0">
              <a:spcBef>
                <a:spcPct val="50000"/>
              </a:spcBef>
            </a:pPr>
            <a:r>
              <a:rPr lang="en-AU" sz="2374" dirty="0">
                <a:solidFill>
                  <a:srgbClr val="00345B"/>
                </a:solidFill>
                <a:latin typeface="Arial" charset="0"/>
                <a:cs typeface="Arial" charset="0"/>
              </a:rPr>
              <a:t> </a:t>
            </a:r>
            <a:endParaRPr lang="en-US" sz="2374" dirty="0">
              <a:solidFill>
                <a:srgbClr val="00345B"/>
              </a:solidFill>
              <a:latin typeface="Arial" charset="0"/>
              <a:cs typeface="Arial" charset="0"/>
            </a:endParaRPr>
          </a:p>
        </p:txBody>
      </p:sp>
      <p:sp>
        <p:nvSpPr>
          <p:cNvPr id="48" name="Text Box 31"/>
          <p:cNvSpPr txBox="1">
            <a:spLocks noChangeArrowheads="1"/>
          </p:cNvSpPr>
          <p:nvPr/>
        </p:nvSpPr>
        <p:spPr bwMode="auto">
          <a:xfrm>
            <a:off x="48399257" y="816655"/>
            <a:ext cx="10855895" cy="14351416"/>
          </a:xfrm>
          <a:prstGeom prst="rect">
            <a:avLst/>
          </a:prstGeom>
          <a:solidFill>
            <a:schemeClr val="bg1"/>
          </a:solidFill>
          <a:ln w="28440">
            <a:solidFill>
              <a:srgbClr val="006AB2"/>
            </a:solidFill>
            <a:miter lim="800000"/>
            <a:headEnd/>
            <a:tailEnd/>
          </a:ln>
        </p:spPr>
        <p:txBody>
          <a:bodyPr lIns="115754" tIns="115754" rIns="115754" bIns="115754">
            <a:spAutoFit/>
          </a:bodyPr>
          <a:lstStyle>
            <a:lvl1pPr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5100">
                <a:solidFill>
                  <a:schemeClr val="tx1"/>
                </a:solidFill>
                <a:latin typeface="Calibri" pitchFamily="34" charset="0"/>
              </a:defRPr>
            </a:lvl1pPr>
            <a:lvl2pPr marL="742950" indent="-28575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3200">
                <a:solidFill>
                  <a:schemeClr val="tx1"/>
                </a:solidFill>
                <a:latin typeface="Calibri" pitchFamily="34" charset="0"/>
              </a:defRPr>
            </a:lvl2pPr>
            <a:lvl3pPr marL="11430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1300">
                <a:solidFill>
                  <a:schemeClr val="tx1"/>
                </a:solidFill>
                <a:latin typeface="Calibri" pitchFamily="34" charset="0"/>
              </a:defRPr>
            </a:lvl3pPr>
            <a:lvl4pPr marL="16002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4pPr>
            <a:lvl5pPr marL="20574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9pPr>
          </a:lstStyle>
          <a:p>
            <a:pPr algn="ctr" eaLnBrk="1" hangingPunct="1">
              <a:spcBef>
                <a:spcPts val="3169"/>
              </a:spcBef>
              <a:buNone/>
            </a:pPr>
            <a:r>
              <a:rPr lang="en-CA" altLang="en-US" sz="5127" b="1" dirty="0">
                <a:solidFill>
                  <a:srgbClr val="006AB2"/>
                </a:solidFill>
              </a:rPr>
              <a:t>Tips for </a:t>
            </a:r>
            <a:br>
              <a:rPr lang="en-CA" altLang="en-US" sz="5127" b="1" dirty="0">
                <a:solidFill>
                  <a:srgbClr val="006AB2"/>
                </a:solidFill>
              </a:rPr>
            </a:br>
            <a:r>
              <a:rPr lang="en-CA" altLang="en-US" sz="5127" b="1" dirty="0">
                <a:solidFill>
                  <a:srgbClr val="006AB2"/>
                </a:solidFill>
              </a:rPr>
              <a:t>Inserting Graphs </a:t>
            </a:r>
            <a:br>
              <a:rPr lang="en-CA" altLang="en-US" sz="5127" b="1" dirty="0">
                <a:solidFill>
                  <a:srgbClr val="006AB2"/>
                </a:solidFill>
              </a:rPr>
            </a:br>
            <a:r>
              <a:rPr lang="en-CA" altLang="en-US" sz="5127" b="1" dirty="0">
                <a:solidFill>
                  <a:srgbClr val="006AB2"/>
                </a:solidFill>
              </a:rPr>
              <a:t>or Images</a:t>
            </a:r>
          </a:p>
          <a:p>
            <a:pPr eaLnBrk="1" hangingPunct="1">
              <a:spcBef>
                <a:spcPts val="1579"/>
              </a:spcBef>
              <a:buNone/>
            </a:pPr>
            <a:r>
              <a:rPr lang="en-CA" altLang="en-US" sz="3418" b="1" dirty="0">
                <a:solidFill>
                  <a:srgbClr val="006AB2"/>
                </a:solidFill>
              </a:rPr>
              <a:t>Note:</a:t>
            </a:r>
            <a:r>
              <a:rPr lang="en-CA" altLang="en-US" sz="3418" dirty="0">
                <a:solidFill>
                  <a:srgbClr val="006AB2"/>
                </a:solidFill>
              </a:rPr>
              <a:t> Skip the following procedure if your graphs were created in PowerPoint®, Illustrator (eps file) or Excel.</a:t>
            </a:r>
          </a:p>
          <a:p>
            <a:pPr eaLnBrk="1" hangingPunct="1">
              <a:spcBef>
                <a:spcPts val="1579"/>
              </a:spcBef>
              <a:buNone/>
            </a:pPr>
            <a:r>
              <a:rPr lang="en-CA" altLang="en-US" sz="3418" b="1" dirty="0">
                <a:solidFill>
                  <a:srgbClr val="000000"/>
                </a:solidFill>
              </a:rPr>
              <a:t>Image checking procedure:</a:t>
            </a:r>
            <a:r>
              <a:rPr lang="en-CA" altLang="en-US" sz="3418" dirty="0">
                <a:solidFill>
                  <a:srgbClr val="000000"/>
                </a:solidFill>
              </a:rPr>
              <a:t> After you insert the image (72 dpi screen resolution) and resize</a:t>
            </a:r>
            <a:r>
              <a:rPr lang="en-CA" altLang="en-US" sz="3418" dirty="0">
                <a:solidFill>
                  <a:srgbClr val="006AB2"/>
                </a:solidFill>
              </a:rPr>
              <a:t>*</a:t>
            </a:r>
            <a:r>
              <a:rPr lang="en-CA" altLang="en-US" sz="3418" dirty="0">
                <a:solidFill>
                  <a:srgbClr val="000000"/>
                </a:solidFill>
              </a:rPr>
              <a:t> to fit, right click on it and select </a:t>
            </a:r>
            <a:r>
              <a:rPr lang="en-CA" altLang="en-US" sz="3418" b="1" dirty="0">
                <a:solidFill>
                  <a:srgbClr val="000000"/>
                </a:solidFill>
              </a:rPr>
              <a:t>Format Picture</a:t>
            </a:r>
            <a:r>
              <a:rPr lang="en-CA" altLang="en-US" sz="3418" dirty="0">
                <a:solidFill>
                  <a:srgbClr val="000000"/>
                </a:solidFill>
              </a:rPr>
              <a:t>. When the pop-up window comes up, click on </a:t>
            </a:r>
            <a:r>
              <a:rPr lang="en-CA" altLang="en-US" sz="3418" b="1" dirty="0">
                <a:solidFill>
                  <a:srgbClr val="395238"/>
                </a:solidFill>
              </a:rPr>
              <a:t>size</a:t>
            </a:r>
            <a:r>
              <a:rPr lang="en-CA" altLang="en-US" sz="3418" dirty="0">
                <a:solidFill>
                  <a:srgbClr val="000000"/>
                </a:solidFill>
              </a:rPr>
              <a:t> and check the</a:t>
            </a:r>
            <a:r>
              <a:rPr lang="en-CA" altLang="en-US" sz="3418" dirty="0">
                <a:solidFill>
                  <a:srgbClr val="006AB2"/>
                </a:solidFill>
              </a:rPr>
              <a:t> </a:t>
            </a:r>
            <a:r>
              <a:rPr lang="en-CA" altLang="en-US" sz="3418" b="1" dirty="0">
                <a:solidFill>
                  <a:srgbClr val="006AB2"/>
                </a:solidFill>
              </a:rPr>
              <a:t>scale</a:t>
            </a:r>
            <a:r>
              <a:rPr lang="en-CA" altLang="en-US" sz="3418" dirty="0">
                <a:solidFill>
                  <a:srgbClr val="000000"/>
                </a:solidFill>
              </a:rPr>
              <a:t>. The image will print better if its width and height scale is at </a:t>
            </a:r>
            <a:r>
              <a:rPr lang="en-CA" altLang="en-US" sz="3418" b="1" dirty="0">
                <a:solidFill>
                  <a:srgbClr val="006AB2"/>
                </a:solidFill>
              </a:rPr>
              <a:t>25% or lower</a:t>
            </a:r>
            <a:r>
              <a:rPr lang="en-CA" altLang="en-US" sz="3418" dirty="0">
                <a:solidFill>
                  <a:srgbClr val="006AB2"/>
                </a:solidFill>
              </a:rPr>
              <a:t> </a:t>
            </a:r>
            <a:r>
              <a:rPr lang="en-CA" altLang="en-US" sz="3418" dirty="0">
                <a:solidFill>
                  <a:srgbClr val="000000"/>
                </a:solidFill>
              </a:rPr>
              <a:t>(20% or 10%, etc.) </a:t>
            </a:r>
          </a:p>
          <a:p>
            <a:pPr eaLnBrk="1" hangingPunct="1">
              <a:spcBef>
                <a:spcPts val="1579"/>
              </a:spcBef>
              <a:buNone/>
            </a:pPr>
            <a:r>
              <a:rPr lang="en-CA" altLang="en-US" sz="3418" dirty="0">
                <a:solidFill>
                  <a:srgbClr val="000000"/>
                </a:solidFill>
              </a:rPr>
              <a:t>If the scale of the image is higher than 25%, try to replace it with a larger size (more dpi, e.g. 300dpi) image if possible. (</a:t>
            </a:r>
            <a:r>
              <a:rPr lang="en-CA" altLang="en-US" sz="3418" b="1" dirty="0">
                <a:solidFill>
                  <a:srgbClr val="000000"/>
                </a:solidFill>
              </a:rPr>
              <a:t>Note</a:t>
            </a:r>
            <a:r>
              <a:rPr lang="en-CA" altLang="en-US" sz="3418" dirty="0">
                <a:solidFill>
                  <a:srgbClr val="000000"/>
                </a:solidFill>
              </a:rPr>
              <a:t>: This should not be done by manually stretching the image to a larger size.)</a:t>
            </a:r>
          </a:p>
          <a:p>
            <a:pPr eaLnBrk="1" hangingPunct="1">
              <a:spcBef>
                <a:spcPts val="1579"/>
              </a:spcBef>
              <a:buNone/>
            </a:pPr>
            <a:r>
              <a:rPr lang="en-CA" altLang="en-US" sz="3418" dirty="0">
                <a:solidFill>
                  <a:srgbClr val="000000"/>
                </a:solidFill>
              </a:rPr>
              <a:t>If the resolution of the image is 300 dpi or higher (400 or 600 dpi), then check to make sure its scale is not higher than 100%.</a:t>
            </a:r>
          </a:p>
          <a:p>
            <a:pPr eaLnBrk="1" hangingPunct="1">
              <a:spcBef>
                <a:spcPts val="1579"/>
              </a:spcBef>
              <a:buNone/>
            </a:pPr>
            <a:r>
              <a:rPr lang="en-CA" altLang="en-US" sz="3418" b="1" dirty="0">
                <a:solidFill>
                  <a:srgbClr val="006AB2"/>
                </a:solidFill>
              </a:rPr>
              <a:t>*</a:t>
            </a:r>
            <a:r>
              <a:rPr lang="en-CA" altLang="en-US" sz="3418" b="1" dirty="0">
                <a:solidFill>
                  <a:srgbClr val="000000"/>
                </a:solidFill>
              </a:rPr>
              <a:t>To resize an image</a:t>
            </a:r>
            <a:r>
              <a:rPr lang="en-CA" altLang="en-US" sz="3418" dirty="0">
                <a:solidFill>
                  <a:srgbClr val="000000"/>
                </a:solidFill>
              </a:rPr>
              <a:t> – Click on the image, hold the Shift key down and drag the bottom right corner to resize the image in proportion.</a:t>
            </a:r>
          </a:p>
          <a:p>
            <a:pPr eaLnBrk="1" hangingPunct="1">
              <a:spcBef>
                <a:spcPts val="1579"/>
              </a:spcBef>
              <a:buNone/>
            </a:pPr>
            <a:r>
              <a:rPr lang="en-CA" altLang="en-US" sz="3418" dirty="0">
                <a:solidFill>
                  <a:srgbClr val="000000"/>
                </a:solidFill>
              </a:rPr>
              <a:t>(Delete this box when inserting your text or image. This is only a reminder.)</a:t>
            </a:r>
          </a:p>
        </p:txBody>
      </p:sp>
      <p:sp>
        <p:nvSpPr>
          <p:cNvPr id="49" name="Text Box 30"/>
          <p:cNvSpPr txBox="1">
            <a:spLocks noChangeArrowheads="1"/>
          </p:cNvSpPr>
          <p:nvPr/>
        </p:nvSpPr>
        <p:spPr bwMode="auto">
          <a:xfrm>
            <a:off x="48399257" y="15720340"/>
            <a:ext cx="10855895" cy="6635137"/>
          </a:xfrm>
          <a:prstGeom prst="rect">
            <a:avLst/>
          </a:prstGeom>
          <a:solidFill>
            <a:schemeClr val="bg1"/>
          </a:solidFill>
          <a:ln w="28440">
            <a:solidFill>
              <a:srgbClr val="006AB2"/>
            </a:solidFill>
            <a:miter lim="800000"/>
            <a:headEnd/>
            <a:tailEnd/>
          </a:ln>
        </p:spPr>
        <p:txBody>
          <a:bodyPr lIns="113931" tIns="115754" rIns="113931" bIns="115754">
            <a:spAutoFit/>
          </a:bodyPr>
          <a:lstStyle>
            <a:lvl1pPr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5100">
                <a:solidFill>
                  <a:schemeClr val="tx1"/>
                </a:solidFill>
                <a:latin typeface="Calibri" pitchFamily="34" charset="0"/>
              </a:defRPr>
            </a:lvl1pPr>
            <a:lvl2pPr marL="742950" indent="-28575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3200">
                <a:solidFill>
                  <a:schemeClr val="tx1"/>
                </a:solidFill>
                <a:latin typeface="Calibri" pitchFamily="34" charset="0"/>
              </a:defRPr>
            </a:lvl2pPr>
            <a:lvl3pPr marL="11430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1300">
                <a:solidFill>
                  <a:schemeClr val="tx1"/>
                </a:solidFill>
                <a:latin typeface="Calibri" pitchFamily="34" charset="0"/>
              </a:defRPr>
            </a:lvl3pPr>
            <a:lvl4pPr marL="16002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4pPr>
            <a:lvl5pPr marL="20574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9pPr>
          </a:lstStyle>
          <a:p>
            <a:pPr algn="ctr" eaLnBrk="1" hangingPunct="1">
              <a:spcBef>
                <a:spcPts val="3169"/>
              </a:spcBef>
              <a:buNone/>
            </a:pPr>
            <a:r>
              <a:rPr lang="en-US" altLang="en-US" sz="5127" b="1">
                <a:solidFill>
                  <a:srgbClr val="006AB2"/>
                </a:solidFill>
              </a:rPr>
              <a:t>Tips for Title/Headers </a:t>
            </a:r>
            <a:br>
              <a:rPr lang="en-US" altLang="en-US" sz="5127" b="1">
                <a:solidFill>
                  <a:srgbClr val="006AB2"/>
                </a:solidFill>
              </a:rPr>
            </a:br>
            <a:r>
              <a:rPr lang="en-US" altLang="en-US" sz="5127" b="1">
                <a:solidFill>
                  <a:srgbClr val="006AB2"/>
                </a:solidFill>
              </a:rPr>
              <a:t>Bar Color</a:t>
            </a:r>
          </a:p>
          <a:p>
            <a:pPr eaLnBrk="1" hangingPunct="1">
              <a:spcBef>
                <a:spcPts val="1579"/>
              </a:spcBef>
              <a:buNone/>
            </a:pPr>
            <a:r>
              <a:rPr lang="en-US" altLang="en-US" sz="3418" b="1">
                <a:solidFill>
                  <a:srgbClr val="000000"/>
                </a:solidFill>
              </a:rPr>
              <a:t>How to change the background color for </a:t>
            </a:r>
            <a:br>
              <a:rPr lang="en-US" altLang="en-US" sz="3418" b="1">
                <a:solidFill>
                  <a:srgbClr val="000000"/>
                </a:solidFill>
              </a:rPr>
            </a:br>
            <a:r>
              <a:rPr lang="en-US" altLang="en-US" sz="3418" b="1">
                <a:solidFill>
                  <a:srgbClr val="000000"/>
                </a:solidFill>
              </a:rPr>
              <a:t>the poster title and headers:</a:t>
            </a:r>
          </a:p>
          <a:p>
            <a:pPr eaLnBrk="1" hangingPunct="1">
              <a:spcBef>
                <a:spcPts val="1579"/>
              </a:spcBef>
              <a:buNone/>
            </a:pPr>
            <a:r>
              <a:rPr lang="en-US" altLang="en-US" sz="3418">
                <a:solidFill>
                  <a:srgbClr val="000000"/>
                </a:solidFill>
              </a:rPr>
              <a:t>Right click on the bar and select </a:t>
            </a:r>
            <a:r>
              <a:rPr lang="en-US" altLang="en-US" sz="3418" b="1">
                <a:solidFill>
                  <a:srgbClr val="000000"/>
                </a:solidFill>
              </a:rPr>
              <a:t>Format Autoshape</a:t>
            </a:r>
            <a:r>
              <a:rPr lang="en-US" altLang="en-US" sz="3418">
                <a:solidFill>
                  <a:srgbClr val="000000"/>
                </a:solidFill>
              </a:rPr>
              <a:t>. When the pop-up window comes up, select your color under “</a:t>
            </a:r>
            <a:r>
              <a:rPr lang="en-US" altLang="en-US" sz="3418" b="1">
                <a:solidFill>
                  <a:srgbClr val="006AB2"/>
                </a:solidFill>
              </a:rPr>
              <a:t>Fill</a:t>
            </a:r>
            <a:r>
              <a:rPr lang="en-US" altLang="en-US" sz="3418">
                <a:solidFill>
                  <a:srgbClr val="000000"/>
                </a:solidFill>
              </a:rPr>
              <a:t>” and then “</a:t>
            </a:r>
            <a:r>
              <a:rPr lang="en-US" altLang="en-US" sz="3418" b="1">
                <a:solidFill>
                  <a:srgbClr val="006AB2"/>
                </a:solidFill>
              </a:rPr>
              <a:t>Color</a:t>
            </a:r>
            <a:r>
              <a:rPr lang="en-US" altLang="en-US" sz="3418">
                <a:solidFill>
                  <a:srgbClr val="000000"/>
                </a:solidFill>
              </a:rPr>
              <a:t>” menu. For more effects select Fill Effects under the Color option.</a:t>
            </a:r>
          </a:p>
          <a:p>
            <a:pPr algn="ctr" eaLnBrk="1" hangingPunct="1">
              <a:spcBef>
                <a:spcPts val="1579"/>
              </a:spcBef>
              <a:buNone/>
            </a:pPr>
            <a:r>
              <a:rPr lang="en-US" altLang="en-US" sz="3418">
                <a:solidFill>
                  <a:srgbClr val="000000"/>
                </a:solidFill>
              </a:rPr>
              <a:t>(Delete this box when inserting your text or image. This is only a reminder.)   </a:t>
            </a:r>
          </a:p>
        </p:txBody>
      </p:sp>
      <p:sp>
        <p:nvSpPr>
          <p:cNvPr id="50" name="Text Box 27"/>
          <p:cNvSpPr txBox="1">
            <a:spLocks noChangeArrowheads="1"/>
          </p:cNvSpPr>
          <p:nvPr/>
        </p:nvSpPr>
        <p:spPr bwMode="auto">
          <a:xfrm>
            <a:off x="48399257" y="22356760"/>
            <a:ext cx="10855895" cy="4574381"/>
          </a:xfrm>
          <a:prstGeom prst="rect">
            <a:avLst/>
          </a:prstGeom>
          <a:solidFill>
            <a:schemeClr val="bg1"/>
          </a:solidFill>
          <a:ln w="28440">
            <a:solidFill>
              <a:srgbClr val="006AB2"/>
            </a:solidFill>
            <a:miter lim="800000"/>
            <a:headEnd/>
            <a:tailEnd/>
          </a:ln>
        </p:spPr>
        <p:txBody>
          <a:bodyPr lIns="113931" tIns="115754" rIns="113931" bIns="115754">
            <a:spAutoFit/>
          </a:bodyPr>
          <a:lstStyle>
            <a:lvl1pPr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5100">
                <a:solidFill>
                  <a:schemeClr val="tx1"/>
                </a:solidFill>
                <a:latin typeface="Calibri" pitchFamily="34" charset="0"/>
              </a:defRPr>
            </a:lvl1pPr>
            <a:lvl2pPr marL="742950" indent="-28575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3200">
                <a:solidFill>
                  <a:schemeClr val="tx1"/>
                </a:solidFill>
                <a:latin typeface="Calibri" pitchFamily="34" charset="0"/>
              </a:defRPr>
            </a:lvl2pPr>
            <a:lvl3pPr marL="11430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1300">
                <a:solidFill>
                  <a:schemeClr val="tx1"/>
                </a:solidFill>
                <a:latin typeface="Calibri" pitchFamily="34" charset="0"/>
              </a:defRPr>
            </a:lvl3pPr>
            <a:lvl4pPr marL="16002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4pPr>
            <a:lvl5pPr marL="2057400" indent="-228600" eaLnBrk="0" hangingPunct="0">
              <a:spcBef>
                <a:spcPct val="20000"/>
              </a:spcBef>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itchFamily="34" charset="0"/>
              </a:defRPr>
            </a:lvl9pPr>
          </a:lstStyle>
          <a:p>
            <a:pPr algn="ctr" eaLnBrk="1" hangingPunct="1">
              <a:spcBef>
                <a:spcPts val="3169"/>
              </a:spcBef>
              <a:buNone/>
            </a:pPr>
            <a:r>
              <a:rPr lang="en-CA" altLang="en-US" sz="5032" b="1" dirty="0">
                <a:solidFill>
                  <a:srgbClr val="006AB2"/>
                </a:solidFill>
              </a:rPr>
              <a:t>Tips for Excel Charts</a:t>
            </a:r>
          </a:p>
          <a:p>
            <a:pPr eaLnBrk="1" hangingPunct="1">
              <a:spcBef>
                <a:spcPts val="1579"/>
              </a:spcBef>
              <a:buNone/>
            </a:pPr>
            <a:r>
              <a:rPr lang="en-CA" altLang="en-US" sz="3418" dirty="0">
                <a:solidFill>
                  <a:srgbClr val="000000"/>
                </a:solidFill>
              </a:rPr>
              <a:t>Copy and paste your Excel chart. The chart can be stretched to fit as required. If you need to edits parts of the chart, we recommend you edit the original chart in Excel, then re-paste the new chart.</a:t>
            </a:r>
          </a:p>
          <a:p>
            <a:pPr algn="ctr" eaLnBrk="1" hangingPunct="1">
              <a:spcBef>
                <a:spcPts val="1579"/>
              </a:spcBef>
              <a:buNone/>
            </a:pPr>
            <a:r>
              <a:rPr lang="en-CA" altLang="en-US" sz="3418" dirty="0">
                <a:solidFill>
                  <a:srgbClr val="000000"/>
                </a:solidFill>
              </a:rPr>
              <a:t>(Delete this box when inserting your text or image. This is only a reminder.)</a:t>
            </a:r>
          </a:p>
        </p:txBody>
      </p:sp>
      <p:sp>
        <p:nvSpPr>
          <p:cNvPr id="2" name="TextBox 1">
            <a:extLst>
              <a:ext uri="{FF2B5EF4-FFF2-40B4-BE49-F238E27FC236}">
                <a16:creationId xmlns:a16="http://schemas.microsoft.com/office/drawing/2014/main" id="{846B7F45-1740-0843-8754-1F6FB8BA3803}"/>
              </a:ext>
            </a:extLst>
          </p:cNvPr>
          <p:cNvSpPr txBox="1"/>
          <p:nvPr/>
        </p:nvSpPr>
        <p:spPr>
          <a:xfrm>
            <a:off x="8682018" y="478219"/>
            <a:ext cx="33084403" cy="1739259"/>
          </a:xfrm>
          <a:prstGeom prst="rect">
            <a:avLst/>
          </a:prstGeom>
          <a:noFill/>
        </p:spPr>
        <p:txBody>
          <a:bodyPr wrap="square" rtlCol="0">
            <a:spAutoFit/>
          </a:bodyPr>
          <a:lstStyle/>
          <a:p>
            <a:r>
              <a:rPr lang="en-NL" sz="10702" b="1" dirty="0">
                <a:solidFill>
                  <a:schemeClr val="bg1"/>
                </a:solidFill>
              </a:rPr>
              <a:t>Poster title goes here</a:t>
            </a:r>
          </a:p>
        </p:txBody>
      </p:sp>
      <p:sp>
        <p:nvSpPr>
          <p:cNvPr id="47" name="TextBox 10"/>
          <p:cNvSpPr txBox="1">
            <a:spLocks noChangeArrowheads="1"/>
          </p:cNvSpPr>
          <p:nvPr/>
        </p:nvSpPr>
        <p:spPr bwMode="auto">
          <a:xfrm>
            <a:off x="40670318" y="279297"/>
            <a:ext cx="6358214" cy="23207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r>
              <a:rPr lang="fr-CA" altLang="en-US" sz="6267" dirty="0">
                <a:solidFill>
                  <a:schemeClr val="bg1"/>
                </a:solidFill>
              </a:rPr>
              <a:t>Insert </a:t>
            </a:r>
            <a:r>
              <a:rPr lang="fr-CA" altLang="en-US" sz="6267" dirty="0" err="1">
                <a:solidFill>
                  <a:schemeClr val="bg1"/>
                </a:solidFill>
              </a:rPr>
              <a:t>your</a:t>
            </a:r>
            <a:r>
              <a:rPr lang="fr-CA" altLang="en-US" sz="6267" dirty="0">
                <a:solidFill>
                  <a:schemeClr val="bg1"/>
                </a:solidFill>
              </a:rPr>
              <a:t> </a:t>
            </a:r>
          </a:p>
          <a:p>
            <a:pPr algn="ctr" eaLnBrk="1" hangingPunct="1">
              <a:spcBef>
                <a:spcPct val="0"/>
              </a:spcBef>
              <a:buFontTx/>
              <a:buNone/>
            </a:pPr>
            <a:r>
              <a:rPr lang="fr-CA" altLang="en-US" sz="6267" dirty="0">
                <a:solidFill>
                  <a:schemeClr val="bg1"/>
                </a:solidFill>
              </a:rPr>
              <a:t>Logo</a:t>
            </a:r>
            <a:endParaRPr lang="en-US" altLang="en-US" sz="6267" dirty="0">
              <a:solidFill>
                <a:schemeClr val="bg1"/>
              </a:solidFill>
            </a:endParaRPr>
          </a:p>
        </p:txBody>
      </p:sp>
      <p:sp>
        <p:nvSpPr>
          <p:cNvPr id="24" name="Text Box 40">
            <a:extLst>
              <a:ext uri="{FF2B5EF4-FFF2-40B4-BE49-F238E27FC236}">
                <a16:creationId xmlns:a16="http://schemas.microsoft.com/office/drawing/2014/main" id="{CAA79BDF-7AB3-574D-8199-281723F19E1A}"/>
              </a:ext>
            </a:extLst>
          </p:cNvPr>
          <p:cNvSpPr txBox="1">
            <a:spLocks noChangeArrowheads="1"/>
          </p:cNvSpPr>
          <p:nvPr/>
        </p:nvSpPr>
        <p:spPr bwMode="auto">
          <a:xfrm>
            <a:off x="19960760" y="2720245"/>
            <a:ext cx="21824573" cy="120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08515" tIns="408515" rIns="408515" bIns="408373"/>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050" b="1" dirty="0">
                <a:solidFill>
                  <a:schemeClr val="bg1">
                    <a:lumMod val="65000"/>
                  </a:schemeClr>
                </a:solidFill>
                <a:latin typeface="+mn-lt"/>
                <a:cs typeface="Times New Roman" panose="02020603050405020304" pitchFamily="18" charset="0"/>
              </a:rPr>
              <a:t>e.g. </a:t>
            </a:r>
            <a:r>
              <a:rPr lang="en-AU" sz="3050" b="1" u="sng" dirty="0">
                <a:solidFill>
                  <a:schemeClr val="bg1">
                    <a:lumMod val="65000"/>
                  </a:schemeClr>
                </a:solidFill>
                <a:latin typeface="+mn-lt"/>
                <a:cs typeface="Times New Roman" panose="02020603050405020304" pitchFamily="18" charset="0"/>
              </a:rPr>
              <a:t>B. SMITH</a:t>
            </a:r>
            <a:r>
              <a:rPr lang="en-US" sz="3050" b="1" u="sng" baseline="30000" dirty="0">
                <a:solidFill>
                  <a:schemeClr val="bg1">
                    <a:lumMod val="65000"/>
                  </a:schemeClr>
                </a:solidFill>
                <a:latin typeface="+mn-lt"/>
                <a:ea typeface="Times New Roman"/>
              </a:rPr>
              <a:t> </a:t>
            </a:r>
            <a:r>
              <a:rPr lang="en-US" sz="3050" b="1" baseline="30000" dirty="0">
                <a:solidFill>
                  <a:schemeClr val="bg1">
                    <a:lumMod val="65000"/>
                  </a:schemeClr>
                </a:solidFill>
                <a:latin typeface="+mn-lt"/>
                <a:ea typeface="Times New Roman"/>
              </a:rPr>
              <a:t>1</a:t>
            </a:r>
            <a:r>
              <a:rPr lang="en-AU" sz="3050" b="1" dirty="0">
                <a:solidFill>
                  <a:schemeClr val="bg1">
                    <a:lumMod val="65000"/>
                  </a:schemeClr>
                </a:solidFill>
                <a:latin typeface="+mn-lt"/>
                <a:cs typeface="Times New Roman" panose="02020603050405020304" pitchFamily="18" charset="0"/>
              </a:rPr>
              <a:t>, N. HARRISON</a:t>
            </a:r>
            <a:r>
              <a:rPr lang="en-US" sz="3050" b="1" baseline="30000" dirty="0">
                <a:solidFill>
                  <a:schemeClr val="bg1">
                    <a:lumMod val="65000"/>
                  </a:schemeClr>
                </a:solidFill>
                <a:latin typeface="+mn-lt"/>
                <a:ea typeface="Times New Roman"/>
              </a:rPr>
              <a:t> 2 </a:t>
            </a:r>
            <a:r>
              <a:rPr lang="en-US" sz="3050" b="1" baseline="30000" dirty="0">
                <a:solidFill>
                  <a:schemeClr val="bg1">
                    <a:lumMod val="65000"/>
                  </a:schemeClr>
                </a:solidFill>
                <a:latin typeface="+mn-lt"/>
              </a:rPr>
              <a:t>2</a:t>
            </a:r>
            <a:r>
              <a:rPr lang="en-AU" sz="3050" b="1" dirty="0">
                <a:solidFill>
                  <a:schemeClr val="bg1">
                    <a:lumMod val="65000"/>
                  </a:schemeClr>
                </a:solidFill>
                <a:latin typeface="+mn-lt"/>
                <a:cs typeface="Times New Roman" panose="02020603050405020304" pitchFamily="18" charset="0"/>
              </a:rPr>
              <a:t> and P. MATTHEWS</a:t>
            </a:r>
            <a:r>
              <a:rPr lang="en-US" sz="3050" b="1" baseline="30000" dirty="0">
                <a:solidFill>
                  <a:schemeClr val="bg1">
                    <a:lumMod val="65000"/>
                  </a:schemeClr>
                </a:solidFill>
                <a:latin typeface="+mn-lt"/>
                <a:ea typeface="Times New Roman"/>
              </a:rPr>
              <a:t>2</a:t>
            </a:r>
            <a:r>
              <a:rPr lang="en-AU" sz="3050" b="1" baseline="30000" dirty="0">
                <a:solidFill>
                  <a:schemeClr val="bg1">
                    <a:lumMod val="65000"/>
                  </a:schemeClr>
                </a:solidFill>
                <a:latin typeface="+mn-lt"/>
                <a:ea typeface="Times New Roman"/>
                <a:cs typeface="Times New Roman" panose="02020603050405020304" pitchFamily="18" charset="0"/>
              </a:rPr>
              <a:t>	</a:t>
            </a:r>
            <a:r>
              <a:rPr lang="en-AU" sz="3050" baseline="30000" dirty="0">
                <a:solidFill>
                  <a:schemeClr val="bg1">
                    <a:lumMod val="65000"/>
                  </a:schemeClr>
                </a:solidFill>
                <a:latin typeface="+mn-lt"/>
                <a:ea typeface="Times New Roman"/>
                <a:cs typeface="Times New Roman" panose="02020603050405020304" pitchFamily="18" charset="0"/>
              </a:rPr>
              <a:t>			</a:t>
            </a:r>
            <a:r>
              <a:rPr lang="en-AU" sz="3050" b="1" dirty="0">
                <a:solidFill>
                  <a:schemeClr val="bg1">
                    <a:lumMod val="65000"/>
                  </a:schemeClr>
                </a:solidFill>
                <a:latin typeface="+mn-lt"/>
                <a:ea typeface="Times New Roman"/>
                <a:cs typeface="Times New Roman" panose="02020603050405020304" pitchFamily="18" charset="0"/>
              </a:rPr>
              <a:t>/</a:t>
            </a:r>
            <a:r>
              <a:rPr lang="en-AU" sz="3050" dirty="0">
                <a:solidFill>
                  <a:schemeClr val="bg1">
                    <a:lumMod val="65000"/>
                  </a:schemeClr>
                </a:solidFill>
                <a:latin typeface="+mn-lt"/>
                <a:ea typeface="Times New Roman"/>
                <a:cs typeface="Times New Roman" panose="02020603050405020304" pitchFamily="18" charset="0"/>
              </a:rPr>
              <a:t>	</a:t>
            </a:r>
            <a:r>
              <a:rPr lang="en-AU" sz="3050" baseline="30000" dirty="0">
                <a:solidFill>
                  <a:schemeClr val="bg1">
                    <a:lumMod val="65000"/>
                  </a:schemeClr>
                </a:solidFill>
                <a:latin typeface="+mn-lt"/>
                <a:ea typeface="Times New Roman"/>
                <a:cs typeface="Times New Roman" panose="02020603050405020304" pitchFamily="18" charset="0"/>
              </a:rPr>
              <a:t>		</a:t>
            </a:r>
            <a:r>
              <a:rPr lang="en-AU" sz="3050" dirty="0">
                <a:solidFill>
                  <a:schemeClr val="bg1">
                    <a:lumMod val="65000"/>
                  </a:schemeClr>
                </a:solidFill>
                <a:latin typeface="+mn-lt"/>
                <a:cs typeface="Times New Roman" panose="02020603050405020304" pitchFamily="18" charset="0"/>
              </a:rPr>
              <a:t>1 University of …   |   2 Royal Hospital…</a:t>
            </a:r>
          </a:p>
        </p:txBody>
      </p:sp>
      <p:sp>
        <p:nvSpPr>
          <p:cNvPr id="28" name="Text Box 40"/>
          <p:cNvSpPr txBox="1">
            <a:spLocks noChangeArrowheads="1"/>
          </p:cNvSpPr>
          <p:nvPr/>
        </p:nvSpPr>
        <p:spPr bwMode="auto">
          <a:xfrm>
            <a:off x="1464041" y="2744489"/>
            <a:ext cx="22246801" cy="120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08515" tIns="408515" rIns="408515" bIns="40851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050" b="1" dirty="0">
                <a:solidFill>
                  <a:schemeClr val="bg1"/>
                </a:solidFill>
                <a:latin typeface="+mn-lt"/>
                <a:cs typeface="Times New Roman" panose="02020603050405020304" pitchFamily="18" charset="0"/>
              </a:rPr>
              <a:t>Authors, FIRST NAME INITIAL, SURNAME, presenting author(s) underlined, Affiliations1 numbered in superscript</a:t>
            </a:r>
          </a:p>
        </p:txBody>
      </p:sp>
    </p:spTree>
    <p:extLst>
      <p:ext uri="{BB962C8B-B14F-4D97-AF65-F5344CB8AC3E}">
        <p14:creationId xmlns:p14="http://schemas.microsoft.com/office/powerpoint/2010/main" val="32667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3" ma:contentTypeDescription="Create a new document." ma:contentTypeScope="" ma:versionID="6c9b52d516cba222ec7f2a2e334d2d58">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cfb95d34ff65159f74c4d40fb51c4f26"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872B22-7C9F-45F9-9451-796111C5C3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058F92-3E62-4A48-B6D9-8F96DF754AFB}">
  <ds:schemaRefs>
    <ds:schemaRef ds:uri="http://schemas.microsoft.com/sharepoint/v3/contenttype/forms"/>
  </ds:schemaRefs>
</ds:datastoreItem>
</file>

<file path=customXml/itemProps3.xml><?xml version="1.0" encoding="utf-8"?>
<ds:datastoreItem xmlns:ds="http://schemas.openxmlformats.org/officeDocument/2006/customXml" ds:itemID="{1574BC06-6BE7-4CC7-AE2A-029003127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76f-f798-4b57-b2d0-1634e043936f"/>
    <ds:schemaRef ds:uri="f6b26cdf-43c8-4835-ad31-95a98fdd9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4869</TotalTime>
  <Words>893</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dc:creator>
  <cp:lastModifiedBy>Maarten Dane</cp:lastModifiedBy>
  <cp:revision>35</cp:revision>
  <dcterms:created xsi:type="dcterms:W3CDTF">2016-04-12T23:37:13Z</dcterms:created>
  <dcterms:modified xsi:type="dcterms:W3CDTF">2022-05-06T14:38:39Z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Order">
    <vt:r8>11371400</vt:r8>
  </property>
</Properties>
</file>