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  <p:sldId id="260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8" autoAdjust="0"/>
    <p:restoredTop sz="94637"/>
  </p:normalViewPr>
  <p:slideViewPr>
    <p:cSldViewPr snapToGrid="0" showGuides="1">
      <p:cViewPr varScale="1">
        <p:scale>
          <a:sx n="147" d="100"/>
          <a:sy n="147" d="100"/>
        </p:scale>
        <p:origin x="299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1AB0-96D4-0AE6-6345-E0772E756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186A4-7A2F-2C42-A7D8-EC2059B85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9F19A-7964-66CE-4CBD-88BA805F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8E0-E994-4110-B890-06EAAAF8D200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6B62E-510B-8450-9A64-14A08E07B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F9478F-8386-9A22-5440-B487267AA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8D42-D4FC-40A3-8A4F-AD68650786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991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475C8-46B9-E00E-0A30-7E3493AD7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832223-7CE8-5DD2-E079-3C113428FB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93491-4EA5-22B7-C11D-1EADDECF7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8E0-E994-4110-B890-06EAAAF8D200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FF864-D1D4-698A-B0AE-66A0024E7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74A54-CEBA-31A3-16AD-84773372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8D42-D4FC-40A3-8A4F-AD68650786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046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E893B3-5679-39AA-36C1-B4EB3BBABB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DDA9E4-7F31-6D7B-C4AB-5D2E21794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F514D-812D-FAC1-C05E-4E2D8CE5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8E0-E994-4110-B890-06EAAAF8D200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508F1-A7A4-4714-B9E9-234C7F05D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4EA92D-7E2E-66CA-6501-43F9B5CF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8D42-D4FC-40A3-8A4F-AD68650786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761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9AB9E-C334-95BD-4255-D0020457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8D241-17C0-5F62-AD69-C50E2D91A2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1219B-1288-B37E-4186-23AD9657C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8E0-E994-4110-B890-06EAAAF8D200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BF3F3-D78F-19CD-CBCD-998C70DC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E8A8CE-81C4-0D40-C200-24DB7952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8D42-D4FC-40A3-8A4F-AD68650786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6505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9E319-D1C5-290F-5F9E-DE45A7ED2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BC276D-A098-EB9F-DD21-9CA940A6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564305-0A07-EAB7-2F4D-FD3A17C4C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8E0-E994-4110-B890-06EAAAF8D200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3DECB3-51BD-823A-4DBB-545B1AD6F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C07EA-C2C5-B110-64FE-16F811BF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8D42-D4FC-40A3-8A4F-AD68650786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22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88C95-5ADE-25F8-884C-CE533FFBF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F2322-8A64-96D7-4DE6-D871BA501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22994-65F4-DB5A-E94C-BD63D2250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C4858-EF26-177C-9BC5-A90E49109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8E0-E994-4110-B890-06EAAAF8D200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3D53C0-CFAE-5E60-08A4-7CD081798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DAEB83-69E5-42A6-A272-C108AB5C5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8D42-D4FC-40A3-8A4F-AD68650786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107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DF4D1-6AAC-B168-95E3-A4038868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5B5DD-F11E-BCAD-D25C-4933FD20A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FCCB57-2577-BC4C-7C36-B49471538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24B445-084F-E2C9-88FA-97A3C7833A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B99EF-95E1-9020-AAB2-FC259F0D6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FFA4B1-ED8C-C011-38FA-63B02D454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8E0-E994-4110-B890-06EAAAF8D200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1D3914-FDF7-795C-A31D-D6EBCDDEB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5039D8-0256-D50B-1817-233788BF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8D42-D4FC-40A3-8A4F-AD68650786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8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53BE5-52A4-D105-7685-90A8D793D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7CC10D-007D-49F4-4A43-EECA4C05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8E0-E994-4110-B890-06EAAAF8D200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63A962-F49A-D61E-BD5A-D831BCDD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14B77-2AAB-B806-E255-9BA6C49CB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8D42-D4FC-40A3-8A4F-AD68650786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743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E65AA7-55A6-ACD6-A4CE-915CADD3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8E0-E994-4110-B890-06EAAAF8D200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5F639B-59E9-FEA7-E997-88DA29D9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5756B3-EA27-F775-0820-E983631D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8D42-D4FC-40A3-8A4F-AD68650786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267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ADD8F-2541-096D-8F93-D8A4D2D1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A235F-3E49-F6BC-82DB-6458E1C6E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B4B1DB-D386-8759-25DF-A66050B0F2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646A05-FBE9-2777-62AB-F89B1D4D0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8E0-E994-4110-B890-06EAAAF8D200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B85E0-D503-F526-5F94-602941195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01471-D2E0-6048-79CE-A8237511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8D42-D4FC-40A3-8A4F-AD68650786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119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59DB1-57DE-07AA-66AF-579D68228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C2C0DD-09AA-F1A1-A712-1C9883BBC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6D517-9CA8-C51A-2901-E7C9AABF0C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63F1B0-F007-7F77-6C1D-349380CAE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A38E0-E994-4110-B890-06EAAAF8D200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B2D0D-09F1-4498-6D46-4F26A8BB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85FBB-FC84-CAE4-93CC-B0CC91387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A8D42-D4FC-40A3-8A4F-AD68650786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14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lines on a black background&#10;&#10;Description automatically generated">
            <a:extLst>
              <a:ext uri="{FF2B5EF4-FFF2-40B4-BE49-F238E27FC236}">
                <a16:creationId xmlns:a16="http://schemas.microsoft.com/office/drawing/2014/main" id="{CD980973-3E00-5052-6BE4-F52DA1DAE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81"/>
          <a:stretch/>
        </p:blipFill>
        <p:spPr>
          <a:xfrm>
            <a:off x="0" y="3852908"/>
            <a:ext cx="12192000" cy="3005091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715A92-BD65-7525-7A9F-D900560BF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950"/>
            <a:ext cx="10515600" cy="948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D7453-F377-AADB-C9E6-DFECB1701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5357"/>
            <a:ext cx="10515600" cy="4351338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A5DB2-2E92-8DB3-EFA6-03CE88C23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6A38E0-E994-4110-B890-06EAAAF8D200}" type="datetimeFigureOut">
              <a:rPr lang="de-DE" smtClean="0"/>
              <a:t>23.04.2024</a:t>
            </a:fld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0BFFF-9774-FD22-28C1-4BF035709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49A8D42-D4FC-40A3-8A4F-AD686507867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41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1"/>
          </a:solidFill>
          <a:latin typeface="DIN 2014" panose="020B050402020202020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DIN 2014" panose="020B0504020202020204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DIN 2014" panose="020B0504020202020204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DIN 2014" panose="020B0504020202020204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2014" panose="020B0504020202020204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DIN 2014" panose="020B0504020202020204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orange background with white text&#10;&#10;Description automatically generated">
            <a:extLst>
              <a:ext uri="{FF2B5EF4-FFF2-40B4-BE49-F238E27FC236}">
                <a16:creationId xmlns:a16="http://schemas.microsoft.com/office/drawing/2014/main" id="{49B6DE41-F306-5121-A325-D4A7BDF1D8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D715-805A-E354-5692-BCBE69666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094E5-7041-B57D-7D94-DEA1BDCAD2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835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b6f976f-f798-4b57-b2d0-1634e043936f">
      <Terms xmlns="http://schemas.microsoft.com/office/infopath/2007/PartnerControls"/>
    </lcf76f155ced4ddcb4097134ff3c332f>
    <TaxCatchAll xmlns="f6b26cdf-43c8-4835-ad31-95a98fdd9fde" xsi:nil="true"/>
  </documentManagement>
</p:properties>
</file>

<file path=customXml/itemProps1.xml><?xml version="1.0" encoding="utf-8"?>
<ds:datastoreItem xmlns:ds="http://schemas.openxmlformats.org/officeDocument/2006/customXml" ds:itemID="{8E073D30-EFB7-47F6-A741-0348B2096958}"/>
</file>

<file path=customXml/itemProps2.xml><?xml version="1.0" encoding="utf-8"?>
<ds:datastoreItem xmlns:ds="http://schemas.openxmlformats.org/officeDocument/2006/customXml" ds:itemID="{25173CA9-DF74-4472-B800-6702158841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BE4FAA-CE4B-4721-9840-876B03123EB2}">
  <ds:schemaRefs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1039bc88-f513-4230-924e-bbe84ec68082"/>
    <ds:schemaRef ds:uri="http://schemas.microsoft.com/office/infopath/2007/PartnerControls"/>
    <ds:schemaRef ds:uri="81a186b4-6d38-42d2-b7f2-e546a3e522b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DIN 2014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 Pauly</dc:creator>
  <cp:lastModifiedBy>Max Pauly</cp:lastModifiedBy>
  <cp:revision>17</cp:revision>
  <dcterms:created xsi:type="dcterms:W3CDTF">2024-03-27T09:27:07Z</dcterms:created>
  <dcterms:modified xsi:type="dcterms:W3CDTF">2024-04-23T08:29:09Z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0x01010000C612AC7C933B4089C98E5555607082</vt:lpwstr>
  </property>
</Properties>
</file>