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258" r:id="rId5"/>
    <p:sldId id="260" r:id="rId6"/>
    <p:sldId id="261" r:id="rId7"/>
    <p:sldId id="269" r:id="rId8"/>
    <p:sldId id="267" r:id="rId9"/>
    <p:sldId id="268" r:id="rId10"/>
  </p:sldIdLst>
  <p:sldSz cx="12192000" cy="6858000"/>
  <p:notesSz cx="12192000" cy="6858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4F3"/>
    <a:srgbClr val="14124F"/>
    <a:srgbClr val="76FFFF"/>
    <a:srgbClr val="005193"/>
    <a:srgbClr val="D9E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EF83EC-9112-46BD-8028-257480BB45ED}" v="1" dt="2024-05-01T14:32:05.03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4"/>
    <p:restoredTop sz="94673"/>
  </p:normalViewPr>
  <p:slideViewPr>
    <p:cSldViewPr>
      <p:cViewPr varScale="1">
        <p:scale>
          <a:sx n="78" d="100"/>
          <a:sy n="78" d="100"/>
        </p:scale>
        <p:origin x="1162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y Cheng" userId="4bae7103-99fb-4a22-857c-1b8f673d9c6f" providerId="ADAL" clId="{C4DA2E44-9141-4489-8332-E22D39C50843}"/>
    <pc:docChg chg="undo custSel modSld">
      <pc:chgData name="Vicky Cheng" userId="4bae7103-99fb-4a22-857c-1b8f673d9c6f" providerId="ADAL" clId="{C4DA2E44-9141-4489-8332-E22D39C50843}" dt="2024-04-16T14:17:56.860" v="101" actId="478"/>
      <pc:docMkLst>
        <pc:docMk/>
      </pc:docMkLst>
      <pc:sldChg chg="addSp delSp modSp mod">
        <pc:chgData name="Vicky Cheng" userId="4bae7103-99fb-4a22-857c-1b8f673d9c6f" providerId="ADAL" clId="{C4DA2E44-9141-4489-8332-E22D39C50843}" dt="2024-04-16T14:17:56.860" v="101" actId="478"/>
        <pc:sldMkLst>
          <pc:docMk/>
          <pc:sldMk cId="3751219154" sldId="268"/>
        </pc:sldMkLst>
        <pc:graphicFrameChg chg="add del mod modGraphic">
          <ac:chgData name="Vicky Cheng" userId="4bae7103-99fb-4a22-857c-1b8f673d9c6f" providerId="ADAL" clId="{C4DA2E44-9141-4489-8332-E22D39C50843}" dt="2024-04-16T14:17:56.860" v="101" actId="478"/>
          <ac:graphicFrameMkLst>
            <pc:docMk/>
            <pc:sldMk cId="3751219154" sldId="268"/>
            <ac:graphicFrameMk id="2" creationId="{9027653D-0B46-4A11-8A9F-13115AE081B0}"/>
          </ac:graphicFrameMkLst>
        </pc:graphicFrameChg>
      </pc:sldChg>
    </pc:docChg>
  </pc:docChgLst>
  <pc:docChgLst>
    <pc:chgData name="Vicky Cheng" userId="4bae7103-99fb-4a22-857c-1b8f673d9c6f" providerId="ADAL" clId="{A5EF83EC-9112-46BD-8028-257480BB45ED}"/>
    <pc:docChg chg="addSld modSld">
      <pc:chgData name="Vicky Cheng" userId="4bae7103-99fb-4a22-857c-1b8f673d9c6f" providerId="ADAL" clId="{A5EF83EC-9112-46BD-8028-257480BB45ED}" dt="2024-05-01T14:32:50.525" v="66" actId="20577"/>
      <pc:docMkLst>
        <pc:docMk/>
      </pc:docMkLst>
      <pc:sldChg chg="modSp add mod">
        <pc:chgData name="Vicky Cheng" userId="4bae7103-99fb-4a22-857c-1b8f673d9c6f" providerId="ADAL" clId="{A5EF83EC-9112-46BD-8028-257480BB45ED}" dt="2024-05-01T14:32:50.525" v="66" actId="20577"/>
        <pc:sldMkLst>
          <pc:docMk/>
          <pc:sldMk cId="1270894144" sldId="269"/>
        </pc:sldMkLst>
        <pc:spChg chg="mod">
          <ac:chgData name="Vicky Cheng" userId="4bae7103-99fb-4a22-857c-1b8f673d9c6f" providerId="ADAL" clId="{A5EF83EC-9112-46BD-8028-257480BB45ED}" dt="2024-05-01T14:32:18.207" v="26" actId="20577"/>
          <ac:spMkLst>
            <pc:docMk/>
            <pc:sldMk cId="1270894144" sldId="269"/>
            <ac:spMk id="2" creationId="{196D4721-420E-8F41-8486-E03F6DA05996}"/>
          </ac:spMkLst>
        </pc:spChg>
        <pc:spChg chg="mod">
          <ac:chgData name="Vicky Cheng" userId="4bae7103-99fb-4a22-857c-1b8f673d9c6f" providerId="ADAL" clId="{A5EF83EC-9112-46BD-8028-257480BB45ED}" dt="2024-05-01T14:32:50.525" v="66" actId="20577"/>
          <ac:spMkLst>
            <pc:docMk/>
            <pc:sldMk cId="1270894144" sldId="269"/>
            <ac:spMk id="3" creationId="{CAFDC9ED-55EA-C943-B8B5-A5F88968A8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29CA7-1BAA-814D-B157-C71FBE13B817}" type="datetimeFigureOut">
              <a:rPr lang="en-NL" smtClean="0"/>
              <a:t>01/05/2024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26A51-3A15-0C46-96CA-BB96E707F92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93094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9" name="object 766">
            <a:extLst>
              <a:ext uri="{FF2B5EF4-FFF2-40B4-BE49-F238E27FC236}">
                <a16:creationId xmlns:a16="http://schemas.microsoft.com/office/drawing/2014/main" id="{2DCB0449-851F-2C43-8FC8-6C6F94BBE1F5}"/>
              </a:ext>
            </a:extLst>
          </p:cNvPr>
          <p:cNvSpPr/>
          <p:nvPr/>
        </p:nvSpPr>
        <p:spPr>
          <a:xfrm>
            <a:off x="0" y="0"/>
            <a:ext cx="2805430" cy="1307465"/>
          </a:xfrm>
          <a:custGeom>
            <a:avLst/>
            <a:gdLst/>
            <a:ahLst/>
            <a:cxnLst/>
            <a:rect l="l" t="t" r="r" b="b"/>
            <a:pathLst>
              <a:path w="2805430" h="1307465">
                <a:moveTo>
                  <a:pt x="2805036" y="0"/>
                </a:moveTo>
                <a:lnTo>
                  <a:pt x="0" y="0"/>
                </a:lnTo>
                <a:lnTo>
                  <a:pt x="0" y="1307312"/>
                </a:lnTo>
                <a:lnTo>
                  <a:pt x="2367826" y="1307312"/>
                </a:lnTo>
                <a:lnTo>
                  <a:pt x="28050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0C1BE73D-FFA5-C547-80BE-38D0AE619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6AD35556-59AA-AE48-A323-6F12AD915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33800" cy="16426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>
            <a:extLst>
              <a:ext uri="{FF2B5EF4-FFF2-40B4-BE49-F238E27FC236}">
                <a16:creationId xmlns:a16="http://schemas.microsoft.com/office/drawing/2014/main" id="{619190F4-38AD-1D4E-990F-118EC3572D26}"/>
              </a:ext>
            </a:extLst>
          </p:cNvPr>
          <p:cNvSpPr/>
          <p:nvPr userDrawn="1"/>
        </p:nvSpPr>
        <p:spPr>
          <a:xfrm>
            <a:off x="0" y="13252"/>
            <a:ext cx="12193270" cy="6228000"/>
          </a:xfrm>
          <a:custGeom>
            <a:avLst/>
            <a:gdLst/>
            <a:ahLst/>
            <a:cxnLst/>
            <a:rect l="l" t="t" r="r" b="b"/>
            <a:pathLst>
              <a:path w="12193270" h="6199505">
                <a:moveTo>
                  <a:pt x="12193206" y="0"/>
                </a:moveTo>
                <a:lnTo>
                  <a:pt x="0" y="0"/>
                </a:lnTo>
                <a:lnTo>
                  <a:pt x="0" y="6199073"/>
                </a:lnTo>
                <a:lnTo>
                  <a:pt x="12193206" y="6199073"/>
                </a:lnTo>
                <a:lnTo>
                  <a:pt x="12193206" y="0"/>
                </a:lnTo>
                <a:close/>
              </a:path>
            </a:pathLst>
          </a:custGeom>
          <a:solidFill>
            <a:srgbClr val="14124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415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 lang="en-NL"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 lang="en-NL"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 lang="en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>
            <a:extLst>
              <a:ext uri="{FF2B5EF4-FFF2-40B4-BE49-F238E27FC236}">
                <a16:creationId xmlns:a16="http://schemas.microsoft.com/office/drawing/2014/main" id="{619190F4-38AD-1D4E-990F-118EC3572D26}"/>
              </a:ext>
            </a:extLst>
          </p:cNvPr>
          <p:cNvSpPr/>
          <p:nvPr userDrawn="1"/>
        </p:nvSpPr>
        <p:spPr>
          <a:xfrm>
            <a:off x="0" y="0"/>
            <a:ext cx="12193270" cy="6191250"/>
          </a:xfrm>
          <a:custGeom>
            <a:avLst/>
            <a:gdLst/>
            <a:ahLst/>
            <a:cxnLst/>
            <a:rect l="l" t="t" r="r" b="b"/>
            <a:pathLst>
              <a:path w="12193270" h="6199505">
                <a:moveTo>
                  <a:pt x="12193206" y="0"/>
                </a:moveTo>
                <a:lnTo>
                  <a:pt x="0" y="0"/>
                </a:lnTo>
                <a:lnTo>
                  <a:pt x="0" y="6199073"/>
                </a:lnTo>
                <a:lnTo>
                  <a:pt x="12193206" y="6199073"/>
                </a:lnTo>
                <a:lnTo>
                  <a:pt x="12193206" y="0"/>
                </a:lnTo>
                <a:close/>
              </a:path>
            </a:pathLst>
          </a:custGeom>
          <a:solidFill>
            <a:srgbClr val="D9E5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573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644AEA-6571-2E47-89B1-F4919AC91EA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4287"/>
            <a:ext cx="12192000" cy="660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2001" y="609600"/>
            <a:ext cx="1082008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lang="en-NL"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001" y="1577340"/>
            <a:ext cx="108200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B9EDB9-C8CB-6C47-A351-395AD0F7C953}"/>
              </a:ext>
            </a:extLst>
          </p:cNvPr>
          <p:cNvCxnSpPr/>
          <p:nvPr userDrawn="1"/>
        </p:nvCxnSpPr>
        <p:spPr>
          <a:xfrm>
            <a:off x="0" y="6194287"/>
            <a:ext cx="12192000" cy="0"/>
          </a:xfrm>
          <a:prstGeom prst="line">
            <a:avLst/>
          </a:prstGeom>
          <a:ln w="19050">
            <a:solidFill>
              <a:srgbClr val="D9E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C7CD91-251F-5A42-80E6-16C870058282}"/>
              </a:ext>
            </a:extLst>
          </p:cNvPr>
          <p:cNvCxnSpPr>
            <a:cxnSpLocks/>
          </p:cNvCxnSpPr>
          <p:nvPr userDrawn="1"/>
        </p:nvCxnSpPr>
        <p:spPr>
          <a:xfrm>
            <a:off x="533400" y="609600"/>
            <a:ext cx="0" cy="492443"/>
          </a:xfrm>
          <a:prstGeom prst="line">
            <a:avLst/>
          </a:prstGeom>
          <a:ln w="63500">
            <a:solidFill>
              <a:srgbClr val="005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4868D9B-E280-7049-93DE-F0D1B73D3FF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62533"/>
            <a:ext cx="1066723" cy="3430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013A59-4EA6-F033-6802-D050CFB0DC49}"/>
              </a:ext>
            </a:extLst>
          </p:cNvPr>
          <p:cNvSpPr/>
          <p:nvPr userDrawn="1"/>
        </p:nvSpPr>
        <p:spPr>
          <a:xfrm>
            <a:off x="10515600" y="6285131"/>
            <a:ext cx="1524000" cy="511311"/>
          </a:xfrm>
          <a:prstGeom prst="rect">
            <a:avLst/>
          </a:prstGeom>
          <a:solidFill>
            <a:srgbClr val="010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39493-804F-9550-41B0-6B18F91D1EA7}"/>
              </a:ext>
            </a:extLst>
          </p:cNvPr>
          <p:cNvSpPr txBox="1"/>
          <p:nvPr userDrawn="1"/>
        </p:nvSpPr>
        <p:spPr>
          <a:xfrm>
            <a:off x="9982200" y="6248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>
                <a:solidFill>
                  <a:schemeClr val="bg1"/>
                </a:solidFill>
              </a:rPr>
              <a:t>EHA Research Conference 2024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2" r:id="rId3"/>
    <p:sldLayoutId id="2147483663" r:id="rId4"/>
    <p:sldLayoutId id="2147483664" r:id="rId5"/>
    <p:sldLayoutId id="2147483667" r:id="rId6"/>
  </p:sldLayoutIdLst>
  <p:txStyles>
    <p:titleStyle>
      <a:lvl1pPr>
        <a:defRPr sz="3200" b="1">
          <a:solidFill>
            <a:srgbClr val="005193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>
        <a:defRPr>
          <a:solidFill>
            <a:srgbClr val="005193"/>
          </a:solidFill>
          <a:latin typeface="+mn-lt"/>
          <a:ea typeface="+mn-ea"/>
          <a:cs typeface="Arial" panose="020B0604020202020204" pitchFamily="34" charset="0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58FC9F3E-E513-8248-8DA8-649342B49C79}"/>
              </a:ext>
            </a:extLst>
          </p:cNvPr>
          <p:cNvSpPr txBox="1">
            <a:spLocks/>
          </p:cNvSpPr>
          <p:nvPr/>
        </p:nvSpPr>
        <p:spPr>
          <a:xfrm>
            <a:off x="896968" y="2133600"/>
            <a:ext cx="4970432" cy="1792157"/>
          </a:xfrm>
          <a:prstGeom prst="rect">
            <a:avLst/>
          </a:prstGeom>
        </p:spPr>
        <p:txBody>
          <a:bodyPr vert="horz" wrap="square" lIns="0" tIns="208915" rIns="0" bIns="0" rtlCol="0">
            <a:spAutoFit/>
          </a:bodyPr>
          <a:lstStyle>
            <a:lvl1pPr>
              <a:defRPr sz="3200" b="1">
                <a:solidFill>
                  <a:srgbClr val="00519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76800"/>
              </a:lnSpc>
              <a:spcBef>
                <a:spcPts val="1645"/>
              </a:spcBef>
            </a:pPr>
            <a:r>
              <a:rPr lang="en-GB" sz="4800" kern="0" spc="5" dirty="0">
                <a:solidFill>
                  <a:schemeClr val="bg1"/>
                </a:solidFill>
                <a:cs typeface="Arial" panose="020B0604020202020204" pitchFamily="34" charset="0"/>
              </a:rPr>
              <a:t>EHA</a:t>
            </a:r>
            <a:r>
              <a:rPr lang="en-GB" sz="4800" kern="0" spc="-7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sz="4800" kern="0" spc="-10" dirty="0">
                <a:solidFill>
                  <a:schemeClr val="bg1"/>
                </a:solidFill>
                <a:cs typeface="Arial" panose="020B0604020202020204" pitchFamily="34" charset="0"/>
              </a:rPr>
              <a:t>Research </a:t>
            </a:r>
            <a:r>
              <a:rPr lang="en-GB" sz="4800" kern="0" spc="-136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sz="4800" kern="0" spc="-5" dirty="0">
                <a:solidFill>
                  <a:schemeClr val="bg1"/>
                </a:solidFill>
                <a:cs typeface="Arial" panose="020B0604020202020204" pitchFamily="34" charset="0"/>
              </a:rPr>
              <a:t>Conference</a:t>
            </a:r>
          </a:p>
          <a:p>
            <a:pPr marL="12700">
              <a:spcBef>
                <a:spcPts val="740"/>
              </a:spcBef>
            </a:pPr>
            <a:r>
              <a:rPr lang="en-GB" sz="2100" kern="0" spc="-10" dirty="0">
                <a:solidFill>
                  <a:schemeClr val="bg1"/>
                </a:solidFill>
                <a:cs typeface="Arial" panose="020B0604020202020204" pitchFamily="34" charset="0"/>
              </a:rPr>
              <a:t>Borovets, Bulgaria | March 18-21, 2024</a:t>
            </a:r>
            <a:endParaRPr lang="en-GB" sz="2100" kern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A5F5B595-ABD4-314A-BC7A-A7BE90D338CB}"/>
              </a:ext>
            </a:extLst>
          </p:cNvPr>
          <p:cNvSpPr txBox="1"/>
          <p:nvPr/>
        </p:nvSpPr>
        <p:spPr>
          <a:xfrm>
            <a:off x="878966" y="5105400"/>
            <a:ext cx="4759834" cy="1293752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15"/>
              </a:spcBef>
            </a:pPr>
            <a:r>
              <a:rPr lang="en-GB" sz="2750" spc="1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Molecular vulnerabilities and metabolism in </a:t>
            </a:r>
            <a:r>
              <a:rPr lang="en-GB" sz="2750" spc="1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hematological</a:t>
            </a:r>
            <a:r>
              <a:rPr lang="en-GB" sz="2750" spc="1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disorders</a:t>
            </a:r>
            <a:endParaRPr lang="en-GB" sz="275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D96A9D-DBA5-B74F-BE52-3286F3236ED6}"/>
              </a:ext>
            </a:extLst>
          </p:cNvPr>
          <p:cNvCxnSpPr/>
          <p:nvPr/>
        </p:nvCxnSpPr>
        <p:spPr>
          <a:xfrm>
            <a:off x="609600" y="2246443"/>
            <a:ext cx="0" cy="1639757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79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7">
            <a:extLst>
              <a:ext uri="{FF2B5EF4-FFF2-40B4-BE49-F238E27FC236}">
                <a16:creationId xmlns:a16="http://schemas.microsoft.com/office/drawing/2014/main" id="{EDBD9340-1C3A-8044-A019-FF6EDA486BA0}"/>
              </a:ext>
            </a:extLst>
          </p:cNvPr>
          <p:cNvSpPr txBox="1">
            <a:spLocks/>
          </p:cNvSpPr>
          <p:nvPr/>
        </p:nvSpPr>
        <p:spPr>
          <a:xfrm>
            <a:off x="1828800" y="1600200"/>
            <a:ext cx="8368665" cy="39318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>
                <a:solidFill>
                  <a:srgbClr val="00519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">
              <a:spcBef>
                <a:spcPts val="100"/>
              </a:spcBef>
            </a:pPr>
            <a:r>
              <a:rPr lang="nl-NL" dirty="0">
                <a:solidFill>
                  <a:schemeClr val="bg1"/>
                </a:solidFill>
                <a:cs typeface="Arial" panose="020B0604020202020204" pitchFamily="34" charset="0"/>
              </a:rPr>
              <a:t>PRESENTATION TITLE</a:t>
            </a:r>
            <a:br>
              <a:rPr lang="nl-NL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nl-NL" dirty="0">
                <a:solidFill>
                  <a:schemeClr val="bg1"/>
                </a:solidFill>
                <a:cs typeface="Arial" panose="020B0604020202020204" pitchFamily="34" charset="0"/>
              </a:rPr>
              <a:t>PLEASE NOTE: USUALLY 2 TEXT LINES</a:t>
            </a:r>
          </a:p>
          <a:p>
            <a:pPr marL="22860">
              <a:spcBef>
                <a:spcPts val="100"/>
              </a:spcBef>
            </a:pPr>
            <a:endParaRPr lang="nl-NL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nl-NL" sz="1800" dirty="0">
                <a:solidFill>
                  <a:schemeClr val="bg1"/>
                </a:solidFill>
                <a:cs typeface="Arial" panose="020B0604020202020204" pitchFamily="34" charset="0"/>
              </a:rPr>
              <a:t>Name</a:t>
            </a:r>
          </a:p>
          <a:p>
            <a:r>
              <a:rPr lang="nl-NL" sz="1800" b="0" dirty="0" err="1">
                <a:solidFill>
                  <a:schemeClr val="bg1"/>
                </a:solidFill>
                <a:cs typeface="Arial" panose="020B0604020202020204" pitchFamily="34" charset="0"/>
              </a:rPr>
              <a:t>Affiliations</a:t>
            </a:r>
            <a:endParaRPr lang="nl-NL" sz="1800" b="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nl-NL" sz="1800" b="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nl-NL" sz="1800" dirty="0">
                <a:solidFill>
                  <a:schemeClr val="bg1"/>
                </a:solidFill>
                <a:cs typeface="Arial" panose="020B0604020202020204" pitchFamily="34" charset="0"/>
              </a:rPr>
              <a:t>Date</a:t>
            </a:r>
            <a:br>
              <a:rPr lang="nl-NL" sz="1800" b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nl-NL" sz="1800" b="0" dirty="0">
                <a:solidFill>
                  <a:schemeClr val="bg1"/>
                </a:solidFill>
                <a:cs typeface="Arial" panose="020B0604020202020204" pitchFamily="34" charset="0"/>
              </a:rPr>
              <a:t>Program </a:t>
            </a:r>
            <a:r>
              <a:rPr lang="nl-NL" sz="1800" b="0" dirty="0" err="1">
                <a:solidFill>
                  <a:schemeClr val="bg1"/>
                </a:solidFill>
                <a:cs typeface="Arial" panose="020B0604020202020204" pitchFamily="34" charset="0"/>
              </a:rPr>
              <a:t>section</a:t>
            </a:r>
            <a:endParaRPr lang="nl-NL" sz="1800" b="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2860">
              <a:spcBef>
                <a:spcPts val="100"/>
              </a:spcBef>
            </a:pPr>
            <a:br>
              <a:rPr lang="nl-NL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GB" sz="3500" kern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object 29">
            <a:extLst>
              <a:ext uri="{FF2B5EF4-FFF2-40B4-BE49-F238E27FC236}">
                <a16:creationId xmlns:a16="http://schemas.microsoft.com/office/drawing/2014/main" id="{9A137A24-8764-F045-9651-31BA82446AF7}"/>
              </a:ext>
            </a:extLst>
          </p:cNvPr>
          <p:cNvSpPr/>
          <p:nvPr/>
        </p:nvSpPr>
        <p:spPr>
          <a:xfrm>
            <a:off x="1447800" y="1544658"/>
            <a:ext cx="45719" cy="3027342"/>
          </a:xfrm>
          <a:custGeom>
            <a:avLst/>
            <a:gdLst/>
            <a:ahLst/>
            <a:cxnLst/>
            <a:rect l="l" t="t" r="r" b="b"/>
            <a:pathLst>
              <a:path h="2395854">
                <a:moveTo>
                  <a:pt x="0" y="0"/>
                </a:moveTo>
                <a:lnTo>
                  <a:pt x="0" y="2395855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135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D4721-420E-8F41-8486-E03F6DA05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DISCLOSURES</a:t>
            </a:r>
            <a:endParaRPr lang="en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DC9ED-55EA-C943-B8B5-A5F88968A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2" y="1577340"/>
            <a:ext cx="10820082" cy="738664"/>
          </a:xfrm>
        </p:spPr>
        <p:txBody>
          <a:bodyPr/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Company X (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Advisory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board)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Company Y (Honoraria)</a:t>
            </a:r>
          </a:p>
        </p:txBody>
      </p:sp>
    </p:spTree>
    <p:extLst>
      <p:ext uri="{BB962C8B-B14F-4D97-AF65-F5344CB8AC3E}">
        <p14:creationId xmlns:p14="http://schemas.microsoft.com/office/powerpoint/2010/main" val="42934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D4721-420E-8F41-8486-E03F6DA05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  <a:endParaRPr lang="en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DC9ED-55EA-C943-B8B5-A5F88968A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2" y="1577340"/>
            <a:ext cx="10820082" cy="7386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>
                <a:latin typeface="Arial" panose="020B0604020202020204" pitchFamily="34" charset="0"/>
              </a:rPr>
              <a:t>Xxxx</a:t>
            </a:r>
            <a:endParaRPr lang="nl-NL" sz="24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nl-NL" sz="2400" dirty="0" err="1">
                <a:latin typeface="Arial" panose="020B0604020202020204" pitchFamily="34" charset="0"/>
              </a:rPr>
              <a:t>x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9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25035-53C9-3D4A-A125-FD9DD4F03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B39C3-D0F4-8241-9FDA-DD33D6B6E9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3031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219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6f976f-f798-4b57-b2d0-1634e043936f">
      <Terms xmlns="http://schemas.microsoft.com/office/infopath/2007/PartnerControls"/>
    </lcf76f155ced4ddcb4097134ff3c332f>
    <TaxCatchAll xmlns="f6b26cdf-43c8-4835-ad31-95a98fdd9fd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F7E4E6E8A03449358812824B46FEB" ma:contentTypeVersion="18" ma:contentTypeDescription="Create a new document." ma:contentTypeScope="" ma:versionID="8839dcb3c11559851f690139195dad97">
  <xsd:schema xmlns:xsd="http://www.w3.org/2001/XMLSchema" xmlns:xs="http://www.w3.org/2001/XMLSchema" xmlns:p="http://schemas.microsoft.com/office/2006/metadata/properties" xmlns:ns2="5b6f976f-f798-4b57-b2d0-1634e043936f" xmlns:ns3="f6b26cdf-43c8-4835-ad31-95a98fdd9fde" targetNamespace="http://schemas.microsoft.com/office/2006/metadata/properties" ma:root="true" ma:fieldsID="bc11f8bf0245d1e26e98a000b7d60225" ns2:_="" ns3:_="">
    <xsd:import namespace="5b6f976f-f798-4b57-b2d0-1634e043936f"/>
    <xsd:import namespace="f6b26cdf-43c8-4835-ad31-95a98fdd9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f976f-f798-4b57-b2d0-1634e0439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7a9e5e-69d0-44c7-9c2a-3259acdd59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6cdf-43c8-4835-ad31-95a98fdd9f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9eca83-9f53-4bf8-a0e7-8f9f23982e2e}" ma:internalName="TaxCatchAll" ma:showField="CatchAllData" ma:web="f6b26cdf-43c8-4835-ad31-95a98fdd9f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483495-D548-4104-9E80-1180369847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0F10C0-635B-43FD-A558-21264BAAAC2B}">
  <ds:schemaRefs>
    <ds:schemaRef ds:uri="http://schemas.microsoft.com/office/2006/metadata/properties"/>
    <ds:schemaRef ds:uri="http://schemas.microsoft.com/office/infopath/2007/PartnerControls"/>
    <ds:schemaRef ds:uri="5b6f976f-f798-4b57-b2d0-1634e043936f"/>
    <ds:schemaRef ds:uri="f6b26cdf-43c8-4835-ad31-95a98fdd9fde"/>
  </ds:schemaRefs>
</ds:datastoreItem>
</file>

<file path=customXml/itemProps3.xml><?xml version="1.0" encoding="utf-8"?>
<ds:datastoreItem xmlns:ds="http://schemas.openxmlformats.org/officeDocument/2006/customXml" ds:itemID="{17FB2845-E85D-4D84-84CB-3FBA6BF834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6f976f-f798-4b57-b2d0-1634e043936f"/>
    <ds:schemaRef ds:uri="f6b26cdf-43c8-4835-ad31-95a98fdd9f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</TotalTime>
  <Words>51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DISCLOSURES</vt:lpstr>
      <vt:lpstr>Learning Objectives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Vicky Cheng</cp:lastModifiedBy>
  <cp:revision>17</cp:revision>
  <dcterms:created xsi:type="dcterms:W3CDTF">2020-11-11T14:42:33Z</dcterms:created>
  <dcterms:modified xsi:type="dcterms:W3CDTF">2024-05-01T14:32:53Z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2020-11-11T00:00:00Z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2020-11-11T00:00:00Z</vt:filetime>
  </property>
  <property fmtid="{D5CDD505-2E9C-101B-9397-08002B2CF9AE}" pid="5" name="ContentTypeId">
    <vt:lpwstr>0x010100802F7E4E6E8A03449358812824B46FEB</vt:lpwstr>
  </property>
  <property fmtid="{D5CDD505-2E9C-101B-9397-08002B2CF9AE}" pid="6" name="MediaServiceImageTags">
    <vt:lpwstr/>
  </property>
</Properties>
</file>