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193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Sirotin" userId="805edc18-3427-4cec-83dd-8fc79c290813" providerId="ADAL" clId="{7578ED08-7367-4CB6-94E1-4E914804EAB4}"/>
    <pc:docChg chg="undo custSel modSld">
      <pc:chgData name="Sebastian Sirotin" userId="805edc18-3427-4cec-83dd-8fc79c290813" providerId="ADAL" clId="{7578ED08-7367-4CB6-94E1-4E914804EAB4}" dt="2024-05-10T16:08:37.189" v="69" actId="1076"/>
      <pc:docMkLst>
        <pc:docMk/>
      </pc:docMkLst>
      <pc:sldChg chg="addSp delSp modSp mod">
        <pc:chgData name="Sebastian Sirotin" userId="805edc18-3427-4cec-83dd-8fc79c290813" providerId="ADAL" clId="{7578ED08-7367-4CB6-94E1-4E914804EAB4}" dt="2024-05-10T16:08:37.189" v="69" actId="1076"/>
        <pc:sldMkLst>
          <pc:docMk/>
          <pc:sldMk cId="1365112724" sldId="256"/>
        </pc:sldMkLst>
        <pc:spChg chg="del">
          <ac:chgData name="Sebastian Sirotin" userId="805edc18-3427-4cec-83dd-8fc79c290813" providerId="ADAL" clId="{7578ED08-7367-4CB6-94E1-4E914804EAB4}" dt="2024-05-10T16:04:51.760" v="39" actId="478"/>
          <ac:spMkLst>
            <pc:docMk/>
            <pc:sldMk cId="1365112724" sldId="256"/>
            <ac:spMk id="2" creationId="{EF13EC97-2E04-4786-A19C-9BA707AEB254}"/>
          </ac:spMkLst>
        </pc:spChg>
        <pc:spChg chg="mod">
          <ac:chgData name="Sebastian Sirotin" userId="805edc18-3427-4cec-83dd-8fc79c290813" providerId="ADAL" clId="{7578ED08-7367-4CB6-94E1-4E914804EAB4}" dt="2024-05-10T16:08:15.362" v="61" actId="14826"/>
          <ac:spMkLst>
            <pc:docMk/>
            <pc:sldMk cId="1365112724" sldId="256"/>
            <ac:spMk id="13" creationId="{92EE443D-61DC-4501-9ABA-09B914C63867}"/>
          </ac:spMkLst>
        </pc:spChg>
        <pc:spChg chg="mod">
          <ac:chgData name="Sebastian Sirotin" userId="805edc18-3427-4cec-83dd-8fc79c290813" providerId="ADAL" clId="{7578ED08-7367-4CB6-94E1-4E914804EAB4}" dt="2024-05-10T16:08:15.362" v="61" actId="14826"/>
          <ac:spMkLst>
            <pc:docMk/>
            <pc:sldMk cId="1365112724" sldId="256"/>
            <ac:spMk id="14" creationId="{9E9C5971-1C6B-4C71-A1B3-83DDE6F03916}"/>
          </ac:spMkLst>
        </pc:spChg>
        <pc:spChg chg="mod">
          <ac:chgData name="Sebastian Sirotin" userId="805edc18-3427-4cec-83dd-8fc79c290813" providerId="ADAL" clId="{7578ED08-7367-4CB6-94E1-4E914804EAB4}" dt="2024-05-10T16:04:01.538" v="1" actId="1076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Sebastian Sirotin" userId="805edc18-3427-4cec-83dd-8fc79c290813" providerId="ADAL" clId="{7578ED08-7367-4CB6-94E1-4E914804EAB4}" dt="2024-05-10T16:05:12.341" v="45" actId="1076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Sebastian Sirotin" userId="805edc18-3427-4cec-83dd-8fc79c290813" providerId="ADAL" clId="{7578ED08-7367-4CB6-94E1-4E914804EAB4}" dt="2024-05-10T16:05:09.437" v="44" actId="14100"/>
          <ac:spMkLst>
            <pc:docMk/>
            <pc:sldMk cId="1365112724" sldId="256"/>
            <ac:spMk id="19" creationId="{F4FEE4BD-1BFF-4DB7-9491-5B6ADEA2D549}"/>
          </ac:spMkLst>
        </pc:spChg>
        <pc:spChg chg="mod">
          <ac:chgData name="Sebastian Sirotin" userId="805edc18-3427-4cec-83dd-8fc79c290813" providerId="ADAL" clId="{7578ED08-7367-4CB6-94E1-4E914804EAB4}" dt="2024-05-10T16:07:51.920" v="60" actId="20577"/>
          <ac:spMkLst>
            <pc:docMk/>
            <pc:sldMk cId="1365112724" sldId="256"/>
            <ac:spMk id="23" creationId="{3C729D0B-462F-4AE4-917D-5790A9177547}"/>
          </ac:spMkLst>
        </pc:spChg>
        <pc:spChg chg="del">
          <ac:chgData name="Sebastian Sirotin" userId="805edc18-3427-4cec-83dd-8fc79c290813" providerId="ADAL" clId="{7578ED08-7367-4CB6-94E1-4E914804EAB4}" dt="2024-05-10T16:04:50.041" v="38" actId="478"/>
          <ac:spMkLst>
            <pc:docMk/>
            <pc:sldMk cId="1365112724" sldId="256"/>
            <ac:spMk id="24" creationId="{A3A229CC-6388-46E2-ACAF-885F78915149}"/>
          </ac:spMkLst>
        </pc:spChg>
        <pc:grpChg chg="mod">
          <ac:chgData name="Sebastian Sirotin" userId="805edc18-3427-4cec-83dd-8fc79c290813" providerId="ADAL" clId="{7578ED08-7367-4CB6-94E1-4E914804EAB4}" dt="2024-05-10T16:08:15.362" v="61" actId="14826"/>
          <ac:grpSpMkLst>
            <pc:docMk/>
            <pc:sldMk cId="1365112724" sldId="256"/>
            <ac:grpSpMk id="6" creationId="{AEDA60F5-9DD4-4581-A3BA-FA1AAC561411}"/>
          </ac:grpSpMkLst>
        </pc:grpChg>
        <pc:picChg chg="mod modCrop">
          <ac:chgData name="Sebastian Sirotin" userId="805edc18-3427-4cec-83dd-8fc79c290813" providerId="ADAL" clId="{7578ED08-7367-4CB6-94E1-4E914804EAB4}" dt="2024-05-10T16:08:37.189" v="69" actId="1076"/>
          <ac:picMkLst>
            <pc:docMk/>
            <pc:sldMk cId="1365112724" sldId="256"/>
            <ac:picMk id="3" creationId="{46776F84-2ECE-4AB9-A8F0-B2C662A2F398}"/>
          </ac:picMkLst>
        </pc:picChg>
        <pc:picChg chg="add del mod">
          <ac:chgData name="Sebastian Sirotin" userId="805edc18-3427-4cec-83dd-8fc79c290813" providerId="ADAL" clId="{7578ED08-7367-4CB6-94E1-4E914804EAB4}" dt="2024-05-10T16:06:29.862" v="49" actId="478"/>
          <ac:picMkLst>
            <pc:docMk/>
            <pc:sldMk cId="1365112724" sldId="256"/>
            <ac:picMk id="8" creationId="{43413EC7-661A-EEFB-A803-38E1C83D32D3}"/>
          </ac:picMkLst>
        </pc:picChg>
        <pc:picChg chg="del">
          <ac:chgData name="Sebastian Sirotin" userId="805edc18-3427-4cec-83dd-8fc79c290813" providerId="ADAL" clId="{7578ED08-7367-4CB6-94E1-4E914804EAB4}" dt="2024-05-10T16:06:58.464" v="55" actId="478"/>
          <ac:picMkLst>
            <pc:docMk/>
            <pc:sldMk cId="1365112724" sldId="256"/>
            <ac:picMk id="10" creationId="{A317A200-657D-47B9-A429-EE5A2F1FB813}"/>
          </ac:picMkLst>
        </pc:picChg>
        <pc:picChg chg="add mod">
          <ac:chgData name="Sebastian Sirotin" userId="805edc18-3427-4cec-83dd-8fc79c290813" providerId="ADAL" clId="{7578ED08-7367-4CB6-94E1-4E914804EAB4}" dt="2024-05-10T16:07:05.205" v="58" actId="1076"/>
          <ac:picMkLst>
            <pc:docMk/>
            <pc:sldMk cId="1365112724" sldId="256"/>
            <ac:picMk id="11" creationId="{E66C2420-2DE2-C7F0-3311-45E175B5C4BC}"/>
          </ac:picMkLst>
        </pc:picChg>
      </pc:sldChg>
    </pc:docChg>
  </pc:docChgLst>
  <pc:docChgLst>
    <pc:chgData name="Olalla Barcelo" userId="7e1b84c6-56ee-486e-abe8-ff3634b5f2a7" providerId="ADAL" clId="{EE46531D-AE2E-4775-82AC-92FAE8EDC6DB}"/>
    <pc:docChg chg="undo custSel modSld">
      <pc:chgData name="Olalla Barcelo" userId="7e1b84c6-56ee-486e-abe8-ff3634b5f2a7" providerId="ADAL" clId="{EE46531D-AE2E-4775-82AC-92FAE8EDC6DB}" dt="2024-05-22T12:42:10.169" v="31" actId="1076"/>
      <pc:docMkLst>
        <pc:docMk/>
      </pc:docMkLst>
      <pc:sldChg chg="addSp delSp modSp mod">
        <pc:chgData name="Olalla Barcelo" userId="7e1b84c6-56ee-486e-abe8-ff3634b5f2a7" providerId="ADAL" clId="{EE46531D-AE2E-4775-82AC-92FAE8EDC6DB}" dt="2024-05-22T12:42:10.169" v="31" actId="1076"/>
        <pc:sldMkLst>
          <pc:docMk/>
          <pc:sldMk cId="1365112724" sldId="256"/>
        </pc:sldMkLst>
        <pc:spChg chg="add mod">
          <ac:chgData name="Olalla Barcelo" userId="7e1b84c6-56ee-486e-abe8-ff3634b5f2a7" providerId="ADAL" clId="{EE46531D-AE2E-4775-82AC-92FAE8EDC6DB}" dt="2024-05-22T12:41:52.969" v="29" actId="1076"/>
          <ac:spMkLst>
            <pc:docMk/>
            <pc:sldMk cId="1365112724" sldId="256"/>
            <ac:spMk id="2" creationId="{A3A229CC-6388-46E2-ACAF-885F78915149}"/>
          </ac:spMkLst>
        </pc:spChg>
        <pc:spChg chg="add del mod ord">
          <ac:chgData name="Olalla Barcelo" userId="7e1b84c6-56ee-486e-abe8-ff3634b5f2a7" providerId="ADAL" clId="{EE46531D-AE2E-4775-82AC-92FAE8EDC6DB}" dt="2024-05-22T12:40:07.687" v="23" actId="166"/>
          <ac:spMkLst>
            <pc:docMk/>
            <pc:sldMk cId="1365112724" sldId="256"/>
            <ac:spMk id="4" creationId="{8FA5CAEA-6FBB-4148-A912-F81C920957E3}"/>
          </ac:spMkLst>
        </pc:spChg>
        <pc:spChg chg="mod">
          <ac:chgData name="Olalla Barcelo" userId="7e1b84c6-56ee-486e-abe8-ff3634b5f2a7" providerId="ADAL" clId="{EE46531D-AE2E-4775-82AC-92FAE8EDC6DB}" dt="2024-05-22T12:38:06.802" v="0" actId="1076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Olalla Barcelo" userId="7e1b84c6-56ee-486e-abe8-ff3634b5f2a7" providerId="ADAL" clId="{EE46531D-AE2E-4775-82AC-92FAE8EDC6DB}" dt="2024-05-22T12:38:18.099" v="2" actId="1076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Olalla Barcelo" userId="7e1b84c6-56ee-486e-abe8-ff3634b5f2a7" providerId="ADAL" clId="{EE46531D-AE2E-4775-82AC-92FAE8EDC6DB}" dt="2024-05-22T12:38:10.604" v="1" actId="1076"/>
          <ac:spMkLst>
            <pc:docMk/>
            <pc:sldMk cId="1365112724" sldId="256"/>
            <ac:spMk id="19" creationId="{F4FEE4BD-1BFF-4DB7-9491-5B6ADEA2D549}"/>
          </ac:spMkLst>
        </pc:spChg>
        <pc:spChg chg="mod">
          <ac:chgData name="Olalla Barcelo" userId="7e1b84c6-56ee-486e-abe8-ff3634b5f2a7" providerId="ADAL" clId="{EE46531D-AE2E-4775-82AC-92FAE8EDC6DB}" dt="2024-05-22T12:41:46.344" v="27" actId="1076"/>
          <ac:spMkLst>
            <pc:docMk/>
            <pc:sldMk cId="1365112724" sldId="256"/>
            <ac:spMk id="21" creationId="{A5513617-6E3D-428F-9079-374943CF55CE}"/>
          </ac:spMkLst>
        </pc:spChg>
        <pc:picChg chg="mod">
          <ac:chgData name="Olalla Barcelo" userId="7e1b84c6-56ee-486e-abe8-ff3634b5f2a7" providerId="ADAL" clId="{EE46531D-AE2E-4775-82AC-92FAE8EDC6DB}" dt="2024-05-22T12:42:10.169" v="31" actId="1076"/>
          <ac:picMkLst>
            <pc:docMk/>
            <pc:sldMk cId="1365112724" sldId="256"/>
            <ac:picMk id="5" creationId="{AE46AEDB-A43C-4176-8CEE-385F6222835E}"/>
          </ac:picMkLst>
        </pc:picChg>
        <pc:picChg chg="mod">
          <ac:chgData name="Olalla Barcelo" userId="7e1b84c6-56ee-486e-abe8-ff3634b5f2a7" providerId="ADAL" clId="{EE46531D-AE2E-4775-82AC-92FAE8EDC6DB}" dt="2024-05-22T12:41:43.162" v="26" actId="1076"/>
          <ac:picMkLst>
            <pc:docMk/>
            <pc:sldMk cId="1365112724" sldId="256"/>
            <ac:picMk id="11" creationId="{E66C2420-2DE2-C7F0-3311-45E175B5C4BC}"/>
          </ac:picMkLst>
        </pc:picChg>
      </pc:sldChg>
    </pc:docChg>
  </pc:docChgLst>
  <pc:docChgLst>
    <pc:chgData name="Olalla Barcelo" userId="7e1b84c6-56ee-486e-abe8-ff3634b5f2a7" providerId="ADAL" clId="{C87CEB4E-E2FA-4749-A008-B1A18D8B382C}"/>
    <pc:docChg chg="custSel modSld">
      <pc:chgData name="Olalla Barcelo" userId="7e1b84c6-56ee-486e-abe8-ff3634b5f2a7" providerId="ADAL" clId="{C87CEB4E-E2FA-4749-A008-B1A18D8B382C}" dt="2024-05-23T12:41:54.255" v="4" actId="1076"/>
      <pc:docMkLst>
        <pc:docMk/>
      </pc:docMkLst>
      <pc:sldChg chg="delSp modSp mod">
        <pc:chgData name="Olalla Barcelo" userId="7e1b84c6-56ee-486e-abe8-ff3634b5f2a7" providerId="ADAL" clId="{C87CEB4E-E2FA-4749-A008-B1A18D8B382C}" dt="2024-05-23T12:41:54.255" v="4" actId="1076"/>
        <pc:sldMkLst>
          <pc:docMk/>
          <pc:sldMk cId="1365112724" sldId="256"/>
        </pc:sldMkLst>
        <pc:spChg chg="del">
          <ac:chgData name="Olalla Barcelo" userId="7e1b84c6-56ee-486e-abe8-ff3634b5f2a7" providerId="ADAL" clId="{C87CEB4E-E2FA-4749-A008-B1A18D8B382C}" dt="2024-05-23T12:41:39.610" v="0" actId="478"/>
          <ac:spMkLst>
            <pc:docMk/>
            <pc:sldMk cId="1365112724" sldId="256"/>
            <ac:spMk id="4" creationId="{8FA5CAEA-6FBB-4148-A912-F81C920957E3}"/>
          </ac:spMkLst>
        </pc:spChg>
        <pc:spChg chg="mod">
          <ac:chgData name="Olalla Barcelo" userId="7e1b84c6-56ee-486e-abe8-ff3634b5f2a7" providerId="ADAL" clId="{C87CEB4E-E2FA-4749-A008-B1A18D8B382C}" dt="2024-05-23T12:41:54.255" v="4" actId="1076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Olalla Barcelo" userId="7e1b84c6-56ee-486e-abe8-ff3634b5f2a7" providerId="ADAL" clId="{C87CEB4E-E2FA-4749-A008-B1A18D8B382C}" dt="2024-05-23T12:41:49.576" v="2" actId="1076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Olalla Barcelo" userId="7e1b84c6-56ee-486e-abe8-ff3634b5f2a7" providerId="ADAL" clId="{C87CEB4E-E2FA-4749-A008-B1A18D8B382C}" dt="2024-05-23T12:41:51.369" v="3" actId="1076"/>
          <ac:spMkLst>
            <pc:docMk/>
            <pc:sldMk cId="1365112724" sldId="256"/>
            <ac:spMk id="19" creationId="{F4FEE4BD-1BFF-4DB7-9491-5B6ADEA2D549}"/>
          </ac:spMkLst>
        </pc:spChg>
      </pc:sldChg>
    </pc:docChg>
  </pc:docChgLst>
  <pc:docChgLst>
    <pc:chgData name="Jennifer Scheffer" userId="92100582-52d3-4258-a36d-57d1554a5cfa" providerId="ADAL" clId="{87D007A7-CB71-4F63-822B-70180DEDA782}"/>
    <pc:docChg chg="undo custSel modSld">
      <pc:chgData name="Jennifer Scheffer" userId="92100582-52d3-4258-a36d-57d1554a5cfa" providerId="ADAL" clId="{87D007A7-CB71-4F63-822B-70180DEDA782}" dt="2022-03-24T15:50:02.054" v="595" actId="1038"/>
      <pc:docMkLst>
        <pc:docMk/>
      </pc:docMkLst>
      <pc:sldChg chg="addSp delSp modSp mod">
        <pc:chgData name="Jennifer Scheffer" userId="92100582-52d3-4258-a36d-57d1554a5cfa" providerId="ADAL" clId="{87D007A7-CB71-4F63-822B-70180DEDA782}" dt="2022-03-24T15:50:02.054" v="595" actId="1038"/>
        <pc:sldMkLst>
          <pc:docMk/>
          <pc:sldMk cId="1365112724" sldId="256"/>
        </pc:sldMkLst>
        <pc:spChg chg="add mod">
          <ac:chgData name="Jennifer Scheffer" userId="92100582-52d3-4258-a36d-57d1554a5cfa" providerId="ADAL" clId="{87D007A7-CB71-4F63-822B-70180DEDA782}" dt="2022-03-24T15:48:46.694" v="582" actId="20577"/>
          <ac:spMkLst>
            <pc:docMk/>
            <pc:sldMk cId="1365112724" sldId="256"/>
            <ac:spMk id="2" creationId="{EF13EC97-2E04-4786-A19C-9BA707AEB254}"/>
          </ac:spMkLst>
        </pc:spChg>
        <pc:spChg chg="mod">
          <ac:chgData name="Jennifer Scheffer" userId="92100582-52d3-4258-a36d-57d1554a5cfa" providerId="ADAL" clId="{87D007A7-CB71-4F63-822B-70180DEDA782}" dt="2022-03-24T14:42:46.095" v="38" actId="1076"/>
          <ac:spMkLst>
            <pc:docMk/>
            <pc:sldMk cId="1365112724" sldId="256"/>
            <ac:spMk id="4" creationId="{8FA5CAEA-6FBB-4148-A912-F81C920957E3}"/>
          </ac:spMkLst>
        </pc:spChg>
        <pc:spChg chg="add del mod">
          <ac:chgData name="Jennifer Scheffer" userId="92100582-52d3-4258-a36d-57d1554a5cfa" providerId="ADAL" clId="{87D007A7-CB71-4F63-822B-70180DEDA782}" dt="2022-03-24T14:42:20.154" v="35" actId="478"/>
          <ac:spMkLst>
            <pc:docMk/>
            <pc:sldMk cId="1365112724" sldId="256"/>
            <ac:spMk id="15" creationId="{196F58A5-E4B7-4E64-A255-CB9BE3174C5B}"/>
          </ac:spMkLst>
        </pc:spChg>
        <pc:spChg chg="add del mod">
          <ac:chgData name="Jennifer Scheffer" userId="92100582-52d3-4258-a36d-57d1554a5cfa" providerId="ADAL" clId="{87D007A7-CB71-4F63-822B-70180DEDA782}" dt="2022-03-24T14:42:20.154" v="35" actId="478"/>
          <ac:spMkLst>
            <pc:docMk/>
            <pc:sldMk cId="1365112724" sldId="256"/>
            <ac:spMk id="16" creationId="{01E81302-B613-4A59-BC3D-6623861BF32C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7" creationId="{D6C2169C-571D-426A-B098-737A9687CAF5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8" creationId="{32F060CA-B0AD-4841-A88F-5E9CEDD151E8}"/>
          </ac:spMkLst>
        </pc:spChg>
        <pc:spChg chg="mod">
          <ac:chgData name="Jennifer Scheffer" userId="92100582-52d3-4258-a36d-57d1554a5cfa" providerId="ADAL" clId="{87D007A7-CB71-4F63-822B-70180DEDA782}" dt="2022-03-24T15:50:02.054" v="595" actId="1038"/>
          <ac:spMkLst>
            <pc:docMk/>
            <pc:sldMk cId="1365112724" sldId="256"/>
            <ac:spMk id="19" creationId="{F4FEE4BD-1BFF-4DB7-9491-5B6ADEA2D549}"/>
          </ac:spMkLst>
        </pc:spChg>
        <pc:spChg chg="add del mod">
          <ac:chgData name="Jennifer Scheffer" userId="92100582-52d3-4258-a36d-57d1554a5cfa" providerId="ADAL" clId="{87D007A7-CB71-4F63-822B-70180DEDA782}" dt="2022-03-24T14:42:47" v="39"/>
          <ac:spMkLst>
            <pc:docMk/>
            <pc:sldMk cId="1365112724" sldId="256"/>
            <ac:spMk id="20" creationId="{9A8F70EE-2B5C-4048-B44F-31B7C00A99D3}"/>
          </ac:spMkLst>
        </pc:spChg>
        <pc:spChg chg="mod">
          <ac:chgData name="Jennifer Scheffer" userId="92100582-52d3-4258-a36d-57d1554a5cfa" providerId="ADAL" clId="{87D007A7-CB71-4F63-822B-70180DEDA782}" dt="2022-03-24T14:40:25.711" v="23" actId="1076"/>
          <ac:spMkLst>
            <pc:docMk/>
            <pc:sldMk cId="1365112724" sldId="256"/>
            <ac:spMk id="21" creationId="{A5513617-6E3D-428F-9079-374943CF55CE}"/>
          </ac:spMkLst>
        </pc:spChg>
        <pc:spChg chg="add del mod">
          <ac:chgData name="Jennifer Scheffer" userId="92100582-52d3-4258-a36d-57d1554a5cfa" providerId="ADAL" clId="{87D007A7-CB71-4F63-822B-70180DEDA782}" dt="2022-03-24T14:42:53.553" v="41"/>
          <ac:spMkLst>
            <pc:docMk/>
            <pc:sldMk cId="1365112724" sldId="256"/>
            <ac:spMk id="22" creationId="{6EB834AD-6707-404C-9F84-97743CAB8729}"/>
          </ac:spMkLst>
        </pc:spChg>
        <pc:spChg chg="add mod">
          <ac:chgData name="Jennifer Scheffer" userId="92100582-52d3-4258-a36d-57d1554a5cfa" providerId="ADAL" clId="{87D007A7-CB71-4F63-822B-70180DEDA782}" dt="2022-03-24T14:53:00.752" v="535" actId="12788"/>
          <ac:spMkLst>
            <pc:docMk/>
            <pc:sldMk cId="1365112724" sldId="256"/>
            <ac:spMk id="24" creationId="{A3A229CC-6388-46E2-ACAF-885F78915149}"/>
          </ac:spMkLst>
        </pc:spChg>
      </pc:sldChg>
    </pc:docChg>
  </pc:docChgLst>
  <pc:docChgLst>
    <pc:chgData name="Olalla Barcelo" userId="7e1b84c6-56ee-486e-abe8-ff3634b5f2a7" providerId="ADAL" clId="{F31088BC-E3FA-4567-8E05-8C3DC7CD361D}"/>
    <pc:docChg chg="modSld">
      <pc:chgData name="Olalla Barcelo" userId="7e1b84c6-56ee-486e-abe8-ff3634b5f2a7" providerId="ADAL" clId="{F31088BC-E3FA-4567-8E05-8C3DC7CD361D}" dt="2024-05-16T14:23:15.020" v="0" actId="1076"/>
      <pc:docMkLst>
        <pc:docMk/>
      </pc:docMkLst>
      <pc:sldChg chg="modSp mod">
        <pc:chgData name="Olalla Barcelo" userId="7e1b84c6-56ee-486e-abe8-ff3634b5f2a7" providerId="ADAL" clId="{F31088BC-E3FA-4567-8E05-8C3DC7CD361D}" dt="2024-05-16T14:23:15.020" v="0" actId="1076"/>
        <pc:sldMkLst>
          <pc:docMk/>
          <pc:sldMk cId="1365112724" sldId="256"/>
        </pc:sldMkLst>
        <pc:picChg chg="mod">
          <ac:chgData name="Olalla Barcelo" userId="7e1b84c6-56ee-486e-abe8-ff3634b5f2a7" providerId="ADAL" clId="{F31088BC-E3FA-4567-8E05-8C3DC7CD361D}" dt="2024-05-16T14:23:15.020" v="0" actId="1076"/>
          <ac:picMkLst>
            <pc:docMk/>
            <pc:sldMk cId="1365112724" sldId="256"/>
            <ac:picMk id="5" creationId="{AE46AEDB-A43C-4176-8CEE-385F622283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7DBD-C47B-42C2-9E26-584FD73F5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0407"/>
            <a:ext cx="9144000" cy="17295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C9387-1211-426B-A549-174DEF3BC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D2B9D-6DE2-4708-8892-AF8C35AE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C6060-D8F4-4253-A70B-98F110F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01ED7-F730-48C9-B74A-060FCD41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6327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70F1-CD3E-4E56-9F2E-47BC8262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241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0A8B3-FC75-4622-BFA7-AA6ECEB40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415395"/>
            <a:ext cx="10515600" cy="37615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73466-72A3-4630-B0E6-2D677EBB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FEE23-6DD9-4D64-B1D7-0B45BE39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841D-B4D2-4869-9838-4F5C8913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140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FED86-206A-4EBF-B032-5254E33E8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23893"/>
            <a:ext cx="2628900" cy="5253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7D068-E84B-43E9-AED9-DE9D6BA45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23893"/>
            <a:ext cx="7734300" cy="5253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183-B121-4501-8132-B416C3F3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551B0-7401-4830-B389-EF494E86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9F5B8-54EF-4810-AA37-C12D2B4F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972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4D5D-F9B0-4C28-8D05-FA9CE6EE4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43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01744-F7F0-49AE-8A4D-BA47206AB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275"/>
            <a:ext cx="10515600" cy="3735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0981A-80FC-46B0-8CB2-8C8C8968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8136C-DDEA-419C-A7E0-3B9CA952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3CC4-EA67-4E3A-A2F8-4B6FFC51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1701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C287-73CC-44BE-BEB2-7A516C73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6A3BC-2198-4289-A6AA-0070C4610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62C7C-11C2-461E-8F89-1254E618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B3205-5328-4952-9382-0E8F0F34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AA740-41D7-4CA0-BB2D-83FF37AD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594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D9D0-53D9-493B-8D2D-CC928271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43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436C4-B01E-47F6-AADB-F7CC0F4E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87925"/>
            <a:ext cx="5181600" cy="3589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46EB-E023-4A18-A69F-A4962C8EE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87925"/>
            <a:ext cx="5181600" cy="3589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1244B-F8C3-4726-9CAB-6510F327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1429A-CE46-4FB9-8DF6-4F01787B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16D2E-AB8B-4BCC-92BB-31358EA0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23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2C7A-AB27-43A5-9770-FDA4083E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584"/>
            <a:ext cx="10515600" cy="11460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C8958-2EE7-4EFC-B6D4-7A926599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206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C10F-F910-437C-B03E-2ED5D2363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1003"/>
            <a:ext cx="5157787" cy="3118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2AC39-E974-42BC-B93E-4FE530030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13206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6E744-7A33-4D3F-8329-DF19C6F13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1003"/>
            <a:ext cx="5183188" cy="3118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FDC76-8998-442B-8B18-B4497088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00D0B-0C93-49E4-821A-FF8A0C6B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9F37F-A7CE-4231-A723-BB42FF04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848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1F91-8FEB-442A-861A-9EB09668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83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5050A-02FB-4499-BED4-7273A293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6A218-DDB8-40D1-BC43-4D3ABC56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8AB0E-6E61-4FA8-BFB6-BC7702ED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564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28452-38A8-4536-A3EC-8420D757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34EDD-B387-4F09-898C-3287BF09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FC779-97C6-441F-BD75-B3CCE4DE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530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999E-C0BC-4542-ADC2-E132E801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1775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AABDC-6224-4296-9FDA-D13BF701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70B4D-4E13-494C-BFCB-02F5B916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3591-2247-4D79-AAB3-8A7A7C4D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558B7-365E-4824-9175-7D0BC14D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820F9-D043-420E-B683-B1ED46B2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165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35AB-332A-40CA-97D4-35DEDB88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B9776-98D4-40CE-A134-24238AA6E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935AC-E665-4B1F-91C1-9B12D6B2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298F7-B188-41D2-9CF0-CF9F7E30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3BEE3-8C56-4661-A093-F422B957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EEA12-34E5-4CFD-93FE-753EE661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999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13AE81-A4BD-451C-9B39-04A2BE30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1FEB4-7633-44C8-8E3E-E87C783BE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F4E6-68F3-427F-82E1-4430DE3A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28D3-8F1F-4860-8BDD-38135785B6C6}" type="datetimeFigureOut">
              <a:rPr lang="en-NL" smtClean="0"/>
              <a:t>24/05/2024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580F1-3A7E-4C06-B9A7-C11AFFEF4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632FC-8FCB-44B2-9AD8-03C74EFFF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BD7C0-7322-47E0-B8F6-ABA3FF5571E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944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46AEDB-A43C-4176-8CEE-385F62228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13" y="0"/>
            <a:ext cx="12219013" cy="685800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5513617-6E3D-428F-9079-374943CF55CE}"/>
              </a:ext>
            </a:extLst>
          </p:cNvPr>
          <p:cNvSpPr/>
          <p:nvPr/>
        </p:nvSpPr>
        <p:spPr>
          <a:xfrm>
            <a:off x="-160257" y="1037491"/>
            <a:ext cx="8380429" cy="6090564"/>
          </a:xfrm>
          <a:custGeom>
            <a:avLst/>
            <a:gdLst>
              <a:gd name="connsiteX0" fmla="*/ 3391967 w 8003410"/>
              <a:gd name="connsiteY0" fmla="*/ 0 h 5555853"/>
              <a:gd name="connsiteX1" fmla="*/ 8003410 w 8003410"/>
              <a:gd name="connsiteY1" fmla="*/ 4611443 h 5555853"/>
              <a:gd name="connsiteX2" fmla="*/ 7909722 w 8003410"/>
              <a:gd name="connsiteY2" fmla="*/ 5540810 h 5555853"/>
              <a:gd name="connsiteX3" fmla="*/ 7906250 w 8003410"/>
              <a:gd name="connsiteY3" fmla="*/ 5555853 h 5555853"/>
              <a:gd name="connsiteX4" fmla="*/ 0 w 8003410"/>
              <a:gd name="connsiteY4" fmla="*/ 5555853 h 5555853"/>
              <a:gd name="connsiteX5" fmla="*/ 0 w 8003410"/>
              <a:gd name="connsiteY5" fmla="*/ 1495000 h 5555853"/>
              <a:gd name="connsiteX6" fmla="*/ 131185 w 8003410"/>
              <a:gd name="connsiteY6" fmla="*/ 1350660 h 5555853"/>
              <a:gd name="connsiteX7" fmla="*/ 3391967 w 8003410"/>
              <a:gd name="connsiteY7" fmla="*/ 0 h 555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3410" h="5555853">
                <a:moveTo>
                  <a:pt x="3391967" y="0"/>
                </a:moveTo>
                <a:cubicBezTo>
                  <a:pt x="5938797" y="0"/>
                  <a:pt x="8003410" y="2064613"/>
                  <a:pt x="8003410" y="4611443"/>
                </a:cubicBezTo>
                <a:cubicBezTo>
                  <a:pt x="8003410" y="4929797"/>
                  <a:pt x="7971151" y="5240616"/>
                  <a:pt x="7909722" y="5540810"/>
                </a:cubicBezTo>
                <a:lnTo>
                  <a:pt x="7906250" y="5555853"/>
                </a:lnTo>
                <a:lnTo>
                  <a:pt x="0" y="5555853"/>
                </a:lnTo>
                <a:lnTo>
                  <a:pt x="0" y="1495000"/>
                </a:lnTo>
                <a:lnTo>
                  <a:pt x="131185" y="1350660"/>
                </a:lnTo>
                <a:cubicBezTo>
                  <a:pt x="965692" y="516154"/>
                  <a:pt x="2118552" y="0"/>
                  <a:pt x="3391967" y="0"/>
                </a:cubicBezTo>
                <a:close/>
              </a:path>
            </a:pathLst>
          </a:custGeom>
          <a:solidFill>
            <a:srgbClr val="005193">
              <a:alpha val="78824"/>
            </a:srgbClr>
          </a:solidFill>
          <a:ln>
            <a:noFill/>
          </a:ln>
          <a:effectLst>
            <a:softEdge rad="127000"/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2169C-571D-426A-B098-737A9687CAF5}"/>
              </a:ext>
            </a:extLst>
          </p:cNvPr>
          <p:cNvSpPr txBox="1"/>
          <p:nvPr/>
        </p:nvSpPr>
        <p:spPr>
          <a:xfrm>
            <a:off x="47820" y="2615018"/>
            <a:ext cx="11738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EHA Research Conference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F060CA-B0AD-4841-A88F-5E9CEDD151E8}"/>
              </a:ext>
            </a:extLst>
          </p:cNvPr>
          <p:cNvSpPr txBox="1"/>
          <p:nvPr/>
        </p:nvSpPr>
        <p:spPr>
          <a:xfrm>
            <a:off x="138676" y="4846661"/>
            <a:ext cx="7553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March 17-20, 2025</a:t>
            </a:r>
          </a:p>
          <a:p>
            <a:r>
              <a:rPr lang="en-GB" sz="20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Málaga, Spain</a:t>
            </a:r>
          </a:p>
          <a:p>
            <a:endParaRPr lang="en-GB" sz="2000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  <a:p>
            <a:endParaRPr lang="en-GB" sz="2000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Selected oral abstracts receive free registration and accommodation and scientific journal editors will be present.</a:t>
            </a:r>
          </a:p>
          <a:p>
            <a:endParaRPr lang="en-GB" sz="2000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DA60F5-9DD4-4581-A3BA-FA1AAC561411}"/>
              </a:ext>
            </a:extLst>
          </p:cNvPr>
          <p:cNvGrpSpPr/>
          <p:nvPr/>
        </p:nvGrpSpPr>
        <p:grpSpPr>
          <a:xfrm>
            <a:off x="-27013" y="-8965"/>
            <a:ext cx="3124152" cy="1545280"/>
            <a:chOff x="-13507" y="-15195"/>
            <a:chExt cx="3124152" cy="1545280"/>
          </a:xfrm>
        </p:grpSpPr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92EE443D-61DC-4501-9ABA-09B914C63867}"/>
                </a:ext>
              </a:extLst>
            </p:cNvPr>
            <p:cNvSpPr/>
            <p:nvPr/>
          </p:nvSpPr>
          <p:spPr>
            <a:xfrm>
              <a:off x="-13507" y="-15195"/>
              <a:ext cx="2882537" cy="1545278"/>
            </a:xfrm>
            <a:custGeom>
              <a:avLst/>
              <a:gdLst>
                <a:gd name="connsiteX0" fmla="*/ 0 w 1976846"/>
                <a:gd name="connsiteY0" fmla="*/ 1536569 h 1536569"/>
                <a:gd name="connsiteX1" fmla="*/ 523478 w 1976846"/>
                <a:gd name="connsiteY1" fmla="*/ 0 h 1536569"/>
                <a:gd name="connsiteX2" fmla="*/ 1976846 w 1976846"/>
                <a:gd name="connsiteY2" fmla="*/ 0 h 1536569"/>
                <a:gd name="connsiteX3" fmla="*/ 1453368 w 1976846"/>
                <a:gd name="connsiteY3" fmla="*/ 1536569 h 1536569"/>
                <a:gd name="connsiteX4" fmla="*/ 0 w 1976846"/>
                <a:gd name="connsiteY4" fmla="*/ 1536569 h 1536569"/>
                <a:gd name="connsiteX0" fmla="*/ 904728 w 2881574"/>
                <a:gd name="connsiteY0" fmla="*/ 1545278 h 1545278"/>
                <a:gd name="connsiteX1" fmla="*/ 0 w 2881574"/>
                <a:gd name="connsiteY1" fmla="*/ 0 h 1545278"/>
                <a:gd name="connsiteX2" fmla="*/ 2881574 w 2881574"/>
                <a:gd name="connsiteY2" fmla="*/ 8709 h 1545278"/>
                <a:gd name="connsiteX3" fmla="*/ 2358096 w 2881574"/>
                <a:gd name="connsiteY3" fmla="*/ 1545278 h 1545278"/>
                <a:gd name="connsiteX4" fmla="*/ 904728 w 2881574"/>
                <a:gd name="connsiteY4" fmla="*/ 1545278 h 1545278"/>
                <a:gd name="connsiteX0" fmla="*/ 16454 w 2881574"/>
                <a:gd name="connsiteY0" fmla="*/ 1545278 h 1545278"/>
                <a:gd name="connsiteX1" fmla="*/ 0 w 2881574"/>
                <a:gd name="connsiteY1" fmla="*/ 0 h 1545278"/>
                <a:gd name="connsiteX2" fmla="*/ 2881574 w 2881574"/>
                <a:gd name="connsiteY2" fmla="*/ 8709 h 1545278"/>
                <a:gd name="connsiteX3" fmla="*/ 2358096 w 2881574"/>
                <a:gd name="connsiteY3" fmla="*/ 1545278 h 1545278"/>
                <a:gd name="connsiteX4" fmla="*/ 16454 w 2881574"/>
                <a:gd name="connsiteY4" fmla="*/ 1545278 h 1545278"/>
                <a:gd name="connsiteX0" fmla="*/ 0 w 2899954"/>
                <a:gd name="connsiteY0" fmla="*/ 1545278 h 1545278"/>
                <a:gd name="connsiteX1" fmla="*/ 18380 w 2899954"/>
                <a:gd name="connsiteY1" fmla="*/ 0 h 1545278"/>
                <a:gd name="connsiteX2" fmla="*/ 2899954 w 2899954"/>
                <a:gd name="connsiteY2" fmla="*/ 8709 h 1545278"/>
                <a:gd name="connsiteX3" fmla="*/ 2376476 w 2899954"/>
                <a:gd name="connsiteY3" fmla="*/ 1545278 h 1545278"/>
                <a:gd name="connsiteX4" fmla="*/ 0 w 2899954"/>
                <a:gd name="connsiteY4" fmla="*/ 1545278 h 1545278"/>
                <a:gd name="connsiteX0" fmla="*/ 0 w 2882537"/>
                <a:gd name="connsiteY0" fmla="*/ 1545278 h 1545278"/>
                <a:gd name="connsiteX1" fmla="*/ 963 w 2882537"/>
                <a:gd name="connsiteY1" fmla="*/ 0 h 1545278"/>
                <a:gd name="connsiteX2" fmla="*/ 2882537 w 2882537"/>
                <a:gd name="connsiteY2" fmla="*/ 8709 h 1545278"/>
                <a:gd name="connsiteX3" fmla="*/ 2359059 w 2882537"/>
                <a:gd name="connsiteY3" fmla="*/ 1545278 h 1545278"/>
                <a:gd name="connsiteX4" fmla="*/ 0 w 2882537"/>
                <a:gd name="connsiteY4" fmla="*/ 1545278 h 154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37" h="1545278">
                  <a:moveTo>
                    <a:pt x="0" y="1545278"/>
                  </a:moveTo>
                  <a:lnTo>
                    <a:pt x="963" y="0"/>
                  </a:lnTo>
                  <a:lnTo>
                    <a:pt x="2882537" y="8709"/>
                  </a:lnTo>
                  <a:lnTo>
                    <a:pt x="2359059" y="1545278"/>
                  </a:lnTo>
                  <a:lnTo>
                    <a:pt x="0" y="15452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9E9C5971-1C6B-4C71-A1B3-83DDE6F03916}"/>
                </a:ext>
              </a:extLst>
            </p:cNvPr>
            <p:cNvSpPr/>
            <p:nvPr/>
          </p:nvSpPr>
          <p:spPr>
            <a:xfrm>
              <a:off x="2468436" y="-6484"/>
              <a:ext cx="642209" cy="1536569"/>
            </a:xfrm>
            <a:prstGeom prst="parallelogram">
              <a:avLst>
                <a:gd name="adj" fmla="val 8017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6776F84-2ECE-4AB9-A8F0-B2C662A2F3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06" r="8709"/>
            <a:stretch/>
          </p:blipFill>
          <p:spPr>
            <a:xfrm>
              <a:off x="73436" y="255035"/>
              <a:ext cx="2308057" cy="1004818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4FEE4BD-1BFF-4DB7-9491-5B6ADEA2D549}"/>
              </a:ext>
            </a:extLst>
          </p:cNvPr>
          <p:cNvSpPr txBox="1"/>
          <p:nvPr/>
        </p:nvSpPr>
        <p:spPr>
          <a:xfrm>
            <a:off x="28468" y="3376820"/>
            <a:ext cx="54946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“Transcriptional control and chromatin alterations in normal and abnormal hematopoiesis”</a:t>
            </a:r>
            <a:endParaRPr lang="en-NL" sz="2800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729D0B-462F-4AE4-917D-5790A9177547}"/>
              </a:ext>
            </a:extLst>
          </p:cNvPr>
          <p:cNvSpPr txBox="1"/>
          <p:nvPr/>
        </p:nvSpPr>
        <p:spPr>
          <a:xfrm>
            <a:off x="9806845" y="6157954"/>
            <a:ext cx="242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eha.fyi</a:t>
            </a:r>
            <a:r>
              <a:rPr lang="en-GB" b="1" dirty="0">
                <a:solidFill>
                  <a:schemeClr val="bg1"/>
                </a:solidFill>
                <a:latin typeface="DIN 2014" panose="020B0504020202020204" pitchFamily="34" charset="0"/>
                <a:ea typeface="DIN 2014" panose="020B0504020202020204" pitchFamily="34" charset="0"/>
              </a:rPr>
              <a:t>/ReCon2025-PT</a:t>
            </a:r>
            <a:endParaRPr lang="en-NL" b="1" dirty="0">
              <a:solidFill>
                <a:schemeClr val="bg1"/>
              </a:solidFill>
              <a:latin typeface="DIN 2014" panose="020B0504020202020204" pitchFamily="34" charset="0"/>
              <a:ea typeface="DIN 2014" panose="020B0504020202020204" pitchFamily="34" charset="0"/>
            </a:endParaRPr>
          </a:p>
        </p:txBody>
      </p:sp>
      <p:pic>
        <p:nvPicPr>
          <p:cNvPr id="11" name="Picture 10" descr="A qr code with circles and circles on a black background&#10;&#10;Description automatically generated">
            <a:extLst>
              <a:ext uri="{FF2B5EF4-FFF2-40B4-BE49-F238E27FC236}">
                <a16:creationId xmlns:a16="http://schemas.microsoft.com/office/drawing/2014/main" id="{E66C2420-2DE2-C7F0-3311-45E175B5C4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805" y="4331135"/>
            <a:ext cx="1738938" cy="1738938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3A229CC-6388-46E2-ACAF-885F78915149}"/>
              </a:ext>
            </a:extLst>
          </p:cNvPr>
          <p:cNvSpPr/>
          <p:nvPr/>
        </p:nvSpPr>
        <p:spPr>
          <a:xfrm>
            <a:off x="7985118" y="129165"/>
            <a:ext cx="3875842" cy="3877200"/>
          </a:xfrm>
          <a:prstGeom prst="ellipse">
            <a:avLst/>
          </a:prstGeom>
          <a:solidFill>
            <a:srgbClr val="D22630">
              <a:alpha val="61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en-GB" sz="1800" b="1" dirty="0">
                <a:solidFill>
                  <a:srgbClr val="FFFFFF"/>
                </a:solidFill>
                <a:effectLst/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ABSTRACT SUBMISSION</a:t>
            </a:r>
            <a:r>
              <a:rPr lang="en-US" sz="1800" dirty="0">
                <a:solidFill>
                  <a:srgbClr val="FFFFFF"/>
                </a:solidFill>
                <a:effectLst/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​</a:t>
            </a:r>
            <a:endParaRPr lang="en-GB" sz="1800" dirty="0">
              <a:solidFill>
                <a:srgbClr val="FFFFFF"/>
              </a:solidFill>
              <a:effectLst/>
              <a:latin typeface="DIN 2014" panose="020B0504020202020204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algn="ctr" fontAlgn="base"/>
            <a:r>
              <a:rPr lang="en-GB" sz="1800" b="1" dirty="0">
                <a:solidFill>
                  <a:srgbClr val="FFFFFF"/>
                </a:solidFill>
                <a:effectLst/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Oral </a:t>
            </a:r>
            <a:r>
              <a:rPr lang="en-GB" b="1" dirty="0">
                <a:solidFill>
                  <a:srgbClr val="FFFFFF"/>
                </a:solidFill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abstract</a:t>
            </a:r>
          </a:p>
          <a:p>
            <a:pPr algn="ctr" fontAlgn="base"/>
            <a:r>
              <a:rPr lang="en-GB" b="1" dirty="0">
                <a:solidFill>
                  <a:srgbClr val="FFFFFF"/>
                </a:solidFill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submission:</a:t>
            </a:r>
          </a:p>
          <a:p>
            <a:pPr algn="ctr" fontAlgn="base"/>
            <a:r>
              <a:rPr lang="en-GB" dirty="0">
                <a:solidFill>
                  <a:srgbClr val="FFFFFF"/>
                </a:solidFill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June 17 – November 25</a:t>
            </a:r>
          </a:p>
          <a:p>
            <a:pPr algn="ctr" fontAlgn="base"/>
            <a:endParaRPr lang="en-GB" sz="1800" dirty="0">
              <a:solidFill>
                <a:srgbClr val="FFFFFF"/>
              </a:solidFill>
              <a:effectLst/>
              <a:latin typeface="DIN 2014" panose="020B0504020202020204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algn="ctr" fontAlgn="base"/>
            <a:r>
              <a:rPr lang="en-GB" sz="1800" b="1" dirty="0">
                <a:solidFill>
                  <a:srgbClr val="FFFFFF"/>
                </a:solidFill>
                <a:effectLst/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Poster abstract submission:</a:t>
            </a:r>
          </a:p>
          <a:p>
            <a:pPr algn="ctr" fontAlgn="base"/>
            <a:r>
              <a:rPr lang="en-GB" sz="1800" dirty="0">
                <a:solidFill>
                  <a:srgbClr val="FFFFFF"/>
                </a:solidFill>
                <a:effectLst/>
                <a:latin typeface="DIN 2014" panose="020B0504020202020204"/>
                <a:ea typeface="Times New Roman" panose="02020603050405020304" pitchFamily="18" charset="0"/>
                <a:cs typeface="Aptos" panose="020B0004020202020204" pitchFamily="34" charset="0"/>
              </a:rPr>
              <a:t>June 17 – January 8</a:t>
            </a:r>
            <a:r>
              <a:rPr lang="en-US" sz="1050" kern="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11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6f976f-f798-4b57-b2d0-1634e043936f">
      <Terms xmlns="http://schemas.microsoft.com/office/infopath/2007/PartnerControls"/>
    </lcf76f155ced4ddcb4097134ff3c332f>
    <TaxCatchAll xmlns="f6b26cdf-43c8-4835-ad31-95a98fdd9fd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F7E4E6E8A03449358812824B46FEB" ma:contentTypeVersion="18" ma:contentTypeDescription="Create a new document." ma:contentTypeScope="" ma:versionID="8839dcb3c11559851f690139195dad97">
  <xsd:schema xmlns:xsd="http://www.w3.org/2001/XMLSchema" xmlns:xs="http://www.w3.org/2001/XMLSchema" xmlns:p="http://schemas.microsoft.com/office/2006/metadata/properties" xmlns:ns2="5b6f976f-f798-4b57-b2d0-1634e043936f" xmlns:ns3="f6b26cdf-43c8-4835-ad31-95a98fdd9fde" targetNamespace="http://schemas.microsoft.com/office/2006/metadata/properties" ma:root="true" ma:fieldsID="bc11f8bf0245d1e26e98a000b7d60225" ns2:_="" ns3:_="">
    <xsd:import namespace="5b6f976f-f798-4b57-b2d0-1634e043936f"/>
    <xsd:import namespace="f6b26cdf-43c8-4835-ad31-95a98fdd9f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976f-f798-4b57-b2d0-1634e043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7a9e5e-69d0-44c7-9c2a-3259acdd59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26cdf-43c8-4835-ad31-95a98fdd9f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9eca83-9f53-4bf8-a0e7-8f9f23982e2e}" ma:internalName="TaxCatchAll" ma:showField="CatchAllData" ma:web="f6b26cdf-43c8-4835-ad31-95a98fdd9f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AD9F1A-27C2-46AC-96EE-C92604B65317}">
  <ds:schemaRefs>
    <ds:schemaRef ds:uri="http://schemas.microsoft.com/office/2006/metadata/properties"/>
    <ds:schemaRef ds:uri="http://schemas.microsoft.com/office/infopath/2007/PartnerControls"/>
    <ds:schemaRef ds:uri="5b6f976f-f798-4b57-b2d0-1634e043936f"/>
    <ds:schemaRef ds:uri="f6b26cdf-43c8-4835-ad31-95a98fdd9fde"/>
  </ds:schemaRefs>
</ds:datastoreItem>
</file>

<file path=customXml/itemProps2.xml><?xml version="1.0" encoding="utf-8"?>
<ds:datastoreItem xmlns:ds="http://schemas.openxmlformats.org/officeDocument/2006/customXml" ds:itemID="{09F7D454-23F0-4F8E-997D-04E1CF405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AFE71-2DC0-4767-9089-F50B8D601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6f976f-f798-4b57-b2d0-1634e043936f"/>
    <ds:schemaRef ds:uri="f6b26cdf-43c8-4835-ad31-95a98fdd9f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 2014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Sirotin</dc:creator>
  <cp:lastModifiedBy>Sebastian Sirotin</cp:lastModifiedBy>
  <cp:revision>7</cp:revision>
  <dcterms:created xsi:type="dcterms:W3CDTF">2021-10-13T11:25:40Z</dcterms:created>
  <dcterms:modified xsi:type="dcterms:W3CDTF">2024-05-24T12:48:17Z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0x010100802F7E4E6E8A03449358812824B46FEB</vt:lpwstr>
  </property>
  <property fmtid="{D5CDD505-2E9C-101B-9397-08002B2CF9AE}" pid="3" name="MediaServiceImageTags">
    <vt:lpwstr/>
  </property>
</Properties>
</file>