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0" r:id="rId7"/>
    <p:sldId id="261" r:id="rId8"/>
    <p:sldId id="257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630"/>
    <a:srgbClr val="005193"/>
    <a:srgbClr val="EC7300"/>
    <a:srgbClr val="3AA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1D708-364F-4383-9302-E56FB92619D9}" v="2" dt="2022-04-01T09:05:07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30"/>
  </p:normalViewPr>
  <p:slideViewPr>
    <p:cSldViewPr snapToGrid="0" snapToObjects="1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87651" y="-4059"/>
            <a:ext cx="8674100" cy="3378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F2097-E7E3-AE44-BC28-43441103D2BB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8D47D6-547B-4A45-AC10-3C8E7F8DFD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882BFBD-A4B1-9E43-8DA4-990708461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7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3E367F-64B4-984F-BD94-829FA0B309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8254C-3D95-9B48-B0E9-4F51F32BBA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524F0A-56B6-614F-A438-1CA835D114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A7E72D-5F54-B047-A784-616E1CF32B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02591" y="-711833"/>
            <a:ext cx="8408009" cy="28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3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E703E8-B94F-4748-B571-583FBE3EE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79D57A-FCC8-F24E-8DE3-9D33560D4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B7AF69-060B-A24A-AF7A-BC2BF9886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F7E3B8-7575-6543-8C6E-6B33CEF9C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1" t="6906"/>
          <a:stretch/>
        </p:blipFill>
        <p:spPr>
          <a:xfrm>
            <a:off x="-2" y="0"/>
            <a:ext cx="8528051" cy="18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930A22-D044-6147-9B50-68A47797E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31689-4756-5F48-808C-3EFF6188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D88246-8554-FF42-A4E5-C3DE5D352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7C6D3F-D377-2846-87CD-B8FF4C8F3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7119153" cy="19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5EA85E-B6D8-2C48-A5DA-B81DD979C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4BA289-B5A4-0547-80A3-B9D1FD273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54E668-F194-B04C-A6D7-5A7DEEB7B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EEF037-1D9B-B74B-BFC3-2982679DC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55024"/>
            <a:ext cx="5755399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2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1CACD2-6C9E-1D45-AB46-FAB501E2FD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F670BD-F7EE-3C4C-A82B-8A896A60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1" t="6906"/>
          <a:stretch/>
        </p:blipFill>
        <p:spPr>
          <a:xfrm>
            <a:off x="-2" y="0"/>
            <a:ext cx="8528051" cy="18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B370ED-2F16-1246-B420-5A4011A6F5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4E9595-279E-A846-80E9-10E2AAC2B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6523"/>
            <a:ext cx="8356601" cy="17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6A7E55-64F3-F348-A71A-D52CADE6E9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44B51D-9076-EF40-A66E-93AC3F3C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-25169"/>
            <a:ext cx="8441592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C082E-5AEF-0940-BE0D-42913C281B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E37E4E-213D-894F-9897-7D9C84B6A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1" t="6906"/>
          <a:stretch/>
        </p:blipFill>
        <p:spPr>
          <a:xfrm>
            <a:off x="-2" y="0"/>
            <a:ext cx="8528051" cy="18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0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DD90DAA-DDD5-CE44-A6D7-71C1D6871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C072-296C-1149-B5D8-7390317CA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D0A7EA-8BC8-AF41-83DE-ED01CCD83B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E5B242-3A95-1D40-9BD9-56684FAA0D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90500" y="-135058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5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64D54-B440-7B49-8324-69D784B0A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0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1C3D-ED10-7849-B18A-6CFCE5C6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01/04/2022</a:t>
            </a:fld>
            <a:endParaRPr lang="en-NL" sz="1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B9CE3-246A-8B45-87F6-800E1DE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56352"/>
            <a:ext cx="71343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7F2A04-6406-F040-845B-87B4D133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6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lang="en-GB"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lang="en-GB"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YOU!</a:t>
            </a:r>
            <a:endParaRPr lang="en-GB"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51B6D-A878-724F-8C38-48F8EA59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682" y="-4059"/>
            <a:ext cx="9017000" cy="3022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F6C6621-E1C3-D54A-BD18-7510317BBE77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E243FBE-7E19-CC40-A07A-39ECE8C69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728D7AA-0266-FD43-921D-FEA88744E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43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03312-DE5F-E543-80F5-4BF322251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3CF4E-CF51-8940-9059-DBC644883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028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65170E-CB63-4E4A-AF87-698A2AA9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416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EA49-DA94-A749-87DD-5E525455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D31F4-E805-E044-B41E-4C665003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C1A29-0D0F-EA47-8649-6E0E31873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592FF-B6BF-7842-93A0-B7E296DA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34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70B229-5D29-AF47-B8F8-C2357E15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160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878A-5DF5-0D40-83E9-0EA58368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847"/>
            <a:ext cx="10515600" cy="6093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6447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5B8-7264-7E48-8C96-A3E35010F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53826"/>
            <a:ext cx="8811108" cy="44319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7CC-6B25-F14F-8579-DC6F1A19F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022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C0D7E-D1D7-A343-9BC3-9885C527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022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1E823-0CC1-794A-9020-B99D7339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B3D8D-EA7B-9E40-85FF-48E60A23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90B32-ACF9-684E-B2F6-5B34EA0B9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10965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7785-EEA6-0D46-918B-7C13A9FB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3765"/>
            <a:ext cx="3932237" cy="886397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3077A2-96F8-BD46-ACFF-98DA83F33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765"/>
            <a:ext cx="6172200" cy="519728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E091C-AF71-B74F-9E19-35CC883D5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5FFBD-261A-5C4C-A14D-270A0A79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AD444-BD62-4E4A-B642-C91E061B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8BAB3-404B-8F43-91B9-28A93830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99106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D9E5E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D1775-89EC-C449-A566-C75AB3A7D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lang="en-GB"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lang="en-GB"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YOU!</a:t>
            </a:r>
            <a:endParaRPr lang="en-GB"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43F37-7BA3-2445-BF01-392FB0738A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96928" y="-4059"/>
            <a:ext cx="8356600" cy="1498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4B33BD-E274-BF4E-BCF5-54DEF26E525D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10EAF02-C369-5044-B6E2-E828CBCEEE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22F9596-23C9-274B-8D85-BB36E98678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lang="en-GB"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lang="en-GB"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YOU!</a:t>
            </a:r>
            <a:endParaRPr lang="en-GB"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F4FEF-A968-1F4A-A8F7-FBFB278A1D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9733" y="0"/>
            <a:ext cx="8978900" cy="19558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10040C-86CD-EC41-BC0A-4080E743A3BE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C93BDD-29AE-2A4A-BF42-76E5F2F459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D9A1ACA-CFC9-464C-8B74-8C37DA2D7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0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13160" y="3760"/>
            <a:ext cx="7388210" cy="6220314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8FC7A-7E14-E049-B11F-D356A8C7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04341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8">
            <a:extLst>
              <a:ext uri="{FF2B5EF4-FFF2-40B4-BE49-F238E27FC236}">
                <a16:creationId xmlns:a16="http://schemas.microsoft.com/office/drawing/2014/main" id="{23CC7870-7E90-D04B-9793-FA77F49A03CD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z="1600" b="1" dirty="0">
                <a:solidFill>
                  <a:srgbClr val="D22630"/>
                </a:solidFill>
                <a:cs typeface="DIN"/>
              </a:rPr>
              <a:t>EHA</a:t>
            </a:r>
            <a:r>
              <a:rPr lang="en-GB" sz="1600" b="1" dirty="0">
                <a:solidFill>
                  <a:srgbClr val="E11F1D"/>
                </a:solidFill>
                <a:cs typeface="DIN"/>
              </a:rPr>
              <a:t>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lang="en-GB"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lang="en-GB"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lang="en-GB" sz="1600" b="1" spc="-5" dirty="0">
                <a:solidFill>
                  <a:srgbClr val="005193"/>
                </a:solidFill>
                <a:cs typeface="DIN"/>
              </a:rPr>
              <a:t>YOU!</a:t>
            </a:r>
            <a:endParaRPr lang="en-GB" sz="1600" b="1" dirty="0">
              <a:cs typeface="DIN"/>
            </a:endParaRPr>
          </a:p>
        </p:txBody>
      </p:sp>
      <p:sp>
        <p:nvSpPr>
          <p:cNvPr id="31" name="object 37">
            <a:extLst>
              <a:ext uri="{FF2B5EF4-FFF2-40B4-BE49-F238E27FC236}">
                <a16:creationId xmlns:a16="http://schemas.microsoft.com/office/drawing/2014/main" id="{3821076C-7FC8-9F4E-BA28-A4F19D9BF931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2374E-3421-3741-939C-E7CA108BC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00020" y="-4450"/>
            <a:ext cx="8801100" cy="224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83D2E6B-2244-E742-986E-EA4BFF1EA24D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B1A81D-E536-2E4C-AE59-75E7A2AE8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6" name="Picture 1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A0BBA6A-FB41-E14F-BDB2-BAD8E36657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14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FBBE53B-F813-2D4B-9096-D804245BA65E}"/>
              </a:ext>
            </a:extLst>
          </p:cNvPr>
          <p:cNvSpPr/>
          <p:nvPr userDrawn="1"/>
        </p:nvSpPr>
        <p:spPr>
          <a:xfrm>
            <a:off x="1" y="0"/>
            <a:ext cx="12193271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9975328-B389-1A4C-90F0-7707242A4434}"/>
              </a:ext>
            </a:extLst>
          </p:cNvPr>
          <p:cNvSpPr txBox="1"/>
          <p:nvPr userDrawn="1"/>
        </p:nvSpPr>
        <p:spPr>
          <a:xfrm>
            <a:off x="9685251" y="6381554"/>
            <a:ext cx="216662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E11F1D"/>
                </a:solidFill>
                <a:cs typeface="DIN"/>
              </a:rPr>
              <a:t>EHA </a:t>
            </a:r>
            <a:r>
              <a:rPr sz="1600" b="1" dirty="0">
                <a:solidFill>
                  <a:srgbClr val="005193"/>
                </a:solidFill>
                <a:cs typeface="DIN"/>
              </a:rPr>
              <a:t>|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POWERED </a:t>
            </a:r>
            <a:r>
              <a:rPr sz="1600" b="1" dirty="0">
                <a:solidFill>
                  <a:srgbClr val="005193"/>
                </a:solidFill>
                <a:cs typeface="DIN"/>
              </a:rPr>
              <a:t>BY</a:t>
            </a:r>
            <a:r>
              <a:rPr sz="1600" b="1" spc="-50" dirty="0">
                <a:solidFill>
                  <a:srgbClr val="005193"/>
                </a:solidFill>
                <a:cs typeface="DIN"/>
              </a:rPr>
              <a:t> </a:t>
            </a:r>
            <a:r>
              <a:rPr sz="1600" b="1" spc="-5" dirty="0">
                <a:solidFill>
                  <a:srgbClr val="005193"/>
                </a:solidFill>
                <a:cs typeface="DIN"/>
              </a:rPr>
              <a:t>YOU!</a:t>
            </a:r>
            <a:endParaRPr sz="1600" b="1" dirty="0">
              <a:cs typeface="DIN"/>
            </a:endParaRPr>
          </a:p>
        </p:txBody>
      </p:sp>
      <p:sp>
        <p:nvSpPr>
          <p:cNvPr id="13" name="object 37">
            <a:extLst>
              <a:ext uri="{FF2B5EF4-FFF2-40B4-BE49-F238E27FC236}">
                <a16:creationId xmlns:a16="http://schemas.microsoft.com/office/drawing/2014/main" id="{DC1567AE-30D3-834A-8434-F6EA80133D7C}"/>
              </a:ext>
            </a:extLst>
          </p:cNvPr>
          <p:cNvSpPr txBox="1"/>
          <p:nvPr userDrawn="1"/>
        </p:nvSpPr>
        <p:spPr>
          <a:xfrm>
            <a:off x="427558" y="6381554"/>
            <a:ext cx="1038860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-10" dirty="0">
                <a:solidFill>
                  <a:srgbClr val="005193"/>
                </a:solidFill>
                <a:cs typeface="DIN"/>
              </a:rPr>
              <a:t>ehaweb.org</a:t>
            </a:r>
            <a:endParaRPr sz="1600" dirty="0">
              <a:cs typeface="DI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37D5C5-F66E-F94B-8EC6-DBD2B5F3AC12}"/>
              </a:ext>
            </a:extLst>
          </p:cNvPr>
          <p:cNvGrpSpPr/>
          <p:nvPr userDrawn="1"/>
        </p:nvGrpSpPr>
        <p:grpSpPr>
          <a:xfrm>
            <a:off x="-1541" y="-4450"/>
            <a:ext cx="3003083" cy="1307465"/>
            <a:chOff x="-1541" y="-4450"/>
            <a:chExt cx="3003083" cy="13074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7FE7FD-9521-7440-A907-C0471A429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41" y="-4450"/>
              <a:ext cx="3003083" cy="1307465"/>
            </a:xfrm>
            <a:prstGeom prst="rect">
              <a:avLst/>
            </a:prstGeom>
          </p:spPr>
        </p:pic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4EDD54C-D2CE-A445-8D55-2D0E71FFA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970" y="282634"/>
              <a:ext cx="2069712" cy="68164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CD2713D-F6BF-9946-8048-60A5EFBE8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696928" y="-4059"/>
            <a:ext cx="8356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8AA21A-E3F0-4345-850F-EF7CCB43F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60AA1-6B84-DA42-A615-DC2859D01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3B575-BD9A-8A4D-87DA-73DB9EC27F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2C047B-B0DE-1D4A-9112-03148A8CB7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361950" y="-112836"/>
            <a:ext cx="88011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05C21-00EF-0A44-BEEE-F97839BB0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21350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46A077-9A9F-3045-99BF-6E428084CC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4093936" y="-112836"/>
            <a:ext cx="8801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02AC-E376-834E-A8F2-943F1927F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F80DA-0DB2-534B-ABD3-0100E5692C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9FE103-EF78-6A4B-849F-55DD109E7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1465"/>
            <a:ext cx="12191997" cy="21335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987FF-561B-0941-8A32-0180782F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01/04/2022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382322-67A6-0442-9516-60E1168A043D}" type="slidenum">
              <a:rPr lang="en-NL" smtClean="0"/>
              <a:t>‹#›</a:t>
            </a:fld>
            <a:endParaRPr lang="en-NL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-1" y="6204341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ECB41-A1B5-5943-8D79-3AF61DFC5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2EBA-1146-A940-9199-5A7A37211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241"/>
            <a:ext cx="694201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4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52D92-A6CF-CF4F-92B9-42D0E80AB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1612005"/>
            <a:ext cx="10820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6FCE8ED6-8779-B449-8602-99E3826D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609600"/>
            <a:ext cx="108200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lang="en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029B29-757A-384D-9ABD-2A0FEF39F6FC}"/>
              </a:ext>
            </a:extLst>
          </p:cNvPr>
          <p:cNvCxnSpPr>
            <a:cxnSpLocks/>
          </p:cNvCxnSpPr>
          <p:nvPr userDrawn="1"/>
        </p:nvCxnSpPr>
        <p:spPr>
          <a:xfrm>
            <a:off x="533400" y="609602"/>
            <a:ext cx="0" cy="492443"/>
          </a:xfrm>
          <a:prstGeom prst="line">
            <a:avLst/>
          </a:prstGeom>
          <a:ln w="63500">
            <a:solidFill>
              <a:srgbClr val="005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211734A5-B41D-5048-BA68-635B6FC4C0DD}"/>
              </a:ext>
            </a:extLst>
          </p:cNvPr>
          <p:cNvSpPr/>
          <p:nvPr/>
        </p:nvSpPr>
        <p:spPr>
          <a:xfrm>
            <a:off x="5" y="6204340"/>
            <a:ext cx="12193271" cy="654050"/>
          </a:xfrm>
          <a:custGeom>
            <a:avLst/>
            <a:gdLst/>
            <a:ahLst/>
            <a:cxnLst/>
            <a:rect l="l" t="t" r="r" b="b"/>
            <a:pathLst>
              <a:path w="12193270" h="654050">
                <a:moveTo>
                  <a:pt x="12193193" y="0"/>
                </a:moveTo>
                <a:lnTo>
                  <a:pt x="221640" y="0"/>
                </a:lnTo>
                <a:lnTo>
                  <a:pt x="0" y="653656"/>
                </a:lnTo>
              </a:path>
            </a:pathLst>
          </a:custGeom>
          <a:ln w="12700">
            <a:solidFill>
              <a:srgbClr val="D9E5E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E2AD99B-2B20-7947-BCFB-6AA842140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8884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3D1FC7F4-57E3-A34A-B90A-7BE999FC9758}" type="datetimeFigureOut">
              <a:rPr lang="en-NL" smtClean="0"/>
              <a:pPr/>
              <a:t>01/04/2022</a:t>
            </a:fld>
            <a:endParaRPr lang="en-NL" sz="16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3C9D3-E21E-7F4A-8BBB-918CB9E60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084" y="6356352"/>
            <a:ext cx="485148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5193"/>
                </a:solidFill>
              </a:defRPr>
            </a:lvl1pPr>
          </a:lstStyle>
          <a:p>
            <a:fld id="{71382322-67A6-0442-9516-60E1168A043D}" type="slidenum">
              <a:rPr lang="en-NL" smtClean="0"/>
              <a:pPr/>
              <a:t>‹#›</a:t>
            </a:fld>
            <a:endParaRPr lang="en-NL" sz="16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8144EC-380E-4E48-9924-5FFE3064984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6" y="6381791"/>
            <a:ext cx="875966" cy="2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70" r:id="rId6"/>
    <p:sldLayoutId id="2147483662" r:id="rId7"/>
    <p:sldLayoutId id="2147483664" r:id="rId8"/>
    <p:sldLayoutId id="2147483665" r:id="rId9"/>
    <p:sldLayoutId id="2147483666" r:id="rId10"/>
    <p:sldLayoutId id="2147483669" r:id="rId11"/>
    <p:sldLayoutId id="2147483668" r:id="rId12"/>
    <p:sldLayoutId id="2147483667" r:id="rId13"/>
    <p:sldLayoutId id="2147483674" r:id="rId14"/>
    <p:sldLayoutId id="2147483671" r:id="rId15"/>
    <p:sldLayoutId id="2147483675" r:id="rId16"/>
    <p:sldLayoutId id="2147483672" r:id="rId17"/>
    <p:sldLayoutId id="2147483673" r:id="rId18"/>
    <p:sldLayoutId id="2147483650" r:id="rId19"/>
    <p:sldLayoutId id="2147483652" r:id="rId20"/>
    <p:sldLayoutId id="2147483653" r:id="rId21"/>
    <p:sldLayoutId id="2147483654" r:id="rId22"/>
    <p:sldLayoutId id="2147483656" r:id="rId23"/>
    <p:sldLayoutId id="2147483657" r:id="rId24"/>
    <p:sldLayoutId id="2147483655" r:id="rId2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193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19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193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193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19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BD84A19-CFCA-C04D-AE5A-025673839671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463460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400" dirty="0"/>
              <a:t>Title slide over two or three lines is possible lorem ipsum </a:t>
            </a:r>
            <a:r>
              <a:rPr lang="en-GB" sz="3400" dirty="0" err="1"/>
              <a:t>dolores</a:t>
            </a:r>
            <a:r>
              <a:rPr lang="en-GB" sz="3400" dirty="0"/>
              <a:t> </a:t>
            </a:r>
            <a:r>
              <a:rPr lang="en-GB" sz="3400" dirty="0" err="1"/>
              <a:t>est</a:t>
            </a:r>
            <a:r>
              <a:rPr lang="en-GB" sz="3400" dirty="0"/>
              <a:t> ad </a:t>
            </a:r>
            <a:r>
              <a:rPr lang="en-GB" sz="3400" dirty="0" err="1"/>
              <a:t>fendum</a:t>
            </a:r>
            <a:r>
              <a:rPr lang="en-GB" sz="3400" dirty="0"/>
              <a:t> magnus corpus </a:t>
            </a:r>
            <a:r>
              <a:rPr lang="en-GB" sz="3400" dirty="0" err="1"/>
              <a:t>earum</a:t>
            </a:r>
            <a:endParaRPr lang="en-GB" sz="3400" dirty="0"/>
          </a:p>
          <a:p>
            <a:pPr marL="12700" marR="5080">
              <a:lnSpc>
                <a:spcPct val="150000"/>
              </a:lnSpc>
              <a:spcBef>
                <a:spcPts val="620"/>
              </a:spcBef>
            </a:pPr>
            <a:r>
              <a:rPr lang="en-GB" sz="2400" b="0" spc="-11" dirty="0">
                <a:solidFill>
                  <a:srgbClr val="FFFFFF"/>
                </a:solidFill>
              </a:rPr>
              <a:t>January 14</a:t>
            </a:r>
            <a:r>
              <a:rPr lang="en-GB" sz="2400" b="0" spc="-5" dirty="0">
                <a:solidFill>
                  <a:srgbClr val="FFFFFF"/>
                </a:solidFill>
              </a:rPr>
              <a:t>,</a:t>
            </a:r>
            <a:r>
              <a:rPr lang="en-GB" sz="2400" b="0" spc="-60" dirty="0">
                <a:solidFill>
                  <a:srgbClr val="FFFFFF"/>
                </a:solidFill>
              </a:rPr>
              <a:t> </a:t>
            </a:r>
            <a:r>
              <a:rPr lang="en-GB" sz="2400" b="0" spc="-5" dirty="0">
                <a:solidFill>
                  <a:srgbClr val="FFFFFF"/>
                </a:solidFill>
              </a:rPr>
              <a:t>2020</a:t>
            </a:r>
            <a:endParaRPr lang="en-GB" sz="24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2E7DEDA7-0392-4A4A-8DDA-CF5650252705}"/>
              </a:ext>
            </a:extLst>
          </p:cNvPr>
          <p:cNvSpPr/>
          <p:nvPr/>
        </p:nvSpPr>
        <p:spPr>
          <a:xfrm flipH="1">
            <a:off x="615045" y="2097046"/>
            <a:ext cx="45719" cy="317833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55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DE10-C29A-F54C-A187-47BEF06804F2}"/>
              </a:ext>
            </a:extLst>
          </p:cNvPr>
          <p:cNvSpPr txBox="1">
            <a:spLocks/>
          </p:cNvSpPr>
          <p:nvPr/>
        </p:nvSpPr>
        <p:spPr>
          <a:xfrm>
            <a:off x="1667894" y="2362200"/>
            <a:ext cx="64008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Please</a:t>
            </a:r>
            <a:r>
              <a:rPr lang="nl-NL" sz="3200" kern="0" dirty="0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 follow </a:t>
            </a: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us</a:t>
            </a:r>
            <a:r>
              <a:rPr lang="nl-NL" sz="3200" kern="0" dirty="0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and</a:t>
            </a:r>
            <a:r>
              <a:rPr lang="nl-NL" sz="3200" kern="0" dirty="0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 share </a:t>
            </a: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our</a:t>
            </a:r>
            <a:r>
              <a:rPr lang="nl-NL" sz="3200" kern="0" dirty="0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 </a:t>
            </a: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posts</a:t>
            </a:r>
            <a:endParaRPr lang="nl-NL" sz="2000" kern="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charset="0"/>
            </a:endParaRPr>
          </a:p>
        </p:txBody>
      </p:sp>
      <p:sp>
        <p:nvSpPr>
          <p:cNvPr id="3" name="object 29">
            <a:extLst>
              <a:ext uri="{FF2B5EF4-FFF2-40B4-BE49-F238E27FC236}">
                <a16:creationId xmlns:a16="http://schemas.microsoft.com/office/drawing/2014/main" id="{0D070653-AB12-5B41-A93F-A97A94054F39}"/>
              </a:ext>
            </a:extLst>
          </p:cNvPr>
          <p:cNvSpPr/>
          <p:nvPr/>
        </p:nvSpPr>
        <p:spPr>
          <a:xfrm>
            <a:off x="1300865" y="2378948"/>
            <a:ext cx="116454" cy="2932146"/>
          </a:xfrm>
          <a:custGeom>
            <a:avLst/>
            <a:gdLst/>
            <a:ahLst/>
            <a:cxnLst/>
            <a:rect l="l" t="t" r="r" b="b"/>
            <a:pathLst>
              <a:path h="2395854">
                <a:moveTo>
                  <a:pt x="0" y="0"/>
                </a:moveTo>
                <a:lnTo>
                  <a:pt x="0" y="2395855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FB927F2-837E-4C4B-8403-1AE4BEC357A7}"/>
              </a:ext>
            </a:extLst>
          </p:cNvPr>
          <p:cNvSpPr txBox="1">
            <a:spLocks/>
          </p:cNvSpPr>
          <p:nvPr/>
        </p:nvSpPr>
        <p:spPr>
          <a:xfrm>
            <a:off x="8068694" y="2692925"/>
            <a:ext cx="3175446" cy="2410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1800" dirty="0">
                <a:latin typeface="+mn-lt"/>
              </a:rPr>
              <a:t>EHA Executive office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b="0" dirty="0">
                <a:latin typeface="+mn-lt"/>
              </a:rPr>
              <a:t>Tel: +31 (0)70 3020 099</a:t>
            </a:r>
          </a:p>
          <a:p>
            <a:r>
              <a:rPr lang="en-GB" sz="1800" b="0" dirty="0" err="1">
                <a:latin typeface="+mn-lt"/>
              </a:rPr>
              <a:t>info@ehaweb.org</a:t>
            </a:r>
            <a:endParaRPr lang="en-GB" sz="1800" b="0" dirty="0">
              <a:latin typeface="+mn-lt"/>
            </a:endParaRPr>
          </a:p>
          <a:p>
            <a:endParaRPr lang="en-GB" sz="1800" b="0" dirty="0">
              <a:latin typeface="+mn-lt"/>
            </a:endParaRPr>
          </a:p>
          <a:p>
            <a:r>
              <a:rPr lang="en-GB" sz="1800" b="0" dirty="0" err="1">
                <a:latin typeface="+mn-lt"/>
              </a:rPr>
              <a:t>Koninginnegracht</a:t>
            </a:r>
            <a:r>
              <a:rPr lang="en-GB" sz="1800" b="0" dirty="0">
                <a:latin typeface="+mn-lt"/>
              </a:rPr>
              <a:t> 12b</a:t>
            </a:r>
          </a:p>
          <a:p>
            <a:r>
              <a:rPr lang="en-GB" sz="1800" b="0" dirty="0">
                <a:latin typeface="+mn-lt"/>
              </a:rPr>
              <a:t>2514 AA The Hague</a:t>
            </a:r>
          </a:p>
          <a:p>
            <a:r>
              <a:rPr lang="en-GB" sz="1800" b="0" dirty="0">
                <a:latin typeface="+mn-lt"/>
              </a:rPr>
              <a:t>The Netherlands</a:t>
            </a:r>
          </a:p>
          <a:p>
            <a:endParaRPr lang="en-GB" sz="1200" b="0" dirty="0">
              <a:latin typeface="+mn-l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D2A5ABFF-DA78-4349-91A4-05A274792DCE}"/>
              </a:ext>
            </a:extLst>
          </p:cNvPr>
          <p:cNvSpPr/>
          <p:nvPr/>
        </p:nvSpPr>
        <p:spPr>
          <a:xfrm>
            <a:off x="7858398" y="2426647"/>
            <a:ext cx="45719" cy="2766323"/>
          </a:xfrm>
          <a:custGeom>
            <a:avLst/>
            <a:gdLst/>
            <a:ahLst/>
            <a:cxnLst/>
            <a:rect l="l" t="t" r="r" b="b"/>
            <a:pathLst>
              <a:path h="2395854">
                <a:moveTo>
                  <a:pt x="0" y="0"/>
                </a:moveTo>
                <a:lnTo>
                  <a:pt x="0" y="239585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55352F-34B8-A249-87EE-11DD88905006}"/>
              </a:ext>
            </a:extLst>
          </p:cNvPr>
          <p:cNvGrpSpPr/>
          <p:nvPr/>
        </p:nvGrpSpPr>
        <p:grpSpPr>
          <a:xfrm>
            <a:off x="1667894" y="3546371"/>
            <a:ext cx="2209349" cy="351692"/>
            <a:chOff x="4716909" y="3200400"/>
            <a:chExt cx="2872156" cy="457200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DEFB2F78-4219-924B-A55F-6F367EA8A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126" y="3200400"/>
              <a:ext cx="457200" cy="457200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FCEB437D-3984-1F4F-BA7F-A1F1CCE3B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1865" y="3200400"/>
              <a:ext cx="457200" cy="457200"/>
            </a:xfrm>
            <a:prstGeom prst="rect">
              <a:avLst/>
            </a:prstGeom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B799C0E-F2E0-9D48-98EC-CAE6F511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909" y="3200400"/>
              <a:ext cx="457200" cy="457200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D3CE3F43-BB7C-0447-8824-871D61C7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387" y="3200400"/>
              <a:ext cx="457200" cy="457200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FEF4DDFD-46DB-0F4A-82DA-F22CBB76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0648" y="3200400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08F1A64-0B3E-624B-A52E-49DA9074352A}"/>
              </a:ext>
            </a:extLst>
          </p:cNvPr>
          <p:cNvSpPr txBox="1">
            <a:spLocks/>
          </p:cNvSpPr>
          <p:nvPr/>
        </p:nvSpPr>
        <p:spPr>
          <a:xfrm>
            <a:off x="1667894" y="4683369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kern="0" dirty="0" err="1"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rPr>
              <a:t>www.ehaweb.org</a:t>
            </a:r>
            <a:endParaRPr lang="nl-NL" sz="2000" kern="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0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42C25BD-DA4F-DF43-97C3-24599A99D220}"/>
              </a:ext>
            </a:extLst>
          </p:cNvPr>
          <p:cNvSpPr txBox="1">
            <a:spLocks/>
          </p:cNvSpPr>
          <p:nvPr/>
        </p:nvSpPr>
        <p:spPr>
          <a:xfrm>
            <a:off x="2668900" y="2455772"/>
            <a:ext cx="7820323" cy="386516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4000" dirty="0"/>
              <a:t>Title slide over two or three lines is possible lorem ipsum </a:t>
            </a:r>
            <a:r>
              <a:rPr lang="en-GB" sz="4000" dirty="0" err="1"/>
              <a:t>dolores</a:t>
            </a:r>
            <a:r>
              <a:rPr lang="en-GB" sz="4000" dirty="0"/>
              <a:t> </a:t>
            </a:r>
            <a:r>
              <a:rPr lang="en-GB" sz="4000" dirty="0" err="1"/>
              <a:t>est</a:t>
            </a:r>
            <a:r>
              <a:rPr lang="en-GB" sz="4000" dirty="0"/>
              <a:t> ad </a:t>
            </a:r>
            <a:r>
              <a:rPr lang="en-GB" sz="4000" dirty="0" err="1"/>
              <a:t>fendum</a:t>
            </a:r>
            <a:r>
              <a:rPr lang="en-GB" sz="4000" dirty="0"/>
              <a:t> magnus corpus </a:t>
            </a:r>
            <a:r>
              <a:rPr lang="en-GB" sz="4000" dirty="0" err="1"/>
              <a:t>earum</a:t>
            </a:r>
            <a:endParaRPr lang="en-GB" sz="4000" dirty="0"/>
          </a:p>
          <a:p>
            <a:pPr marL="12700" marR="5080">
              <a:lnSpc>
                <a:spcPct val="150000"/>
              </a:lnSpc>
              <a:spcBef>
                <a:spcPts val="620"/>
              </a:spcBef>
            </a:pPr>
            <a:r>
              <a:rPr lang="en-GB" sz="2400" b="0" spc="-11" dirty="0">
                <a:solidFill>
                  <a:srgbClr val="FFFFFF"/>
                </a:solidFill>
              </a:rPr>
              <a:t>January 14</a:t>
            </a:r>
            <a:r>
              <a:rPr lang="en-GB" sz="2400" b="0" spc="-5" dirty="0">
                <a:solidFill>
                  <a:srgbClr val="FFFFFF"/>
                </a:solidFill>
              </a:rPr>
              <a:t>,</a:t>
            </a:r>
            <a:r>
              <a:rPr lang="en-GB" sz="2400" b="0" spc="-60" dirty="0">
                <a:solidFill>
                  <a:srgbClr val="FFFFFF"/>
                </a:solidFill>
              </a:rPr>
              <a:t> </a:t>
            </a:r>
            <a:r>
              <a:rPr lang="en-GB" sz="2400" b="0" spc="-5" dirty="0">
                <a:solidFill>
                  <a:srgbClr val="FFFFFF"/>
                </a:solidFill>
              </a:rPr>
              <a:t>2020</a:t>
            </a:r>
            <a:endParaRPr lang="en-GB" sz="24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114D3177-C938-AD42-9D8A-106C78A227D8}"/>
              </a:ext>
            </a:extLst>
          </p:cNvPr>
          <p:cNvSpPr/>
          <p:nvPr/>
        </p:nvSpPr>
        <p:spPr>
          <a:xfrm flipH="1">
            <a:off x="2294373" y="2545454"/>
            <a:ext cx="70757" cy="2430991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1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7">
            <a:extLst>
              <a:ext uri="{FF2B5EF4-FFF2-40B4-BE49-F238E27FC236}">
                <a16:creationId xmlns:a16="http://schemas.microsoft.com/office/drawing/2014/main" id="{8C681798-8228-C64D-B352-421FA012375F}"/>
              </a:ext>
            </a:extLst>
          </p:cNvPr>
          <p:cNvSpPr txBox="1">
            <a:spLocks/>
          </p:cNvSpPr>
          <p:nvPr/>
        </p:nvSpPr>
        <p:spPr>
          <a:xfrm>
            <a:off x="914400" y="2934780"/>
            <a:ext cx="1036613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193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200"/>
              </a:spcBef>
            </a:pPr>
            <a:r>
              <a:rPr lang="en-US" sz="4000" dirty="0">
                <a:solidFill>
                  <a:schemeClr val="bg1"/>
                </a:solidFill>
              </a:rPr>
              <a:t>For Excellence in Patient Care, </a:t>
            </a:r>
          </a:p>
          <a:p>
            <a:pPr>
              <a:spcBef>
                <a:spcPts val="200"/>
              </a:spcBef>
            </a:pPr>
            <a:r>
              <a:rPr lang="en-US" sz="4000" dirty="0">
                <a:solidFill>
                  <a:schemeClr val="bg1"/>
                </a:solidFill>
              </a:rPr>
              <a:t>Research and Education in Hematology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br>
              <a:rPr lang="en-US" sz="4000" b="0" dirty="0">
                <a:solidFill>
                  <a:schemeClr val="bg1"/>
                </a:solidFill>
              </a:rPr>
            </a:br>
            <a:r>
              <a:rPr lang="en-US" sz="4000" b="0" dirty="0">
                <a:solidFill>
                  <a:schemeClr val="bg1"/>
                </a:solidFill>
              </a:rPr>
              <a:t>We connect, support, harmonize and advocate</a:t>
            </a:r>
            <a:endParaRPr lang="en-GB" sz="4000" b="0" dirty="0">
              <a:solidFill>
                <a:schemeClr val="bg1"/>
              </a:solidFill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5F6DE09-712A-9F4F-A032-0E2E23C85084}"/>
              </a:ext>
            </a:extLst>
          </p:cNvPr>
          <p:cNvSpPr/>
          <p:nvPr/>
        </p:nvSpPr>
        <p:spPr>
          <a:xfrm flipH="1">
            <a:off x="615043" y="2934780"/>
            <a:ext cx="45719" cy="2280110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85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6FF9A-6705-C442-B7BC-E8EC5E984380}"/>
              </a:ext>
            </a:extLst>
          </p:cNvPr>
          <p:cNvSpPr/>
          <p:nvPr/>
        </p:nvSpPr>
        <p:spPr>
          <a:xfrm>
            <a:off x="735624" y="2486151"/>
            <a:ext cx="1070316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Connecting 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hematologists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researchers, scientists, medical professionals and patients worldwide</a:t>
            </a:r>
            <a:endParaRPr lang="nl-NL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Supporting research, mentorship and career development through Talent Accelerator programs</a:t>
            </a:r>
            <a:endParaRPr lang="nl-NL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Harmonizing Education by offering high quality educational programs</a:t>
            </a:r>
            <a:endParaRPr lang="nl-NL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Advocating the interest of 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hematology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hematologists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raising awareness and building alliances</a:t>
            </a:r>
            <a:endParaRPr lang="nl-NL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5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332B75-DCFA-6C41-A505-5066AD866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306E5-9F98-3B45-A2EF-422EE7C2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73470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A3E8A0-6942-314C-A46F-4BDB4D9A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6EFC2-AA4B-6343-82AC-5E72CD95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271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85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53F84-8968-6547-B7DB-F859067D7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1FA5F-46A5-3448-8420-42B5E969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162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EA1D8-6DCB-DE48-BB5C-11203634B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add an other standard slide to refer to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11BC8-5579-8648-9658-B10BA0F5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28753-30B1-8849-A774-B7399698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0284" y="2530880"/>
            <a:ext cx="67056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313DBE-1630-844A-BEE7-595CDC66F5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884" y="3228183"/>
            <a:ext cx="1752600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06546-E44D-1745-A2FE-227E97BA7B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284" y="4916086"/>
            <a:ext cx="4800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HA_PPT_Corporate2021_16x9-V2  -  Read-Only" id="{13AC963C-D2AB-4631-A23D-85BCFB972212}" vid="{6BAEFACF-AA4D-49D8-ACC7-B7D95ACD1EB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6" ma:contentTypeDescription="Create a new document." ma:contentTypeScope="" ma:versionID="7c11415dce3c08cb71ce630c78385f8a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07a084d1657f2330ed0fdc45ca24d214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DE8D7-A2D4-41EE-9AA0-45E33E2433F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EE4B5C-EC2A-41B2-A041-B9DD4BA7A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002C6-E6F8-4569-B932-B640B03A8B41}"/>
</file>

<file path=docProps/app.xml><?xml version="1.0" encoding="utf-8"?>
<Properties xmlns="http://schemas.openxmlformats.org/officeDocument/2006/extended-properties" xmlns:vt="http://schemas.openxmlformats.org/officeDocument/2006/docPropsVTypes">
  <Template>EHA_PPT_Corporate2021_16x9-V2 light</Template>
  <TotalTime>0</TotalTime>
  <Words>155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DIN</vt:lpstr>
      <vt:lpstr>Office Theme</vt:lpstr>
      <vt:lpstr>PowerPoint Presentation</vt:lpstr>
      <vt:lpstr>PowerPoint Presentation</vt:lpstr>
      <vt:lpstr>PowerPoint Presentation</vt:lpstr>
      <vt:lpstr>PowerPoint Presentation</vt:lpstr>
      <vt:lpstr>Index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Ineke van der Beek</dc:creator>
  <cp:keywords/>
  <dc:description/>
  <cp:lastModifiedBy>Jennifer Scheffer</cp:lastModifiedBy>
  <cp:revision>1</cp:revision>
  <dcterms:created xsi:type="dcterms:W3CDTF">2022-01-19T14:27:53Z</dcterms:created>
  <dcterms:modified xsi:type="dcterms:W3CDTF">2022-04-01T09:05:12Z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