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83" r:id="rId5"/>
    <p:sldId id="284" r:id="rId6"/>
    <p:sldId id="267" r:id="rId7"/>
    <p:sldId id="257" r:id="rId8"/>
    <p:sldId id="278" r:id="rId9"/>
    <p:sldId id="279" r:id="rId10"/>
    <p:sldId id="280" r:id="rId11"/>
    <p:sldId id="28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D81F1-AF6C-4E8A-A7D0-DFE9D8CA3988}" v="16" dt="2024-11-11T16:05:27.6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showGuides="1">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57FD81F1-AF6C-4E8A-A7D0-DFE9D8CA3988}"/>
    <pc:docChg chg="undo custSel addSld delSld modSld modMainMaster">
      <pc:chgData name="Vicky Cheng" userId="4bae7103-99fb-4a22-857c-1b8f673d9c6f" providerId="ADAL" clId="{57FD81F1-AF6C-4E8A-A7D0-DFE9D8CA3988}" dt="2024-11-11T16:08:36.083" v="116" actId="20577"/>
      <pc:docMkLst>
        <pc:docMk/>
      </pc:docMkLst>
      <pc:sldChg chg="modSp add del mod">
        <pc:chgData name="Vicky Cheng" userId="4bae7103-99fb-4a22-857c-1b8f673d9c6f" providerId="ADAL" clId="{57FD81F1-AF6C-4E8A-A7D0-DFE9D8CA3988}" dt="2024-11-11T16:08:36.083" v="116" actId="20577"/>
        <pc:sldMkLst>
          <pc:docMk/>
          <pc:sldMk cId="1542614749" sldId="257"/>
        </pc:sldMkLst>
        <pc:spChg chg="mod">
          <ac:chgData name="Vicky Cheng" userId="4bae7103-99fb-4a22-857c-1b8f673d9c6f" providerId="ADAL" clId="{57FD81F1-AF6C-4E8A-A7D0-DFE9D8CA3988}" dt="2024-11-11T16:08:15.738" v="108" actId="20577"/>
          <ac:spMkLst>
            <pc:docMk/>
            <pc:sldMk cId="1542614749" sldId="257"/>
            <ac:spMk id="2" creationId="{C76568B9-6AB4-2709-D0E1-CA3F9A614F50}"/>
          </ac:spMkLst>
        </pc:spChg>
        <pc:spChg chg="mod">
          <ac:chgData name="Vicky Cheng" userId="4bae7103-99fb-4a22-857c-1b8f673d9c6f" providerId="ADAL" clId="{57FD81F1-AF6C-4E8A-A7D0-DFE9D8CA3988}" dt="2024-11-11T16:08:36.083" v="116" actId="20577"/>
          <ac:spMkLst>
            <pc:docMk/>
            <pc:sldMk cId="1542614749" sldId="257"/>
            <ac:spMk id="9" creationId="{0ECCFCE4-6E1C-FEFD-B8F0-03FE153E1028}"/>
          </ac:spMkLst>
        </pc:spChg>
      </pc:sldChg>
      <pc:sldChg chg="addSp delSp modSp mod">
        <pc:chgData name="Vicky Cheng" userId="4bae7103-99fb-4a22-857c-1b8f673d9c6f" providerId="ADAL" clId="{57FD81F1-AF6C-4E8A-A7D0-DFE9D8CA3988}" dt="2024-11-11T16:06:53.075" v="94"/>
        <pc:sldMkLst>
          <pc:docMk/>
          <pc:sldMk cId="3348116554" sldId="283"/>
        </pc:sldMkLst>
        <pc:spChg chg="add del mod">
          <ac:chgData name="Vicky Cheng" userId="4bae7103-99fb-4a22-857c-1b8f673d9c6f" providerId="ADAL" clId="{57FD81F1-AF6C-4E8A-A7D0-DFE9D8CA3988}" dt="2024-11-11T16:06:26.210" v="93" actId="478"/>
          <ac:spMkLst>
            <pc:docMk/>
            <pc:sldMk cId="3348116554" sldId="283"/>
            <ac:spMk id="4" creationId="{F6BE9ED3-1243-D84A-1327-D91ADCCB8293}"/>
          </ac:spMkLst>
        </pc:spChg>
        <pc:spChg chg="mod">
          <ac:chgData name="Vicky Cheng" userId="4bae7103-99fb-4a22-857c-1b8f673d9c6f" providerId="ADAL" clId="{57FD81F1-AF6C-4E8A-A7D0-DFE9D8CA3988}" dt="2024-11-11T16:05:59.866" v="91" actId="404"/>
          <ac:spMkLst>
            <pc:docMk/>
            <pc:sldMk cId="3348116554" sldId="283"/>
            <ac:spMk id="34" creationId="{17F82650-2FC6-0DB5-F91B-0F0FD9CF5125}"/>
          </ac:spMkLst>
        </pc:spChg>
        <pc:spChg chg="del">
          <ac:chgData name="Vicky Cheng" userId="4bae7103-99fb-4a22-857c-1b8f673d9c6f" providerId="ADAL" clId="{57FD81F1-AF6C-4E8A-A7D0-DFE9D8CA3988}" dt="2024-11-11T16:06:23.185" v="92" actId="478"/>
          <ac:spMkLst>
            <pc:docMk/>
            <pc:sldMk cId="3348116554" sldId="283"/>
            <ac:spMk id="59" creationId="{D17F6A5F-3C9D-6241-6656-D1F18410C9AF}"/>
          </ac:spMkLst>
        </pc:spChg>
        <pc:spChg chg="mod">
          <ac:chgData name="Vicky Cheng" userId="4bae7103-99fb-4a22-857c-1b8f673d9c6f" providerId="ADAL" clId="{57FD81F1-AF6C-4E8A-A7D0-DFE9D8CA3988}" dt="2024-11-11T16:06:53.075" v="94"/>
          <ac:spMkLst>
            <pc:docMk/>
            <pc:sldMk cId="3348116554" sldId="283"/>
            <ac:spMk id="60" creationId="{19592D1D-C907-0EB5-EC3D-DB1F4B7E431E}"/>
          </ac:spMkLst>
        </pc:spChg>
        <pc:picChg chg="mod">
          <ac:chgData name="Vicky Cheng" userId="4bae7103-99fb-4a22-857c-1b8f673d9c6f" providerId="ADAL" clId="{57FD81F1-AF6C-4E8A-A7D0-DFE9D8CA3988}" dt="2024-11-11T16:05:24.446" v="83" actId="14826"/>
          <ac:picMkLst>
            <pc:docMk/>
            <pc:sldMk cId="3348116554" sldId="283"/>
            <ac:picMk id="3" creationId="{7E312BFD-0F06-4860-EEF6-D913F834AAA9}"/>
          </ac:picMkLst>
        </pc:picChg>
      </pc:sldChg>
      <pc:sldChg chg="add">
        <pc:chgData name="Vicky Cheng" userId="4bae7103-99fb-4a22-857c-1b8f673d9c6f" providerId="ADAL" clId="{57FD81F1-AF6C-4E8A-A7D0-DFE9D8CA3988}" dt="2024-11-11T16:05:27.672" v="84"/>
        <pc:sldMkLst>
          <pc:docMk/>
          <pc:sldMk cId="2171224870" sldId="284"/>
        </pc:sldMkLst>
      </pc:sldChg>
      <pc:sldChg chg="del">
        <pc:chgData name="Vicky Cheng" userId="4bae7103-99fb-4a22-857c-1b8f673d9c6f" providerId="ADAL" clId="{57FD81F1-AF6C-4E8A-A7D0-DFE9D8CA3988}" dt="2024-11-11T16:04:56.174" v="82" actId="47"/>
        <pc:sldMkLst>
          <pc:docMk/>
          <pc:sldMk cId="2565323861" sldId="284"/>
        </pc:sldMkLst>
      </pc:sldChg>
      <pc:sldMasterChg chg="modSldLayout">
        <pc:chgData name="Vicky Cheng" userId="4bae7103-99fb-4a22-857c-1b8f673d9c6f" providerId="ADAL" clId="{57FD81F1-AF6C-4E8A-A7D0-DFE9D8CA3988}" dt="2024-11-11T16:04:45.465" v="81"/>
        <pc:sldMasterMkLst>
          <pc:docMk/>
          <pc:sldMasterMk cId="2044013287" sldId="2147483648"/>
        </pc:sldMasterMkLst>
        <pc:sldLayoutChg chg="addSp delSp modSp mod">
          <pc:chgData name="Vicky Cheng" userId="4bae7103-99fb-4a22-857c-1b8f673d9c6f" providerId="ADAL" clId="{57FD81F1-AF6C-4E8A-A7D0-DFE9D8CA3988}" dt="2024-11-11T16:03:02.331" v="11" actId="478"/>
          <pc:sldLayoutMkLst>
            <pc:docMk/>
            <pc:sldMasterMk cId="2044013287" sldId="2147483648"/>
            <pc:sldLayoutMk cId="1161969003" sldId="2147483650"/>
          </pc:sldLayoutMkLst>
          <pc:picChg chg="add mod">
            <ac:chgData name="Vicky Cheng" userId="4bae7103-99fb-4a22-857c-1b8f673d9c6f" providerId="ADAL" clId="{57FD81F1-AF6C-4E8A-A7D0-DFE9D8CA3988}" dt="2024-11-11T16:02:59.522" v="10"/>
            <ac:picMkLst>
              <pc:docMk/>
              <pc:sldMasterMk cId="2044013287" sldId="2147483648"/>
              <pc:sldLayoutMk cId="1161969003" sldId="2147483650"/>
              <ac:picMk id="4" creationId="{8D69D78D-48E0-569E-A9E6-EECAEA2CEF34}"/>
            </ac:picMkLst>
          </pc:picChg>
          <pc:picChg chg="del">
            <ac:chgData name="Vicky Cheng" userId="4bae7103-99fb-4a22-857c-1b8f673d9c6f" providerId="ADAL" clId="{57FD81F1-AF6C-4E8A-A7D0-DFE9D8CA3988}" dt="2024-11-11T16:03:02.331" v="11" actId="478"/>
            <ac:picMkLst>
              <pc:docMk/>
              <pc:sldMasterMk cId="2044013287" sldId="2147483648"/>
              <pc:sldLayoutMk cId="1161969003" sldId="2147483650"/>
              <ac:picMk id="9" creationId="{ED725100-8F34-3797-E230-D8D118A2F814}"/>
            </ac:picMkLst>
          </pc:picChg>
          <pc:picChg chg="del">
            <ac:chgData name="Vicky Cheng" userId="4bae7103-99fb-4a22-857c-1b8f673d9c6f" providerId="ADAL" clId="{57FD81F1-AF6C-4E8A-A7D0-DFE9D8CA3988}" dt="2024-11-11T16:02:51.409" v="7" actId="478"/>
            <ac:picMkLst>
              <pc:docMk/>
              <pc:sldMasterMk cId="2044013287" sldId="2147483648"/>
              <pc:sldLayoutMk cId="1161969003" sldId="2147483650"/>
              <ac:picMk id="10" creationId="{93742039-7F78-D589-5540-60FBFA6EEBDE}"/>
            </ac:picMkLst>
          </pc:picChg>
        </pc:sldLayoutChg>
        <pc:sldLayoutChg chg="delSp modSp mod">
          <pc:chgData name="Vicky Cheng" userId="4bae7103-99fb-4a22-857c-1b8f673d9c6f" providerId="ADAL" clId="{57FD81F1-AF6C-4E8A-A7D0-DFE9D8CA3988}" dt="2024-11-11T16:02:37.603" v="3" actId="1076"/>
          <pc:sldLayoutMkLst>
            <pc:docMk/>
            <pc:sldMasterMk cId="2044013287" sldId="2147483648"/>
            <pc:sldLayoutMk cId="4065668058" sldId="2147483651"/>
          </pc:sldLayoutMkLst>
          <pc:picChg chg="del">
            <ac:chgData name="Vicky Cheng" userId="4bae7103-99fb-4a22-857c-1b8f673d9c6f" providerId="ADAL" clId="{57FD81F1-AF6C-4E8A-A7D0-DFE9D8CA3988}" dt="2024-11-11T16:02:29.547" v="2" actId="478"/>
            <ac:picMkLst>
              <pc:docMk/>
              <pc:sldMasterMk cId="2044013287" sldId="2147483648"/>
              <pc:sldLayoutMk cId="4065668058" sldId="2147483651"/>
              <ac:picMk id="5" creationId="{002F7144-C1CC-DE54-BD98-AB7FAED339E1}"/>
            </ac:picMkLst>
          </pc:picChg>
          <pc:picChg chg="mod">
            <ac:chgData name="Vicky Cheng" userId="4bae7103-99fb-4a22-857c-1b8f673d9c6f" providerId="ADAL" clId="{57FD81F1-AF6C-4E8A-A7D0-DFE9D8CA3988}" dt="2024-11-11T16:02:37.603" v="3" actId="1076"/>
            <ac:picMkLst>
              <pc:docMk/>
              <pc:sldMasterMk cId="2044013287" sldId="2147483648"/>
              <pc:sldLayoutMk cId="4065668058" sldId="2147483651"/>
              <ac:picMk id="13" creationId="{2D78494D-3D43-577A-FABE-23A2EE176E8A}"/>
            </ac:picMkLst>
          </pc:picChg>
        </pc:sldLayoutChg>
        <pc:sldLayoutChg chg="delSp mod">
          <pc:chgData name="Vicky Cheng" userId="4bae7103-99fb-4a22-857c-1b8f673d9c6f" providerId="ADAL" clId="{57FD81F1-AF6C-4E8A-A7D0-DFE9D8CA3988}" dt="2024-11-11T16:02:25.860" v="1" actId="478"/>
          <pc:sldLayoutMkLst>
            <pc:docMk/>
            <pc:sldMasterMk cId="2044013287" sldId="2147483648"/>
            <pc:sldLayoutMk cId="3086162925" sldId="2147483665"/>
          </pc:sldLayoutMkLst>
          <pc:picChg chg="del">
            <ac:chgData name="Vicky Cheng" userId="4bae7103-99fb-4a22-857c-1b8f673d9c6f" providerId="ADAL" clId="{57FD81F1-AF6C-4E8A-A7D0-DFE9D8CA3988}" dt="2024-11-11T16:02:25.860" v="1" actId="478"/>
            <ac:picMkLst>
              <pc:docMk/>
              <pc:sldMasterMk cId="2044013287" sldId="2147483648"/>
              <pc:sldLayoutMk cId="3086162925" sldId="2147483665"/>
              <ac:picMk id="8" creationId="{6C5E832C-5608-52FA-ADB0-5EBF26BB4657}"/>
            </ac:picMkLst>
          </pc:picChg>
        </pc:sldLayoutChg>
        <pc:sldLayoutChg chg="addSp delSp modSp mod">
          <pc:chgData name="Vicky Cheng" userId="4bae7103-99fb-4a22-857c-1b8f673d9c6f" providerId="ADAL" clId="{57FD81F1-AF6C-4E8A-A7D0-DFE9D8CA3988}" dt="2024-11-11T16:02:58.273" v="9"/>
          <pc:sldLayoutMkLst>
            <pc:docMk/>
            <pc:sldMasterMk cId="2044013287" sldId="2147483648"/>
            <pc:sldLayoutMk cId="865633533" sldId="2147483666"/>
          </pc:sldLayoutMkLst>
          <pc:picChg chg="add del mod">
            <ac:chgData name="Vicky Cheng" userId="4bae7103-99fb-4a22-857c-1b8f673d9c6f" providerId="ADAL" clId="{57FD81F1-AF6C-4E8A-A7D0-DFE9D8CA3988}" dt="2024-11-11T16:02:54.345" v="8" actId="478"/>
            <ac:picMkLst>
              <pc:docMk/>
              <pc:sldMasterMk cId="2044013287" sldId="2147483648"/>
              <pc:sldLayoutMk cId="865633533" sldId="2147483666"/>
              <ac:picMk id="4" creationId="{403BA7A2-E0E2-B67F-91C0-05E92FBA791E}"/>
            </ac:picMkLst>
          </pc:picChg>
          <pc:picChg chg="del">
            <ac:chgData name="Vicky Cheng" userId="4bae7103-99fb-4a22-857c-1b8f673d9c6f" providerId="ADAL" clId="{57FD81F1-AF6C-4E8A-A7D0-DFE9D8CA3988}" dt="2024-11-11T16:02:41.835" v="4" actId="478"/>
            <ac:picMkLst>
              <pc:docMk/>
              <pc:sldMasterMk cId="2044013287" sldId="2147483648"/>
              <pc:sldLayoutMk cId="865633533" sldId="2147483666"/>
              <ac:picMk id="5" creationId="{7003BBEA-D8E4-88C5-9D4D-341C454C2BCA}"/>
            </ac:picMkLst>
          </pc:picChg>
          <pc:picChg chg="del">
            <ac:chgData name="Vicky Cheng" userId="4bae7103-99fb-4a22-857c-1b8f673d9c6f" providerId="ADAL" clId="{57FD81F1-AF6C-4E8A-A7D0-DFE9D8CA3988}" dt="2024-11-11T16:02:43.698" v="5" actId="478"/>
            <ac:picMkLst>
              <pc:docMk/>
              <pc:sldMasterMk cId="2044013287" sldId="2147483648"/>
              <pc:sldLayoutMk cId="865633533" sldId="2147483666"/>
              <ac:picMk id="6" creationId="{352CC9A2-8792-AC37-9786-145854942873}"/>
            </ac:picMkLst>
          </pc:picChg>
          <pc:picChg chg="add mod">
            <ac:chgData name="Vicky Cheng" userId="4bae7103-99fb-4a22-857c-1b8f673d9c6f" providerId="ADAL" clId="{57FD81F1-AF6C-4E8A-A7D0-DFE9D8CA3988}" dt="2024-11-11T16:02:58.273" v="9"/>
            <ac:picMkLst>
              <pc:docMk/>
              <pc:sldMasterMk cId="2044013287" sldId="2147483648"/>
              <pc:sldLayoutMk cId="865633533" sldId="2147483666"/>
              <ac:picMk id="9" creationId="{65A4D368-582B-B6E5-0BD9-6E44F967D3C3}"/>
            </ac:picMkLst>
          </pc:picChg>
        </pc:sldLayoutChg>
        <pc:sldLayoutChg chg="addSp delSp modSp mod">
          <pc:chgData name="Vicky Cheng" userId="4bae7103-99fb-4a22-857c-1b8f673d9c6f" providerId="ADAL" clId="{57FD81F1-AF6C-4E8A-A7D0-DFE9D8CA3988}" dt="2024-11-11T16:03:25.525" v="54" actId="1037"/>
          <pc:sldLayoutMkLst>
            <pc:docMk/>
            <pc:sldMasterMk cId="2044013287" sldId="2147483648"/>
            <pc:sldLayoutMk cId="803457970" sldId="2147483667"/>
          </pc:sldLayoutMkLst>
          <pc:picChg chg="add mod">
            <ac:chgData name="Vicky Cheng" userId="4bae7103-99fb-4a22-857c-1b8f673d9c6f" providerId="ADAL" clId="{57FD81F1-AF6C-4E8A-A7D0-DFE9D8CA3988}" dt="2024-11-11T16:03:07.801" v="14"/>
            <ac:picMkLst>
              <pc:docMk/>
              <pc:sldMasterMk cId="2044013287" sldId="2147483648"/>
              <pc:sldLayoutMk cId="803457970" sldId="2147483667"/>
              <ac:picMk id="4" creationId="{8D52E14F-6197-BE3C-7294-358968EA2ACC}"/>
            </ac:picMkLst>
          </pc:picChg>
          <pc:picChg chg="del">
            <ac:chgData name="Vicky Cheng" userId="4bae7103-99fb-4a22-857c-1b8f673d9c6f" providerId="ADAL" clId="{57FD81F1-AF6C-4E8A-A7D0-DFE9D8CA3988}" dt="2024-11-11T16:03:05.339" v="12" actId="478"/>
            <ac:picMkLst>
              <pc:docMk/>
              <pc:sldMasterMk cId="2044013287" sldId="2147483648"/>
              <pc:sldLayoutMk cId="803457970" sldId="2147483667"/>
              <ac:picMk id="9" creationId="{DB5E211B-11B9-21A3-9A6D-9D1C6FE59649}"/>
            </ac:picMkLst>
          </pc:picChg>
          <pc:picChg chg="add del mod">
            <ac:chgData name="Vicky Cheng" userId="4bae7103-99fb-4a22-857c-1b8f673d9c6f" providerId="ADAL" clId="{57FD81F1-AF6C-4E8A-A7D0-DFE9D8CA3988}" dt="2024-11-11T16:03:25.525" v="54" actId="1037"/>
            <ac:picMkLst>
              <pc:docMk/>
              <pc:sldMasterMk cId="2044013287" sldId="2147483648"/>
              <pc:sldLayoutMk cId="803457970" sldId="2147483667"/>
              <ac:picMk id="17" creationId="{6A2C0156-1B92-3795-C240-D9A39BE5A025}"/>
            </ac:picMkLst>
          </pc:picChg>
        </pc:sldLayoutChg>
        <pc:sldLayoutChg chg="addSp delSp modSp mod">
          <pc:chgData name="Vicky Cheng" userId="4bae7103-99fb-4a22-857c-1b8f673d9c6f" providerId="ADAL" clId="{57FD81F1-AF6C-4E8A-A7D0-DFE9D8CA3988}" dt="2024-11-11T16:03:36.797" v="57"/>
          <pc:sldLayoutMkLst>
            <pc:docMk/>
            <pc:sldMasterMk cId="2044013287" sldId="2147483648"/>
            <pc:sldLayoutMk cId="3500503351" sldId="2147483668"/>
          </pc:sldLayoutMkLst>
          <pc:picChg chg="del">
            <ac:chgData name="Vicky Cheng" userId="4bae7103-99fb-4a22-857c-1b8f673d9c6f" providerId="ADAL" clId="{57FD81F1-AF6C-4E8A-A7D0-DFE9D8CA3988}" dt="2024-11-11T16:03:36.452" v="56" actId="478"/>
            <ac:picMkLst>
              <pc:docMk/>
              <pc:sldMasterMk cId="2044013287" sldId="2147483648"/>
              <pc:sldLayoutMk cId="3500503351" sldId="2147483668"/>
              <ac:picMk id="4" creationId="{F732C565-A604-E93C-E1A2-FD3B984F6657}"/>
            </ac:picMkLst>
          </pc:picChg>
          <pc:picChg chg="add mod">
            <ac:chgData name="Vicky Cheng" userId="4bae7103-99fb-4a22-857c-1b8f673d9c6f" providerId="ADAL" clId="{57FD81F1-AF6C-4E8A-A7D0-DFE9D8CA3988}" dt="2024-11-11T16:03:36.797" v="57"/>
            <ac:picMkLst>
              <pc:docMk/>
              <pc:sldMasterMk cId="2044013287" sldId="2147483648"/>
              <pc:sldLayoutMk cId="3500503351" sldId="2147483668"/>
              <ac:picMk id="5" creationId="{BA83A686-002F-CCCB-AD9A-8C916DF530D1}"/>
            </ac:picMkLst>
          </pc:picChg>
          <pc:picChg chg="del">
            <ac:chgData name="Vicky Cheng" userId="4bae7103-99fb-4a22-857c-1b8f673d9c6f" providerId="ADAL" clId="{57FD81F1-AF6C-4E8A-A7D0-DFE9D8CA3988}" dt="2024-11-11T16:03:34.384" v="55" actId="478"/>
            <ac:picMkLst>
              <pc:docMk/>
              <pc:sldMasterMk cId="2044013287" sldId="2147483648"/>
              <pc:sldLayoutMk cId="3500503351" sldId="2147483668"/>
              <ac:picMk id="6" creationId="{0305F67A-8A35-DA76-F909-57D3537EC173}"/>
            </ac:picMkLst>
          </pc:picChg>
        </pc:sldLayoutChg>
        <pc:sldLayoutChg chg="addSp delSp modSp mod">
          <pc:chgData name="Vicky Cheng" userId="4bae7103-99fb-4a22-857c-1b8f673d9c6f" providerId="ADAL" clId="{57FD81F1-AF6C-4E8A-A7D0-DFE9D8CA3988}" dt="2024-11-11T16:04:03.655" v="66"/>
          <pc:sldLayoutMkLst>
            <pc:docMk/>
            <pc:sldMasterMk cId="2044013287" sldId="2147483648"/>
            <pc:sldLayoutMk cId="3171527437" sldId="2147483669"/>
          </pc:sldLayoutMkLst>
          <pc:picChg chg="del">
            <ac:chgData name="Vicky Cheng" userId="4bae7103-99fb-4a22-857c-1b8f673d9c6f" providerId="ADAL" clId="{57FD81F1-AF6C-4E8A-A7D0-DFE9D8CA3988}" dt="2024-11-11T16:04:03.278" v="65" actId="478"/>
            <ac:picMkLst>
              <pc:docMk/>
              <pc:sldMasterMk cId="2044013287" sldId="2147483648"/>
              <pc:sldLayoutMk cId="3171527437" sldId="2147483669"/>
              <ac:picMk id="5" creationId="{522672E4-2044-FE90-4297-B0446C389921}"/>
            </ac:picMkLst>
          </pc:picChg>
          <pc:picChg chg="add mod">
            <ac:chgData name="Vicky Cheng" userId="4bae7103-99fb-4a22-857c-1b8f673d9c6f" providerId="ADAL" clId="{57FD81F1-AF6C-4E8A-A7D0-DFE9D8CA3988}" dt="2024-11-11T16:04:03.655" v="66"/>
            <ac:picMkLst>
              <pc:docMk/>
              <pc:sldMasterMk cId="2044013287" sldId="2147483648"/>
              <pc:sldLayoutMk cId="3171527437" sldId="2147483669"/>
              <ac:picMk id="6" creationId="{20CD0839-E077-AE96-00DA-4785FE912705}"/>
            </ac:picMkLst>
          </pc:picChg>
          <pc:picChg chg="del">
            <ac:chgData name="Vicky Cheng" userId="4bae7103-99fb-4a22-857c-1b8f673d9c6f" providerId="ADAL" clId="{57FD81F1-AF6C-4E8A-A7D0-DFE9D8CA3988}" dt="2024-11-11T16:04:01.639" v="64" actId="478"/>
            <ac:picMkLst>
              <pc:docMk/>
              <pc:sldMasterMk cId="2044013287" sldId="2147483648"/>
              <pc:sldLayoutMk cId="3171527437" sldId="2147483669"/>
              <ac:picMk id="11" creationId="{5358197D-AE82-6146-84B5-AFA0100847ED}"/>
            </ac:picMkLst>
          </pc:picChg>
        </pc:sldLayoutChg>
        <pc:sldLayoutChg chg="addSp delSp modSp mod">
          <pc:chgData name="Vicky Cheng" userId="4bae7103-99fb-4a22-857c-1b8f673d9c6f" providerId="ADAL" clId="{57FD81F1-AF6C-4E8A-A7D0-DFE9D8CA3988}" dt="2024-11-11T16:04:16.227" v="69"/>
          <pc:sldLayoutMkLst>
            <pc:docMk/>
            <pc:sldMasterMk cId="2044013287" sldId="2147483648"/>
            <pc:sldLayoutMk cId="1473955059" sldId="2147483670"/>
          </pc:sldLayoutMkLst>
          <pc:picChg chg="add mod">
            <ac:chgData name="Vicky Cheng" userId="4bae7103-99fb-4a22-857c-1b8f673d9c6f" providerId="ADAL" clId="{57FD81F1-AF6C-4E8A-A7D0-DFE9D8CA3988}" dt="2024-11-11T16:04:16.227" v="69"/>
            <ac:picMkLst>
              <pc:docMk/>
              <pc:sldMasterMk cId="2044013287" sldId="2147483648"/>
              <pc:sldLayoutMk cId="1473955059" sldId="2147483670"/>
              <ac:picMk id="2" creationId="{471C354D-5812-5698-D7EE-9B4D315F0CFB}"/>
            </ac:picMkLst>
          </pc:picChg>
          <pc:picChg chg="del">
            <ac:chgData name="Vicky Cheng" userId="4bae7103-99fb-4a22-857c-1b8f673d9c6f" providerId="ADAL" clId="{57FD81F1-AF6C-4E8A-A7D0-DFE9D8CA3988}" dt="2024-11-11T16:04:15.819" v="68" actId="478"/>
            <ac:picMkLst>
              <pc:docMk/>
              <pc:sldMasterMk cId="2044013287" sldId="2147483648"/>
              <pc:sldLayoutMk cId="1473955059" sldId="2147483670"/>
              <ac:picMk id="9" creationId="{8099CA8C-9818-8CAC-704B-DC2539B09AF2}"/>
            </ac:picMkLst>
          </pc:picChg>
          <pc:picChg chg="del">
            <ac:chgData name="Vicky Cheng" userId="4bae7103-99fb-4a22-857c-1b8f673d9c6f" providerId="ADAL" clId="{57FD81F1-AF6C-4E8A-A7D0-DFE9D8CA3988}" dt="2024-11-11T16:04:14.202" v="67" actId="478"/>
            <ac:picMkLst>
              <pc:docMk/>
              <pc:sldMasterMk cId="2044013287" sldId="2147483648"/>
              <pc:sldLayoutMk cId="1473955059" sldId="2147483670"/>
              <ac:picMk id="10" creationId="{A955B465-5F6B-97DB-AE6E-54FFCD7B9886}"/>
            </ac:picMkLst>
          </pc:picChg>
        </pc:sldLayoutChg>
        <pc:sldLayoutChg chg="addSp delSp modSp mod">
          <pc:chgData name="Vicky Cheng" userId="4bae7103-99fb-4a22-857c-1b8f673d9c6f" providerId="ADAL" clId="{57FD81F1-AF6C-4E8A-A7D0-DFE9D8CA3988}" dt="2024-11-11T16:03:43.285" v="60"/>
          <pc:sldLayoutMkLst>
            <pc:docMk/>
            <pc:sldMasterMk cId="2044013287" sldId="2147483648"/>
            <pc:sldLayoutMk cId="450215147" sldId="2147483671"/>
          </pc:sldLayoutMkLst>
          <pc:picChg chg="add mod">
            <ac:chgData name="Vicky Cheng" userId="4bae7103-99fb-4a22-857c-1b8f673d9c6f" providerId="ADAL" clId="{57FD81F1-AF6C-4E8A-A7D0-DFE9D8CA3988}" dt="2024-11-11T16:03:43.285" v="60"/>
            <ac:picMkLst>
              <pc:docMk/>
              <pc:sldMasterMk cId="2044013287" sldId="2147483648"/>
              <pc:sldLayoutMk cId="450215147" sldId="2147483671"/>
              <ac:picMk id="2" creationId="{81BF8E02-F4D1-6E89-87C8-A203008CD84C}"/>
            </ac:picMkLst>
          </pc:picChg>
          <pc:picChg chg="del">
            <ac:chgData name="Vicky Cheng" userId="4bae7103-99fb-4a22-857c-1b8f673d9c6f" providerId="ADAL" clId="{57FD81F1-AF6C-4E8A-A7D0-DFE9D8CA3988}" dt="2024-11-11T16:03:42.908" v="59" actId="478"/>
            <ac:picMkLst>
              <pc:docMk/>
              <pc:sldMasterMk cId="2044013287" sldId="2147483648"/>
              <pc:sldLayoutMk cId="450215147" sldId="2147483671"/>
              <ac:picMk id="5" creationId="{0CB1D030-89ED-B584-5B17-9BBE3A3CD53B}"/>
            </ac:picMkLst>
          </pc:picChg>
          <pc:picChg chg="del">
            <ac:chgData name="Vicky Cheng" userId="4bae7103-99fb-4a22-857c-1b8f673d9c6f" providerId="ADAL" clId="{57FD81F1-AF6C-4E8A-A7D0-DFE9D8CA3988}" dt="2024-11-11T16:03:41.257" v="58" actId="478"/>
            <ac:picMkLst>
              <pc:docMk/>
              <pc:sldMasterMk cId="2044013287" sldId="2147483648"/>
              <pc:sldLayoutMk cId="450215147" sldId="2147483671"/>
              <ac:picMk id="14" creationId="{A45575DB-5848-E730-B23A-E580FFC9651E}"/>
            </ac:picMkLst>
          </pc:picChg>
        </pc:sldLayoutChg>
        <pc:sldLayoutChg chg="addSp delSp modSp mod">
          <pc:chgData name="Vicky Cheng" userId="4bae7103-99fb-4a22-857c-1b8f673d9c6f" providerId="ADAL" clId="{57FD81F1-AF6C-4E8A-A7D0-DFE9D8CA3988}" dt="2024-11-11T16:04:20.935" v="72"/>
          <pc:sldLayoutMkLst>
            <pc:docMk/>
            <pc:sldMasterMk cId="2044013287" sldId="2147483648"/>
            <pc:sldLayoutMk cId="346727474" sldId="2147483672"/>
          </pc:sldLayoutMkLst>
          <pc:picChg chg="add mod">
            <ac:chgData name="Vicky Cheng" userId="4bae7103-99fb-4a22-857c-1b8f673d9c6f" providerId="ADAL" clId="{57FD81F1-AF6C-4E8A-A7D0-DFE9D8CA3988}" dt="2024-11-11T16:04:20.935" v="72"/>
            <ac:picMkLst>
              <pc:docMk/>
              <pc:sldMasterMk cId="2044013287" sldId="2147483648"/>
              <pc:sldLayoutMk cId="346727474" sldId="2147483672"/>
              <ac:picMk id="2" creationId="{91B08526-9420-324E-B3E8-9D1B8BC9FD19}"/>
            </ac:picMkLst>
          </pc:picChg>
          <pc:picChg chg="del">
            <ac:chgData name="Vicky Cheng" userId="4bae7103-99fb-4a22-857c-1b8f673d9c6f" providerId="ADAL" clId="{57FD81F1-AF6C-4E8A-A7D0-DFE9D8CA3988}" dt="2024-11-11T16:04:20.622" v="71" actId="478"/>
            <ac:picMkLst>
              <pc:docMk/>
              <pc:sldMasterMk cId="2044013287" sldId="2147483648"/>
              <pc:sldLayoutMk cId="346727474" sldId="2147483672"/>
              <ac:picMk id="9" creationId="{8099CA8C-9818-8CAC-704B-DC2539B09AF2}"/>
            </ac:picMkLst>
          </pc:picChg>
          <pc:picChg chg="del">
            <ac:chgData name="Vicky Cheng" userId="4bae7103-99fb-4a22-857c-1b8f673d9c6f" providerId="ADAL" clId="{57FD81F1-AF6C-4E8A-A7D0-DFE9D8CA3988}" dt="2024-11-11T16:04:18.852" v="70" actId="478"/>
            <ac:picMkLst>
              <pc:docMk/>
              <pc:sldMasterMk cId="2044013287" sldId="2147483648"/>
              <pc:sldLayoutMk cId="346727474" sldId="2147483672"/>
              <ac:picMk id="10" creationId="{1FBC7CF2-4265-0B38-F16D-3DF877602397}"/>
            </ac:picMkLst>
          </pc:picChg>
        </pc:sldLayoutChg>
        <pc:sldLayoutChg chg="addSp delSp modSp mod">
          <pc:chgData name="Vicky Cheng" userId="4bae7103-99fb-4a22-857c-1b8f673d9c6f" providerId="ADAL" clId="{57FD81F1-AF6C-4E8A-A7D0-DFE9D8CA3988}" dt="2024-11-11T16:03:48.523" v="63"/>
          <pc:sldLayoutMkLst>
            <pc:docMk/>
            <pc:sldMasterMk cId="2044013287" sldId="2147483648"/>
            <pc:sldLayoutMk cId="2998311109" sldId="2147483673"/>
          </pc:sldLayoutMkLst>
          <pc:picChg chg="add mod">
            <ac:chgData name="Vicky Cheng" userId="4bae7103-99fb-4a22-857c-1b8f673d9c6f" providerId="ADAL" clId="{57FD81F1-AF6C-4E8A-A7D0-DFE9D8CA3988}" dt="2024-11-11T16:03:48.523" v="63"/>
            <ac:picMkLst>
              <pc:docMk/>
              <pc:sldMasterMk cId="2044013287" sldId="2147483648"/>
              <pc:sldLayoutMk cId="2998311109" sldId="2147483673"/>
              <ac:picMk id="4" creationId="{0A2D2829-F9E7-6A0C-838B-E84A1CF406FB}"/>
            </ac:picMkLst>
          </pc:picChg>
          <pc:picChg chg="del">
            <ac:chgData name="Vicky Cheng" userId="4bae7103-99fb-4a22-857c-1b8f673d9c6f" providerId="ADAL" clId="{57FD81F1-AF6C-4E8A-A7D0-DFE9D8CA3988}" dt="2024-11-11T16:03:48.162" v="62" actId="478"/>
            <ac:picMkLst>
              <pc:docMk/>
              <pc:sldMasterMk cId="2044013287" sldId="2147483648"/>
              <pc:sldLayoutMk cId="2998311109" sldId="2147483673"/>
              <ac:picMk id="10" creationId="{3214924B-5D69-2A1E-92D8-09741C84A96A}"/>
            </ac:picMkLst>
          </pc:picChg>
          <pc:picChg chg="del">
            <ac:chgData name="Vicky Cheng" userId="4bae7103-99fb-4a22-857c-1b8f673d9c6f" providerId="ADAL" clId="{57FD81F1-AF6C-4E8A-A7D0-DFE9D8CA3988}" dt="2024-11-11T16:03:46.274" v="61" actId="478"/>
            <ac:picMkLst>
              <pc:docMk/>
              <pc:sldMasterMk cId="2044013287" sldId="2147483648"/>
              <pc:sldLayoutMk cId="2998311109" sldId="2147483673"/>
              <ac:picMk id="12" creationId="{3A5EF6F3-2D6E-1EDA-8762-D57AF579CB9E}"/>
            </ac:picMkLst>
          </pc:picChg>
        </pc:sldLayoutChg>
        <pc:sldLayoutChg chg="addSp delSp modSp mod">
          <pc:chgData name="Vicky Cheng" userId="4bae7103-99fb-4a22-857c-1b8f673d9c6f" providerId="ADAL" clId="{57FD81F1-AF6C-4E8A-A7D0-DFE9D8CA3988}" dt="2024-11-11T16:04:33.084" v="75"/>
          <pc:sldLayoutMkLst>
            <pc:docMk/>
            <pc:sldMasterMk cId="2044013287" sldId="2147483648"/>
            <pc:sldLayoutMk cId="167971380" sldId="2147483674"/>
          </pc:sldLayoutMkLst>
          <pc:picChg chg="add mod">
            <ac:chgData name="Vicky Cheng" userId="4bae7103-99fb-4a22-857c-1b8f673d9c6f" providerId="ADAL" clId="{57FD81F1-AF6C-4E8A-A7D0-DFE9D8CA3988}" dt="2024-11-11T16:04:33.084" v="75"/>
            <ac:picMkLst>
              <pc:docMk/>
              <pc:sldMasterMk cId="2044013287" sldId="2147483648"/>
              <pc:sldLayoutMk cId="167971380" sldId="2147483674"/>
              <ac:picMk id="4" creationId="{BE00ED92-5DA8-39F4-18D1-6B17AFC7DA9B}"/>
            </ac:picMkLst>
          </pc:picChg>
          <pc:picChg chg="del">
            <ac:chgData name="Vicky Cheng" userId="4bae7103-99fb-4a22-857c-1b8f673d9c6f" providerId="ADAL" clId="{57FD81F1-AF6C-4E8A-A7D0-DFE9D8CA3988}" dt="2024-11-11T16:04:28.836" v="74" actId="478"/>
            <ac:picMkLst>
              <pc:docMk/>
              <pc:sldMasterMk cId="2044013287" sldId="2147483648"/>
              <pc:sldLayoutMk cId="167971380" sldId="2147483674"/>
              <ac:picMk id="11" creationId="{958F5534-3AEC-BDCB-B068-3011DCFA07E4}"/>
            </ac:picMkLst>
          </pc:picChg>
          <pc:picChg chg="del">
            <ac:chgData name="Vicky Cheng" userId="4bae7103-99fb-4a22-857c-1b8f673d9c6f" providerId="ADAL" clId="{57FD81F1-AF6C-4E8A-A7D0-DFE9D8CA3988}" dt="2024-11-11T16:04:26.956" v="73" actId="478"/>
            <ac:picMkLst>
              <pc:docMk/>
              <pc:sldMasterMk cId="2044013287" sldId="2147483648"/>
              <pc:sldLayoutMk cId="167971380" sldId="2147483674"/>
              <ac:picMk id="14" creationId="{C3A3B6A2-533F-6664-A2B1-C36EDA657E54}"/>
            </ac:picMkLst>
          </pc:picChg>
        </pc:sldLayoutChg>
        <pc:sldLayoutChg chg="addSp delSp modSp mod">
          <pc:chgData name="Vicky Cheng" userId="4bae7103-99fb-4a22-857c-1b8f673d9c6f" providerId="ADAL" clId="{57FD81F1-AF6C-4E8A-A7D0-DFE9D8CA3988}" dt="2024-11-11T16:04:37.248" v="78"/>
          <pc:sldLayoutMkLst>
            <pc:docMk/>
            <pc:sldMasterMk cId="2044013287" sldId="2147483648"/>
            <pc:sldLayoutMk cId="1851429694" sldId="2147483675"/>
          </pc:sldLayoutMkLst>
          <pc:picChg chg="add mod">
            <ac:chgData name="Vicky Cheng" userId="4bae7103-99fb-4a22-857c-1b8f673d9c6f" providerId="ADAL" clId="{57FD81F1-AF6C-4E8A-A7D0-DFE9D8CA3988}" dt="2024-11-11T16:04:37.248" v="78"/>
            <ac:picMkLst>
              <pc:docMk/>
              <pc:sldMasterMk cId="2044013287" sldId="2147483648"/>
              <pc:sldLayoutMk cId="1851429694" sldId="2147483675"/>
              <ac:picMk id="4" creationId="{C8E9E19F-187E-E17E-274D-5EE128C507BB}"/>
            </ac:picMkLst>
          </pc:picChg>
          <pc:picChg chg="del">
            <ac:chgData name="Vicky Cheng" userId="4bae7103-99fb-4a22-857c-1b8f673d9c6f" providerId="ADAL" clId="{57FD81F1-AF6C-4E8A-A7D0-DFE9D8CA3988}" dt="2024-11-11T16:04:35.285" v="76" actId="478"/>
            <ac:picMkLst>
              <pc:docMk/>
              <pc:sldMasterMk cId="2044013287" sldId="2147483648"/>
              <pc:sldLayoutMk cId="1851429694" sldId="2147483675"/>
              <ac:picMk id="5" creationId="{A10B6DC0-EA67-DEFC-90E8-29ECCEE32850}"/>
            </ac:picMkLst>
          </pc:picChg>
          <pc:picChg chg="del">
            <ac:chgData name="Vicky Cheng" userId="4bae7103-99fb-4a22-857c-1b8f673d9c6f" providerId="ADAL" clId="{57FD81F1-AF6C-4E8A-A7D0-DFE9D8CA3988}" dt="2024-11-11T16:04:36.933" v="77" actId="478"/>
            <ac:picMkLst>
              <pc:docMk/>
              <pc:sldMasterMk cId="2044013287" sldId="2147483648"/>
              <pc:sldLayoutMk cId="1851429694" sldId="2147483675"/>
              <ac:picMk id="9" creationId="{ED725100-8F34-3797-E230-D8D118A2F814}"/>
            </ac:picMkLst>
          </pc:picChg>
        </pc:sldLayoutChg>
        <pc:sldLayoutChg chg="addSp delSp modSp mod">
          <pc:chgData name="Vicky Cheng" userId="4bae7103-99fb-4a22-857c-1b8f673d9c6f" providerId="ADAL" clId="{57FD81F1-AF6C-4E8A-A7D0-DFE9D8CA3988}" dt="2024-11-11T16:04:45.465" v="81"/>
          <pc:sldLayoutMkLst>
            <pc:docMk/>
            <pc:sldMasterMk cId="2044013287" sldId="2147483648"/>
            <pc:sldLayoutMk cId="1780779923" sldId="2147483676"/>
          </pc:sldLayoutMkLst>
          <pc:picChg chg="del">
            <ac:chgData name="Vicky Cheng" userId="4bae7103-99fb-4a22-857c-1b8f673d9c6f" providerId="ADAL" clId="{57FD81F1-AF6C-4E8A-A7D0-DFE9D8CA3988}" dt="2024-11-11T16:04:45.104" v="80" actId="478"/>
            <ac:picMkLst>
              <pc:docMk/>
              <pc:sldMasterMk cId="2044013287" sldId="2147483648"/>
              <pc:sldLayoutMk cId="1780779923" sldId="2147483676"/>
              <ac:picMk id="3" creationId="{6D2D9D41-34B3-D898-9C35-9DD7A16C57F2}"/>
            </ac:picMkLst>
          </pc:picChg>
          <pc:picChg chg="add mod">
            <ac:chgData name="Vicky Cheng" userId="4bae7103-99fb-4a22-857c-1b8f673d9c6f" providerId="ADAL" clId="{57FD81F1-AF6C-4E8A-A7D0-DFE9D8CA3988}" dt="2024-11-11T16:04:45.465" v="81"/>
            <ac:picMkLst>
              <pc:docMk/>
              <pc:sldMasterMk cId="2044013287" sldId="2147483648"/>
              <pc:sldLayoutMk cId="1780779923" sldId="2147483676"/>
              <ac:picMk id="5" creationId="{1631962F-9555-5D3E-86F7-13841AB4925D}"/>
            </ac:picMkLst>
          </pc:picChg>
          <pc:picChg chg="del">
            <ac:chgData name="Vicky Cheng" userId="4bae7103-99fb-4a22-857c-1b8f673d9c6f" providerId="ADAL" clId="{57FD81F1-AF6C-4E8A-A7D0-DFE9D8CA3988}" dt="2024-11-11T16:04:43.307" v="79" actId="478"/>
            <ac:picMkLst>
              <pc:docMk/>
              <pc:sldMasterMk cId="2044013287" sldId="2147483648"/>
              <pc:sldLayoutMk cId="1780779923" sldId="2147483676"/>
              <ac:picMk id="6" creationId="{C87C042D-9A58-2C7F-FEC9-BD469E45D093}"/>
            </ac:picMkLst>
          </pc:picChg>
        </pc:sldLayoutChg>
        <pc:sldLayoutChg chg="delSp mod">
          <pc:chgData name="Vicky Cheng" userId="4bae7103-99fb-4a22-857c-1b8f673d9c6f" providerId="ADAL" clId="{57FD81F1-AF6C-4E8A-A7D0-DFE9D8CA3988}" dt="2024-11-11T16:02:22.698" v="0" actId="478"/>
          <pc:sldLayoutMkLst>
            <pc:docMk/>
            <pc:sldMasterMk cId="2044013287" sldId="2147483648"/>
            <pc:sldLayoutMk cId="2881262266" sldId="2147483677"/>
          </pc:sldLayoutMkLst>
          <pc:picChg chg="del">
            <ac:chgData name="Vicky Cheng" userId="4bae7103-99fb-4a22-857c-1b8f673d9c6f" providerId="ADAL" clId="{57FD81F1-AF6C-4E8A-A7D0-DFE9D8CA3988}" dt="2024-11-11T16:02:22.698" v="0" actId="478"/>
            <ac:picMkLst>
              <pc:docMk/>
              <pc:sldMasterMk cId="2044013287" sldId="2147483648"/>
              <pc:sldLayoutMk cId="2881262266" sldId="2147483677"/>
              <ac:picMk id="14" creationId="{813F401D-7968-0DDB-22C9-F47DE15CB27E}"/>
            </ac:picMkLst>
          </pc:picChg>
        </pc:sldLayoutChg>
      </pc:sldMasterChg>
    </pc:docChg>
  </pc:docChgLst>
  <pc:docChgLst>
    <pc:chgData name="Ineke van der Beek" userId="7848595d-23d1-406a-a6b4-23d8d73d494f" providerId="ADAL" clId="{FC1D981B-F757-4498-9EB8-D0A9A831096C}"/>
    <pc:docChg chg="modSld">
      <pc:chgData name="Ineke van der Beek" userId="7848595d-23d1-406a-a6b4-23d8d73d494f" providerId="ADAL" clId="{FC1D981B-F757-4498-9EB8-D0A9A831096C}" dt="2024-09-12T12:19:03.449" v="59" actId="20577"/>
      <pc:docMkLst>
        <pc:docMk/>
      </pc:docMkLst>
      <pc:sldChg chg="modSp mod setBg">
        <pc:chgData name="Ineke van der Beek" userId="7848595d-23d1-406a-a6b4-23d8d73d494f" providerId="ADAL" clId="{FC1D981B-F757-4498-9EB8-D0A9A831096C}" dt="2024-09-12T12:19:03.449" v="59" actId="20577"/>
        <pc:sldMkLst>
          <pc:docMk/>
          <pc:sldMk cId="1542614749" sldId="257"/>
        </pc:sldMkLst>
        <pc:spChg chg="mod">
          <ac:chgData name="Ineke van der Beek" userId="7848595d-23d1-406a-a6b4-23d8d73d494f" providerId="ADAL" clId="{FC1D981B-F757-4498-9EB8-D0A9A831096C}" dt="2024-09-12T12:18:14.689" v="16"/>
          <ac:spMkLst>
            <pc:docMk/>
            <pc:sldMk cId="1542614749" sldId="257"/>
            <ac:spMk id="2" creationId="{C76568B9-6AB4-2709-D0E1-CA3F9A614F50}"/>
          </ac:spMkLst>
        </pc:spChg>
        <pc:spChg chg="mod">
          <ac:chgData name="Ineke van der Beek" userId="7848595d-23d1-406a-a6b4-23d8d73d494f" providerId="ADAL" clId="{FC1D981B-F757-4498-9EB8-D0A9A831096C}" dt="2024-09-12T12:19:03.449" v="59" actId="20577"/>
          <ac:spMkLst>
            <pc:docMk/>
            <pc:sldMk cId="1542614749" sldId="257"/>
            <ac:spMk id="9" creationId="{0ECCFCE4-6E1C-FEFD-B8F0-03FE153E102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71060368755145542"/>
        </c:manualLayout>
      </c:layout>
      <c:barChart>
        <c:barDir val="col"/>
        <c:grouping val="clustered"/>
        <c:varyColors val="0"/>
        <c:ser>
          <c:idx val="0"/>
          <c:order val="0"/>
          <c:tx>
            <c:strRef>
              <c:f>Blad1!$B$1</c:f>
              <c:strCache>
                <c:ptCount val="1"/>
                <c:pt idx="0">
                  <c:v>1. Lorem</c:v>
                </c:pt>
              </c:strCache>
            </c:strRef>
          </c:tx>
          <c:spPr>
            <a:solidFill>
              <a:srgbClr val="523054"/>
            </a:solidFill>
            <a:ln>
              <a:noFill/>
            </a:ln>
            <a:effectLst/>
          </c:spPr>
          <c:invertIfNegative val="0"/>
          <c:cat>
            <c:strRef>
              <c:f>Blad1!$A$2</c:f>
              <c:strCache>
                <c:ptCount val="1"/>
                <c:pt idx="0">
                  <c:v>Categorie 1</c:v>
                </c:pt>
              </c:strCache>
            </c:strRef>
          </c:cat>
          <c:val>
            <c:numRef>
              <c:f>Blad1!$B$2</c:f>
              <c:numCache>
                <c:formatCode>General</c:formatCode>
                <c:ptCount val="1"/>
                <c:pt idx="0">
                  <c:v>2.9</c:v>
                </c:pt>
              </c:numCache>
            </c:numRef>
          </c:val>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solidFill>
              <a:srgbClr val="046D86"/>
            </a:solidFill>
            <a:ln>
              <a:noFill/>
            </a:ln>
            <a:effectLst/>
          </c:spPr>
          <c:invertIfNegative val="0"/>
          <c:cat>
            <c:strRef>
              <c:f>Blad1!$A$2</c:f>
              <c:strCache>
                <c:ptCount val="1"/>
                <c:pt idx="0">
                  <c:v>Categorie 1</c:v>
                </c:pt>
              </c:strCache>
            </c:strRef>
          </c:cat>
          <c:val>
            <c:numRef>
              <c:f>Blad1!$C$2</c:f>
              <c:numCache>
                <c:formatCode>General</c:formatCode>
                <c:ptCount val="1"/>
                <c:pt idx="0">
                  <c:v>3.2</c:v>
                </c:pt>
              </c:numCache>
            </c:numRef>
          </c:val>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solidFill>
              <a:srgbClr val="004700"/>
            </a:solidFill>
            <a:ln>
              <a:noFill/>
            </a:ln>
            <a:effectLst/>
          </c:spPr>
          <c:invertIfNegative val="0"/>
          <c:cat>
            <c:strRef>
              <c:f>Blad1!$A$2</c:f>
              <c:strCache>
                <c:ptCount val="1"/>
                <c:pt idx="0">
                  <c:v>Categorie 1</c:v>
                </c:pt>
              </c:strCache>
            </c:strRef>
          </c:cat>
          <c:val>
            <c:numRef>
              <c:f>Blad1!$D$2</c:f>
              <c:numCache>
                <c:formatCode>General</c:formatCode>
                <c:ptCount val="1"/>
                <c:pt idx="0">
                  <c:v>2.8</c:v>
                </c:pt>
              </c:numCache>
            </c:numRef>
          </c:val>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solidFill>
              <a:srgbClr val="E26465"/>
            </a:solidFill>
            <a:ln>
              <a:noFill/>
            </a:ln>
            <a:effectLst/>
          </c:spPr>
          <c:invertIfNegative val="0"/>
          <c:cat>
            <c:strRef>
              <c:f>Blad1!$A$2</c:f>
              <c:strCache>
                <c:ptCount val="1"/>
                <c:pt idx="0">
                  <c:v>Categorie 1</c:v>
                </c:pt>
              </c:strCache>
            </c:strRef>
          </c:cat>
          <c:val>
            <c:numRef>
              <c:f>Blad1!$E$2</c:f>
              <c:numCache>
                <c:formatCode>General</c:formatCode>
                <c:ptCount val="1"/>
                <c:pt idx="0">
                  <c:v>3.5</c:v>
                </c:pt>
              </c:numCache>
            </c:numRef>
          </c:val>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solidFill>
              <a:srgbClr val="520000"/>
            </a:solidFill>
            <a:ln>
              <a:noFill/>
            </a:ln>
            <a:effectLst/>
          </c:spPr>
          <c:invertIfNegative val="0"/>
          <c:cat>
            <c:strRef>
              <c:f>Blad1!$A$2</c:f>
              <c:strCache>
                <c:ptCount val="1"/>
                <c:pt idx="0">
                  <c:v>Categorie 1</c:v>
                </c:pt>
              </c:strCache>
            </c:strRef>
          </c:cat>
          <c:val>
            <c:numRef>
              <c:f>Blad1!$F$2</c:f>
              <c:numCache>
                <c:formatCode>General</c:formatCode>
                <c:ptCount val="1"/>
                <c:pt idx="0">
                  <c:v>2.2999999999999998</c:v>
                </c:pt>
              </c:numCache>
            </c:numRef>
          </c:val>
          <c:extLst>
            <c:ext xmlns:c16="http://schemas.microsoft.com/office/drawing/2014/chart" uri="{C3380CC4-5D6E-409C-BE32-E72D297353CC}">
              <c16:uniqueId val="{00000000-7E3E-4F58-9B95-2DFB7C654E27}"/>
            </c:ext>
          </c:extLst>
        </c:ser>
        <c:ser>
          <c:idx val="5"/>
          <c:order val="5"/>
          <c:tx>
            <c:strRef>
              <c:f>Blad1!$G$1</c:f>
              <c:strCache>
                <c:ptCount val="1"/>
                <c:pt idx="0">
                  <c:v>6. Ipsum</c:v>
                </c:pt>
              </c:strCache>
            </c:strRef>
          </c:tx>
          <c:spPr>
            <a:solidFill>
              <a:srgbClr val="007A26"/>
            </a:solidFill>
            <a:ln>
              <a:noFill/>
            </a:ln>
            <a:effectLst/>
          </c:spPr>
          <c:invertIfNegative val="0"/>
          <c:cat>
            <c:strRef>
              <c:f>Blad1!$A$2</c:f>
              <c:strCache>
                <c:ptCount val="1"/>
                <c:pt idx="0">
                  <c:v>Categorie 1</c:v>
                </c:pt>
              </c:strCache>
            </c:strRef>
          </c:cat>
          <c:val>
            <c:numRef>
              <c:f>Blad1!$G$2</c:f>
              <c:numCache>
                <c:formatCode>General</c:formatCode>
                <c:ptCount val="1"/>
                <c:pt idx="0">
                  <c:v>3.1</c:v>
                </c:pt>
              </c:numCache>
            </c:numRef>
          </c:val>
          <c:extLst>
            <c:ext xmlns:c16="http://schemas.microsoft.com/office/drawing/2014/chart" uri="{C3380CC4-5D6E-409C-BE32-E72D297353CC}">
              <c16:uniqueId val="{00000001-7E3E-4F58-9B95-2DFB7C654E27}"/>
            </c:ext>
          </c:extLst>
        </c:ser>
        <c:ser>
          <c:idx val="6"/>
          <c:order val="6"/>
          <c:tx>
            <c:strRef>
              <c:f>Blad1!$H$1</c:f>
              <c:strCache>
                <c:ptCount val="1"/>
                <c:pt idx="0">
                  <c:v>7. Lorem</c:v>
                </c:pt>
              </c:strCache>
            </c:strRef>
          </c:tx>
          <c:spPr>
            <a:solidFill>
              <a:srgbClr val="003A51"/>
            </a:solidFill>
            <a:ln>
              <a:noFill/>
            </a:ln>
            <a:effectLst/>
          </c:spPr>
          <c:invertIfNegative val="0"/>
          <c:cat>
            <c:strRef>
              <c:f>Blad1!$A$2</c:f>
              <c:strCache>
                <c:ptCount val="1"/>
                <c:pt idx="0">
                  <c:v>Categorie 1</c:v>
                </c:pt>
              </c:strCache>
            </c:strRef>
          </c:cat>
          <c:val>
            <c:numRef>
              <c:f>Blad1!$H$2</c:f>
              <c:numCache>
                <c:formatCode>General</c:formatCode>
                <c:ptCount val="1"/>
                <c:pt idx="0">
                  <c:v>1.9</c:v>
                </c:pt>
              </c:numCache>
            </c:numRef>
          </c:val>
          <c:extLst>
            <c:ext xmlns:c16="http://schemas.microsoft.com/office/drawing/2014/chart" uri="{C3380CC4-5D6E-409C-BE32-E72D297353CC}">
              <c16:uniqueId val="{00000002-7E3E-4F58-9B95-2DFB7C654E27}"/>
            </c:ext>
          </c:extLst>
        </c:ser>
        <c:ser>
          <c:idx val="7"/>
          <c:order val="7"/>
          <c:tx>
            <c:strRef>
              <c:f>Blad1!$I$1</c:f>
              <c:strCache>
                <c:ptCount val="1"/>
                <c:pt idx="0">
                  <c:v>8. Ipsum</c:v>
                </c:pt>
              </c:strCache>
            </c:strRef>
          </c:tx>
          <c:spPr>
            <a:solidFill>
              <a:srgbClr val="BF97C1"/>
            </a:solidFill>
            <a:ln>
              <a:noFill/>
            </a:ln>
            <a:effectLst/>
          </c:spPr>
          <c:invertIfNegative val="0"/>
          <c:cat>
            <c:strRef>
              <c:f>Blad1!$A$2</c:f>
              <c:strCache>
                <c:ptCount val="1"/>
                <c:pt idx="0">
                  <c:v>Categorie 1</c:v>
                </c:pt>
              </c:strCache>
            </c:strRef>
          </c:cat>
          <c:val>
            <c:numRef>
              <c:f>Blad1!$I$2</c:f>
              <c:numCache>
                <c:formatCode>General</c:formatCode>
                <c:ptCount val="1"/>
                <c:pt idx="0">
                  <c:v>3.2</c:v>
                </c:pt>
              </c:numCache>
            </c:numRef>
          </c:val>
          <c:extLst>
            <c:ext xmlns:c16="http://schemas.microsoft.com/office/drawing/2014/chart" uri="{C3380CC4-5D6E-409C-BE32-E72D297353CC}">
              <c16:uniqueId val="{00000003-7E3E-4F58-9B95-2DFB7C654E27}"/>
            </c:ext>
          </c:extLst>
        </c:ser>
        <c:ser>
          <c:idx val="8"/>
          <c:order val="8"/>
          <c:tx>
            <c:strRef>
              <c:f>Blad1!$J$1</c:f>
              <c:strCache>
                <c:ptCount val="1"/>
                <c:pt idx="0">
                  <c:v>9. Lorem</c:v>
                </c:pt>
              </c:strCache>
            </c:strRef>
          </c:tx>
          <c:spPr>
            <a:solidFill>
              <a:srgbClr val="AB9256"/>
            </a:solidFill>
            <a:ln>
              <a:noFill/>
            </a:ln>
            <a:effectLst/>
          </c:spPr>
          <c:invertIfNegative val="0"/>
          <c:cat>
            <c:strRef>
              <c:f>Blad1!$A$2</c:f>
              <c:strCache>
                <c:ptCount val="1"/>
                <c:pt idx="0">
                  <c:v>Categorie 1</c:v>
                </c:pt>
              </c:strCache>
            </c:strRef>
          </c:cat>
          <c:val>
            <c:numRef>
              <c:f>Blad1!$J$2</c:f>
              <c:numCache>
                <c:formatCode>General</c:formatCode>
                <c:ptCount val="1"/>
                <c:pt idx="0">
                  <c:v>3.9</c:v>
                </c:pt>
              </c:numCache>
            </c:numRef>
          </c:val>
          <c:extLst>
            <c:ext xmlns:c16="http://schemas.microsoft.com/office/drawing/2014/chart" uri="{C3380CC4-5D6E-409C-BE32-E72D297353CC}">
              <c16:uniqueId val="{00000004-7E3E-4F58-9B95-2DFB7C654E27}"/>
            </c:ext>
          </c:extLst>
        </c:ser>
        <c:ser>
          <c:idx val="9"/>
          <c:order val="9"/>
          <c:tx>
            <c:strRef>
              <c:f>Blad1!$K$1</c:f>
              <c:strCache>
                <c:ptCount val="1"/>
                <c:pt idx="0">
                  <c:v>10. Ipsum</c:v>
                </c:pt>
              </c:strCache>
            </c:strRef>
          </c:tx>
          <c:spPr>
            <a:solidFill>
              <a:srgbClr val="87D9F5"/>
            </a:solidFill>
            <a:ln>
              <a:noFill/>
            </a:ln>
            <a:effectLst/>
          </c:spPr>
          <c:invertIfNegative val="0"/>
          <c:cat>
            <c:strRef>
              <c:f>Blad1!$A$2</c:f>
              <c:strCache>
                <c:ptCount val="1"/>
                <c:pt idx="0">
                  <c:v>Categorie 1</c:v>
                </c:pt>
              </c:strCache>
            </c:strRef>
          </c:cat>
          <c:val>
            <c:numRef>
              <c:f>Blad1!$K$2</c:f>
              <c:numCache>
                <c:formatCode>General</c:formatCode>
                <c:ptCount val="1"/>
                <c:pt idx="0">
                  <c:v>3.1</c:v>
                </c:pt>
              </c:numCache>
            </c:numRef>
          </c:val>
          <c:extLst>
            <c:ext xmlns:c16="http://schemas.microsoft.com/office/drawing/2014/chart" uri="{C3380CC4-5D6E-409C-BE32-E72D297353CC}">
              <c16:uniqueId val="{00000005-7E3E-4F58-9B95-2DFB7C654E27}"/>
            </c:ext>
          </c:extLst>
        </c:ser>
        <c:ser>
          <c:idx val="10"/>
          <c:order val="10"/>
          <c:tx>
            <c:strRef>
              <c:f>Blad1!$L$1</c:f>
              <c:strCache>
                <c:ptCount val="1"/>
                <c:pt idx="0">
                  <c:v>11. Lorem</c:v>
                </c:pt>
              </c:strCache>
            </c:strRef>
          </c:tx>
          <c:spPr>
            <a:solidFill>
              <a:srgbClr val="58460D"/>
            </a:solidFill>
            <a:ln>
              <a:noFill/>
            </a:ln>
            <a:effectLst/>
          </c:spPr>
          <c:invertIfNegative val="0"/>
          <c:cat>
            <c:strRef>
              <c:f>Blad1!$A$2</c:f>
              <c:strCache>
                <c:ptCount val="1"/>
                <c:pt idx="0">
                  <c:v>Categorie 1</c:v>
                </c:pt>
              </c:strCache>
            </c:strRef>
          </c:cat>
          <c:val>
            <c:numRef>
              <c:f>Blad1!$L$2</c:f>
              <c:numCache>
                <c:formatCode>General</c:formatCode>
                <c:ptCount val="1"/>
                <c:pt idx="0">
                  <c:v>2.2999999999999998</c:v>
                </c:pt>
              </c:numCache>
            </c:numRef>
          </c:val>
          <c:extLst>
            <c:ext xmlns:c16="http://schemas.microsoft.com/office/drawing/2014/chart" uri="{C3380CC4-5D6E-409C-BE32-E72D297353CC}">
              <c16:uniqueId val="{00000006-7E3E-4F58-9B95-2DFB7C654E27}"/>
            </c:ext>
          </c:extLst>
        </c:ser>
        <c:ser>
          <c:idx val="11"/>
          <c:order val="11"/>
          <c:tx>
            <c:strRef>
              <c:f>Blad1!$M$1</c:f>
              <c:strCache>
                <c:ptCount val="1"/>
                <c:pt idx="0">
                  <c:v>12. Ipsum</c:v>
                </c:pt>
              </c:strCache>
            </c:strRef>
          </c:tx>
          <c:spPr>
            <a:solidFill>
              <a:srgbClr val="D3C8BC"/>
            </a:solidFill>
            <a:ln>
              <a:noFill/>
            </a:ln>
            <a:effectLst/>
          </c:spPr>
          <c:invertIfNegative val="0"/>
          <c:cat>
            <c:strRef>
              <c:f>Blad1!$A$2</c:f>
              <c:strCache>
                <c:ptCount val="1"/>
                <c:pt idx="0">
                  <c:v>Categorie 1</c:v>
                </c:pt>
              </c:strCache>
            </c:strRef>
          </c:cat>
          <c:val>
            <c:numRef>
              <c:f>Blad1!$M$2</c:f>
              <c:numCache>
                <c:formatCode>General</c:formatCode>
                <c:ptCount val="1"/>
                <c:pt idx="0">
                  <c:v>3.4</c:v>
                </c:pt>
              </c:numCache>
            </c:numRef>
          </c:val>
          <c:extLst>
            <c:ext xmlns:c16="http://schemas.microsoft.com/office/drawing/2014/chart" uri="{C3380CC4-5D6E-409C-BE32-E72D297353CC}">
              <c16:uniqueId val="{00000007-7E3E-4F58-9B95-2DFB7C654E27}"/>
            </c:ext>
          </c:extLst>
        </c:ser>
        <c:ser>
          <c:idx val="12"/>
          <c:order val="12"/>
          <c:tx>
            <c:strRef>
              <c:f>Blad1!$N$1</c:f>
              <c:strCache>
                <c:ptCount val="1"/>
                <c:pt idx="0">
                  <c:v>13. Lorem</c:v>
                </c:pt>
              </c:strCache>
            </c:strRef>
          </c:tx>
          <c:spPr>
            <a:solidFill>
              <a:srgbClr val="230025"/>
            </a:solidFill>
            <a:ln>
              <a:noFill/>
            </a:ln>
            <a:effectLst/>
          </c:spPr>
          <c:invertIfNegative val="0"/>
          <c:cat>
            <c:strRef>
              <c:f>Blad1!$A$2</c:f>
              <c:strCache>
                <c:ptCount val="1"/>
                <c:pt idx="0">
                  <c:v>Categorie 1</c:v>
                </c:pt>
              </c:strCache>
            </c:strRef>
          </c:cat>
          <c:val>
            <c:numRef>
              <c:f>Blad1!$N$2</c:f>
              <c:numCache>
                <c:formatCode>General</c:formatCode>
                <c:ptCount val="1"/>
                <c:pt idx="0">
                  <c:v>3.2</c:v>
                </c:pt>
              </c:numCache>
            </c:numRef>
          </c:val>
          <c:extLst>
            <c:ext xmlns:c16="http://schemas.microsoft.com/office/drawing/2014/chart" uri="{C3380CC4-5D6E-409C-BE32-E72D297353CC}">
              <c16:uniqueId val="{00000000-D531-40D2-823F-C6DCE6EECE81}"/>
            </c:ext>
          </c:extLst>
        </c:ser>
        <c:ser>
          <c:idx val="13"/>
          <c:order val="13"/>
          <c:tx>
            <c:strRef>
              <c:f>Blad1!$O$1</c:f>
              <c:strCache>
                <c:ptCount val="1"/>
                <c:pt idx="0">
                  <c:v>14. Ipsum</c:v>
                </c:pt>
              </c:strCache>
            </c:strRef>
          </c:tx>
          <c:spPr>
            <a:solidFill>
              <a:srgbClr val="38CB70"/>
            </a:solidFill>
            <a:ln>
              <a:noFill/>
            </a:ln>
            <a:effectLst/>
          </c:spPr>
          <c:invertIfNegative val="0"/>
          <c:cat>
            <c:strRef>
              <c:f>Blad1!$A$2</c:f>
              <c:strCache>
                <c:ptCount val="1"/>
                <c:pt idx="0">
                  <c:v>Categorie 1</c:v>
                </c:pt>
              </c:strCache>
            </c:strRef>
          </c:cat>
          <c:val>
            <c:numRef>
              <c:f>Blad1!$O$2</c:f>
              <c:numCache>
                <c:formatCode>General</c:formatCode>
                <c:ptCount val="1"/>
                <c:pt idx="0">
                  <c:v>2.6</c:v>
                </c:pt>
              </c:numCache>
            </c:numRef>
          </c:val>
          <c:extLst>
            <c:ext xmlns:c16="http://schemas.microsoft.com/office/drawing/2014/chart" uri="{C3380CC4-5D6E-409C-BE32-E72D297353CC}">
              <c16:uniqueId val="{00000001-D531-40D2-823F-C6DCE6EECE81}"/>
            </c:ext>
          </c:extLst>
        </c:ser>
        <c:dLbls>
          <c:showLegendKey val="0"/>
          <c:showVal val="0"/>
          <c:showCatName val="0"/>
          <c:showSerName val="0"/>
          <c:showPercent val="0"/>
          <c:showBubbleSize val="0"/>
        </c:dLbls>
        <c:gapWidth val="219"/>
        <c:overlap val="-27"/>
        <c:axId val="340759352"/>
        <c:axId val="340758632"/>
      </c:bar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majorUnit val="1"/>
      </c:valAx>
      <c:spPr>
        <a:noFill/>
        <a:ln>
          <a:noFill/>
        </a:ln>
        <a:effectLst/>
      </c:spPr>
    </c:plotArea>
    <c:legend>
      <c:legendPos val="b"/>
      <c:layout>
        <c:manualLayout>
          <c:xMode val="edge"/>
          <c:yMode val="edge"/>
          <c:x val="5.7983434992016455E-2"/>
          <c:y val="0.84144431960984334"/>
          <c:w val="0.88403296593125535"/>
          <c:h val="0.142399505731307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i="0" u="none" strike="noStrike" kern="1200" spc="0" baseline="0" dirty="0">
                <a:solidFill>
                  <a:schemeClr val="tx1"/>
                </a:solidFill>
                <a:latin typeface="+mn-lt"/>
                <a:ea typeface="+mn-ea"/>
                <a:cs typeface="+mn-cs"/>
              </a:rPr>
              <a:t>Chart</a:t>
            </a:r>
            <a:r>
              <a:rPr lang="en-US" sz="1500" b="1" dirty="0">
                <a:solidFill>
                  <a:schemeClr val="tx1"/>
                </a:solidFill>
              </a:rPr>
              <a:t> title</a:t>
            </a:r>
          </a:p>
        </c:rich>
      </c:tx>
      <c:layout>
        <c:manualLayout>
          <c:xMode val="edge"/>
          <c:yMode val="edge"/>
          <c:x val="5.0315264160797755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7725356904103774"/>
        </c:manualLayout>
      </c:layout>
      <c:doughnutChart>
        <c:varyColors val="1"/>
        <c:ser>
          <c:idx val="0"/>
          <c:order val="0"/>
          <c:tx>
            <c:strRef>
              <c:f>Blad1!$B$1</c:f>
              <c:strCache>
                <c:ptCount val="1"/>
                <c:pt idx="0">
                  <c:v>Chart title</c:v>
                </c:pt>
              </c:strCache>
            </c:strRef>
          </c:tx>
          <c:spPr>
            <a:solidFill>
              <a:srgbClr val="523054"/>
            </a:solidFill>
          </c:spPr>
          <c:dPt>
            <c:idx val="0"/>
            <c:bubble3D val="0"/>
            <c:spPr>
              <a:solidFill>
                <a:srgbClr val="523054"/>
              </a:solidFill>
              <a:ln>
                <a:noFill/>
              </a:ln>
              <a:effectLst/>
            </c:spPr>
            <c:extLst>
              <c:ext xmlns:c16="http://schemas.microsoft.com/office/drawing/2014/chart" uri="{C3380CC4-5D6E-409C-BE32-E72D297353CC}">
                <c16:uniqueId val="{00000000-D4BE-4819-93C2-C6144419348B}"/>
              </c:ext>
            </c:extLst>
          </c:dPt>
          <c:dPt>
            <c:idx val="1"/>
            <c:bubble3D val="0"/>
            <c:spPr>
              <a:solidFill>
                <a:srgbClr val="046D86"/>
              </a:solidFill>
              <a:ln>
                <a:noFill/>
              </a:ln>
              <a:effectLst/>
            </c:spPr>
            <c:extLst>
              <c:ext xmlns:c16="http://schemas.microsoft.com/office/drawing/2014/chart" uri="{C3380CC4-5D6E-409C-BE32-E72D297353CC}">
                <c16:uniqueId val="{00000001-D4BE-4819-93C2-C6144419348B}"/>
              </c:ext>
            </c:extLst>
          </c:dPt>
          <c:dPt>
            <c:idx val="2"/>
            <c:bubble3D val="0"/>
            <c:spPr>
              <a:solidFill>
                <a:srgbClr val="004700"/>
              </a:solidFill>
              <a:ln>
                <a:noFill/>
              </a:ln>
              <a:effectLst/>
            </c:spPr>
            <c:extLst>
              <c:ext xmlns:c16="http://schemas.microsoft.com/office/drawing/2014/chart" uri="{C3380CC4-5D6E-409C-BE32-E72D297353CC}">
                <c16:uniqueId val="{00000002-D4BE-4819-93C2-C6144419348B}"/>
              </c:ext>
            </c:extLst>
          </c:dPt>
          <c:dPt>
            <c:idx val="3"/>
            <c:bubble3D val="0"/>
            <c:spPr>
              <a:solidFill>
                <a:srgbClr val="E26465"/>
              </a:solidFill>
              <a:ln>
                <a:noFill/>
              </a:ln>
              <a:effectLst/>
            </c:spPr>
            <c:extLst>
              <c:ext xmlns:c16="http://schemas.microsoft.com/office/drawing/2014/chart" uri="{C3380CC4-5D6E-409C-BE32-E72D297353CC}">
                <c16:uniqueId val="{00000003-D4BE-4819-93C2-C6144419348B}"/>
              </c:ext>
            </c:extLst>
          </c:dPt>
          <c:dPt>
            <c:idx val="4"/>
            <c:bubble3D val="0"/>
            <c:spPr>
              <a:solidFill>
                <a:srgbClr val="520000"/>
              </a:solidFill>
              <a:ln>
                <a:noFill/>
              </a:ln>
              <a:effectLst/>
            </c:spPr>
            <c:extLst>
              <c:ext xmlns:c16="http://schemas.microsoft.com/office/drawing/2014/chart" uri="{C3380CC4-5D6E-409C-BE32-E72D297353CC}">
                <c16:uniqueId val="{00000008-2B74-411D-98AC-6B8B92B62008}"/>
              </c:ext>
            </c:extLst>
          </c:dPt>
          <c:dPt>
            <c:idx val="5"/>
            <c:bubble3D val="0"/>
            <c:spPr>
              <a:solidFill>
                <a:srgbClr val="007A26"/>
              </a:solidFill>
              <a:ln>
                <a:noFill/>
              </a:ln>
              <a:effectLst/>
            </c:spPr>
            <c:extLst>
              <c:ext xmlns:c16="http://schemas.microsoft.com/office/drawing/2014/chart" uri="{C3380CC4-5D6E-409C-BE32-E72D297353CC}">
                <c16:uniqueId val="{00000009-2B74-411D-98AC-6B8B92B62008}"/>
              </c:ext>
            </c:extLst>
          </c:dPt>
          <c:dPt>
            <c:idx val="6"/>
            <c:bubble3D val="0"/>
            <c:spPr>
              <a:solidFill>
                <a:srgbClr val="003A51"/>
              </a:solidFill>
              <a:ln>
                <a:noFill/>
              </a:ln>
              <a:effectLst/>
            </c:spPr>
            <c:extLst>
              <c:ext xmlns:c16="http://schemas.microsoft.com/office/drawing/2014/chart" uri="{C3380CC4-5D6E-409C-BE32-E72D297353CC}">
                <c16:uniqueId val="{0000000A-2B74-411D-98AC-6B8B92B62008}"/>
              </c:ext>
            </c:extLst>
          </c:dPt>
          <c:dPt>
            <c:idx val="7"/>
            <c:bubble3D val="0"/>
            <c:spPr>
              <a:solidFill>
                <a:srgbClr val="BF97C1"/>
              </a:solidFill>
              <a:ln>
                <a:noFill/>
              </a:ln>
              <a:effectLst/>
            </c:spPr>
            <c:extLst>
              <c:ext xmlns:c16="http://schemas.microsoft.com/office/drawing/2014/chart" uri="{C3380CC4-5D6E-409C-BE32-E72D297353CC}">
                <c16:uniqueId val="{0000000B-2B74-411D-98AC-6B8B92B62008}"/>
              </c:ext>
            </c:extLst>
          </c:dPt>
          <c:dPt>
            <c:idx val="8"/>
            <c:bubble3D val="0"/>
            <c:spPr>
              <a:solidFill>
                <a:srgbClr val="AB9256"/>
              </a:solidFill>
              <a:ln>
                <a:noFill/>
              </a:ln>
              <a:effectLst/>
            </c:spPr>
            <c:extLst>
              <c:ext xmlns:c16="http://schemas.microsoft.com/office/drawing/2014/chart" uri="{C3380CC4-5D6E-409C-BE32-E72D297353CC}">
                <c16:uniqueId val="{0000000C-2B74-411D-98AC-6B8B92B62008}"/>
              </c:ext>
            </c:extLst>
          </c:dPt>
          <c:dPt>
            <c:idx val="9"/>
            <c:bubble3D val="0"/>
            <c:spPr>
              <a:solidFill>
                <a:srgbClr val="87D9F5"/>
              </a:solidFill>
              <a:ln>
                <a:noFill/>
              </a:ln>
              <a:effectLst/>
            </c:spPr>
            <c:extLst>
              <c:ext xmlns:c16="http://schemas.microsoft.com/office/drawing/2014/chart" uri="{C3380CC4-5D6E-409C-BE32-E72D297353CC}">
                <c16:uniqueId val="{0000000D-2B74-411D-98AC-6B8B92B62008}"/>
              </c:ext>
            </c:extLst>
          </c:dPt>
          <c:dPt>
            <c:idx val="10"/>
            <c:bubble3D val="0"/>
            <c:spPr>
              <a:solidFill>
                <a:srgbClr val="58460D"/>
              </a:solidFill>
              <a:ln>
                <a:noFill/>
              </a:ln>
              <a:effectLst/>
            </c:spPr>
            <c:extLst>
              <c:ext xmlns:c16="http://schemas.microsoft.com/office/drawing/2014/chart" uri="{C3380CC4-5D6E-409C-BE32-E72D297353CC}">
                <c16:uniqueId val="{0000000E-2B74-411D-98AC-6B8B92B62008}"/>
              </c:ext>
            </c:extLst>
          </c:dPt>
          <c:dPt>
            <c:idx val="11"/>
            <c:bubble3D val="0"/>
            <c:spPr>
              <a:solidFill>
                <a:srgbClr val="D3C8BC"/>
              </a:solidFill>
              <a:ln>
                <a:noFill/>
              </a:ln>
              <a:effectLst/>
            </c:spPr>
            <c:extLst>
              <c:ext xmlns:c16="http://schemas.microsoft.com/office/drawing/2014/chart" uri="{C3380CC4-5D6E-409C-BE32-E72D297353CC}">
                <c16:uniqueId val="{0000000F-2B74-411D-98AC-6B8B92B62008}"/>
              </c:ext>
            </c:extLst>
          </c:dPt>
          <c:dPt>
            <c:idx val="12"/>
            <c:bubble3D val="0"/>
            <c:spPr>
              <a:solidFill>
                <a:srgbClr val="230025"/>
              </a:solidFill>
              <a:ln>
                <a:noFill/>
              </a:ln>
              <a:effectLst/>
            </c:spPr>
            <c:extLst>
              <c:ext xmlns:c16="http://schemas.microsoft.com/office/drawing/2014/chart" uri="{C3380CC4-5D6E-409C-BE32-E72D297353CC}">
                <c16:uniqueId val="{00000010-2B74-411D-98AC-6B8B92B62008}"/>
              </c:ext>
            </c:extLst>
          </c:dPt>
          <c:dPt>
            <c:idx val="13"/>
            <c:bubble3D val="0"/>
            <c:spPr>
              <a:solidFill>
                <a:srgbClr val="38CB70"/>
              </a:solidFill>
              <a:ln>
                <a:noFill/>
              </a:ln>
              <a:effectLst/>
            </c:spPr>
            <c:extLst>
              <c:ext xmlns:c16="http://schemas.microsoft.com/office/drawing/2014/chart" uri="{C3380CC4-5D6E-409C-BE32-E72D297353CC}">
                <c16:uniqueId val="{00000011-2B74-411D-98AC-6B8B92B62008}"/>
              </c:ext>
            </c:extLst>
          </c:dPt>
          <c:cat>
            <c:strRef>
              <c:f>Blad1!$A$2:$A$15</c:f>
              <c:strCache>
                <c:ptCount val="14"/>
                <c:pt idx="0">
                  <c:v>1. Lorem</c:v>
                </c:pt>
                <c:pt idx="1">
                  <c:v>2. Ipsum</c:v>
                </c:pt>
                <c:pt idx="2">
                  <c:v>3. Lorem</c:v>
                </c:pt>
                <c:pt idx="3">
                  <c:v>4. Ipsum</c:v>
                </c:pt>
                <c:pt idx="4">
                  <c:v>5. Lorem</c:v>
                </c:pt>
                <c:pt idx="5">
                  <c:v>6. Ipsum</c:v>
                </c:pt>
                <c:pt idx="6">
                  <c:v>7. Lorem</c:v>
                </c:pt>
                <c:pt idx="7">
                  <c:v>8. Ipsum</c:v>
                </c:pt>
                <c:pt idx="8">
                  <c:v>9. Lorem</c:v>
                </c:pt>
                <c:pt idx="9">
                  <c:v>10. Ipsum</c:v>
                </c:pt>
                <c:pt idx="10">
                  <c:v>11. Lorem</c:v>
                </c:pt>
                <c:pt idx="11">
                  <c:v>12. Ipsum</c:v>
                </c:pt>
                <c:pt idx="12">
                  <c:v>13. Lorem</c:v>
                </c:pt>
                <c:pt idx="13">
                  <c:v>14. Ipsum</c:v>
                </c:pt>
              </c:strCache>
            </c:strRef>
          </c:cat>
          <c:val>
            <c:numRef>
              <c:f>Blad1!$B$2:$B$15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0-E845-4D71-B828-BB2D431D8B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697140208669081"/>
        </c:manualLayout>
      </c:layout>
      <c:lineChart>
        <c:grouping val="standard"/>
        <c:varyColors val="0"/>
        <c:ser>
          <c:idx val="0"/>
          <c:order val="0"/>
          <c:tx>
            <c:strRef>
              <c:f>Blad1!$B$1</c:f>
              <c:strCache>
                <c:ptCount val="1"/>
                <c:pt idx="0">
                  <c:v>1. Lorem</c:v>
                </c:pt>
              </c:strCache>
            </c:strRef>
          </c:tx>
          <c:spPr>
            <a:ln w="28575" cap="rnd">
              <a:solidFill>
                <a:srgbClr val="523054"/>
              </a:solidFill>
              <a:round/>
            </a:ln>
            <a:effectLst/>
          </c:spPr>
          <c:marker>
            <c:symbol val="none"/>
          </c:marker>
          <c:cat>
            <c:strRef>
              <c:f>Blad1!$A$2:$A$5</c:f>
              <c:strCache>
                <c:ptCount val="4"/>
                <c:pt idx="0">
                  <c:v>A</c:v>
                </c:pt>
                <c:pt idx="1">
                  <c:v>B</c:v>
                </c:pt>
                <c:pt idx="2">
                  <c:v>C</c:v>
                </c:pt>
                <c:pt idx="3">
                  <c:v>D</c:v>
                </c:pt>
              </c:strCache>
            </c:strRef>
          </c:cat>
          <c:val>
            <c:numRef>
              <c:f>Blad1!$B$2:$B$5</c:f>
              <c:numCache>
                <c:formatCode>General</c:formatCode>
                <c:ptCount val="4"/>
                <c:pt idx="0">
                  <c:v>10</c:v>
                </c:pt>
                <c:pt idx="1">
                  <c:v>20</c:v>
                </c:pt>
                <c:pt idx="2">
                  <c:v>30</c:v>
                </c:pt>
                <c:pt idx="3">
                  <c:v>40</c:v>
                </c:pt>
              </c:numCache>
            </c:numRef>
          </c:val>
          <c:smooth val="0"/>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ln w="28575" cap="rnd">
              <a:solidFill>
                <a:srgbClr val="046D86"/>
              </a:solidFill>
              <a:round/>
            </a:ln>
            <a:effectLst/>
          </c:spPr>
          <c:marker>
            <c:symbol val="none"/>
          </c:marker>
          <c:cat>
            <c:strRef>
              <c:f>Blad1!$A$2:$A$5</c:f>
              <c:strCache>
                <c:ptCount val="4"/>
                <c:pt idx="0">
                  <c:v>A</c:v>
                </c:pt>
                <c:pt idx="1">
                  <c:v>B</c:v>
                </c:pt>
                <c:pt idx="2">
                  <c:v>C</c:v>
                </c:pt>
                <c:pt idx="3">
                  <c:v>D</c:v>
                </c:pt>
              </c:strCache>
            </c:strRef>
          </c:cat>
          <c:val>
            <c:numRef>
              <c:f>Blad1!$C$2:$C$5</c:f>
              <c:numCache>
                <c:formatCode>General</c:formatCode>
                <c:ptCount val="4"/>
                <c:pt idx="0">
                  <c:v>20</c:v>
                </c:pt>
                <c:pt idx="1">
                  <c:v>30</c:v>
                </c:pt>
                <c:pt idx="2">
                  <c:v>40</c:v>
                </c:pt>
                <c:pt idx="3">
                  <c:v>50</c:v>
                </c:pt>
              </c:numCache>
            </c:numRef>
          </c:val>
          <c:smooth val="0"/>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ln w="28575" cap="rnd">
              <a:solidFill>
                <a:srgbClr val="004700"/>
              </a:solidFill>
              <a:round/>
            </a:ln>
            <a:effectLst/>
          </c:spPr>
          <c:marker>
            <c:symbol val="none"/>
          </c:marker>
          <c:cat>
            <c:strRef>
              <c:f>Blad1!$A$2:$A$5</c:f>
              <c:strCache>
                <c:ptCount val="4"/>
                <c:pt idx="0">
                  <c:v>A</c:v>
                </c:pt>
                <c:pt idx="1">
                  <c:v>B</c:v>
                </c:pt>
                <c:pt idx="2">
                  <c:v>C</c:v>
                </c:pt>
                <c:pt idx="3">
                  <c:v>D</c:v>
                </c:pt>
              </c:strCache>
            </c:strRef>
          </c:cat>
          <c:val>
            <c:numRef>
              <c:f>Blad1!$D$2:$D$5</c:f>
              <c:numCache>
                <c:formatCode>General</c:formatCode>
                <c:ptCount val="4"/>
                <c:pt idx="0">
                  <c:v>30</c:v>
                </c:pt>
                <c:pt idx="1">
                  <c:v>40</c:v>
                </c:pt>
                <c:pt idx="2">
                  <c:v>50</c:v>
                </c:pt>
                <c:pt idx="3">
                  <c:v>60</c:v>
                </c:pt>
              </c:numCache>
            </c:numRef>
          </c:val>
          <c:smooth val="0"/>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ln w="28575" cap="rnd">
              <a:solidFill>
                <a:srgbClr val="E26465"/>
              </a:solidFill>
              <a:round/>
            </a:ln>
            <a:effectLst/>
          </c:spPr>
          <c:marker>
            <c:symbol val="none"/>
          </c:marker>
          <c:cat>
            <c:strRef>
              <c:f>Blad1!$A$2:$A$5</c:f>
              <c:strCache>
                <c:ptCount val="4"/>
                <c:pt idx="0">
                  <c:v>A</c:v>
                </c:pt>
                <c:pt idx="1">
                  <c:v>B</c:v>
                </c:pt>
                <c:pt idx="2">
                  <c:v>C</c:v>
                </c:pt>
                <c:pt idx="3">
                  <c:v>D</c:v>
                </c:pt>
              </c:strCache>
            </c:strRef>
          </c:cat>
          <c:val>
            <c:numRef>
              <c:f>Blad1!$E$2:$E$5</c:f>
              <c:numCache>
                <c:formatCode>General</c:formatCode>
                <c:ptCount val="4"/>
                <c:pt idx="0">
                  <c:v>40</c:v>
                </c:pt>
                <c:pt idx="1">
                  <c:v>50</c:v>
                </c:pt>
                <c:pt idx="2">
                  <c:v>60</c:v>
                </c:pt>
                <c:pt idx="3">
                  <c:v>70</c:v>
                </c:pt>
              </c:numCache>
            </c:numRef>
          </c:val>
          <c:smooth val="0"/>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ln w="28575" cap="rnd">
              <a:solidFill>
                <a:srgbClr val="520000"/>
              </a:solidFill>
              <a:round/>
            </a:ln>
            <a:effectLst/>
          </c:spPr>
          <c:marker>
            <c:symbol val="none"/>
          </c:marker>
          <c:cat>
            <c:strRef>
              <c:f>Blad1!$A$2:$A$5</c:f>
              <c:strCache>
                <c:ptCount val="4"/>
                <c:pt idx="0">
                  <c:v>A</c:v>
                </c:pt>
                <c:pt idx="1">
                  <c:v>B</c:v>
                </c:pt>
                <c:pt idx="2">
                  <c:v>C</c:v>
                </c:pt>
                <c:pt idx="3">
                  <c:v>D</c:v>
                </c:pt>
              </c:strCache>
            </c:strRef>
          </c:cat>
          <c:val>
            <c:numRef>
              <c:f>Blad1!$F$2:$F$5</c:f>
              <c:numCache>
                <c:formatCode>General</c:formatCode>
                <c:ptCount val="4"/>
                <c:pt idx="0">
                  <c:v>50</c:v>
                </c:pt>
                <c:pt idx="1">
                  <c:v>60</c:v>
                </c:pt>
                <c:pt idx="2">
                  <c:v>70</c:v>
                </c:pt>
                <c:pt idx="3">
                  <c:v>80</c:v>
                </c:pt>
              </c:numCache>
            </c:numRef>
          </c:val>
          <c:smooth val="0"/>
          <c:extLst>
            <c:ext xmlns:c16="http://schemas.microsoft.com/office/drawing/2014/chart" uri="{C3380CC4-5D6E-409C-BE32-E72D297353CC}">
              <c16:uniqueId val="{00000000-5B5D-4668-917E-B101EEED6C6E}"/>
            </c:ext>
          </c:extLst>
        </c:ser>
        <c:ser>
          <c:idx val="5"/>
          <c:order val="5"/>
          <c:tx>
            <c:strRef>
              <c:f>Blad1!$G$1</c:f>
              <c:strCache>
                <c:ptCount val="1"/>
                <c:pt idx="0">
                  <c:v>6. Ipsum</c:v>
                </c:pt>
              </c:strCache>
            </c:strRef>
          </c:tx>
          <c:spPr>
            <a:ln w="28575" cap="rnd">
              <a:solidFill>
                <a:srgbClr val="007A26"/>
              </a:solidFill>
              <a:round/>
            </a:ln>
            <a:effectLst/>
          </c:spPr>
          <c:marker>
            <c:symbol val="none"/>
          </c:marker>
          <c:cat>
            <c:strRef>
              <c:f>Blad1!$A$2:$A$5</c:f>
              <c:strCache>
                <c:ptCount val="4"/>
                <c:pt idx="0">
                  <c:v>A</c:v>
                </c:pt>
                <c:pt idx="1">
                  <c:v>B</c:v>
                </c:pt>
                <c:pt idx="2">
                  <c:v>C</c:v>
                </c:pt>
                <c:pt idx="3">
                  <c:v>D</c:v>
                </c:pt>
              </c:strCache>
            </c:strRef>
          </c:cat>
          <c:val>
            <c:numRef>
              <c:f>Blad1!$G$2:$G$5</c:f>
              <c:numCache>
                <c:formatCode>General</c:formatCode>
                <c:ptCount val="4"/>
                <c:pt idx="0">
                  <c:v>60</c:v>
                </c:pt>
                <c:pt idx="1">
                  <c:v>70</c:v>
                </c:pt>
                <c:pt idx="2">
                  <c:v>80</c:v>
                </c:pt>
                <c:pt idx="3">
                  <c:v>90</c:v>
                </c:pt>
              </c:numCache>
            </c:numRef>
          </c:val>
          <c:smooth val="0"/>
          <c:extLst>
            <c:ext xmlns:c16="http://schemas.microsoft.com/office/drawing/2014/chart" uri="{C3380CC4-5D6E-409C-BE32-E72D297353CC}">
              <c16:uniqueId val="{00000001-5B5D-4668-917E-B101EEED6C6E}"/>
            </c:ext>
          </c:extLst>
        </c:ser>
        <c:ser>
          <c:idx val="6"/>
          <c:order val="6"/>
          <c:tx>
            <c:strRef>
              <c:f>Blad1!$H$1</c:f>
              <c:strCache>
                <c:ptCount val="1"/>
                <c:pt idx="0">
                  <c:v>7. Lorem</c:v>
                </c:pt>
              </c:strCache>
            </c:strRef>
          </c:tx>
          <c:spPr>
            <a:ln w="28575" cap="rnd">
              <a:solidFill>
                <a:srgbClr val="003A51"/>
              </a:solidFill>
              <a:round/>
            </a:ln>
            <a:effectLst/>
          </c:spPr>
          <c:marker>
            <c:symbol val="none"/>
          </c:marker>
          <c:cat>
            <c:strRef>
              <c:f>Blad1!$A$2:$A$5</c:f>
              <c:strCache>
                <c:ptCount val="4"/>
                <c:pt idx="0">
                  <c:v>A</c:v>
                </c:pt>
                <c:pt idx="1">
                  <c:v>B</c:v>
                </c:pt>
                <c:pt idx="2">
                  <c:v>C</c:v>
                </c:pt>
                <c:pt idx="3">
                  <c:v>D</c:v>
                </c:pt>
              </c:strCache>
            </c:strRef>
          </c:cat>
          <c:val>
            <c:numRef>
              <c:f>Blad1!$H$2:$H$5</c:f>
              <c:numCache>
                <c:formatCode>General</c:formatCode>
                <c:ptCount val="4"/>
                <c:pt idx="0">
                  <c:v>70</c:v>
                </c:pt>
                <c:pt idx="1">
                  <c:v>80</c:v>
                </c:pt>
                <c:pt idx="2">
                  <c:v>90</c:v>
                </c:pt>
                <c:pt idx="3">
                  <c:v>100</c:v>
                </c:pt>
              </c:numCache>
            </c:numRef>
          </c:val>
          <c:smooth val="0"/>
          <c:extLst>
            <c:ext xmlns:c16="http://schemas.microsoft.com/office/drawing/2014/chart" uri="{C3380CC4-5D6E-409C-BE32-E72D297353CC}">
              <c16:uniqueId val="{00000002-5B5D-4668-917E-B101EEED6C6E}"/>
            </c:ext>
          </c:extLst>
        </c:ser>
        <c:ser>
          <c:idx val="7"/>
          <c:order val="7"/>
          <c:tx>
            <c:strRef>
              <c:f>Blad1!$I$1</c:f>
              <c:strCache>
                <c:ptCount val="1"/>
                <c:pt idx="0">
                  <c:v>8. Ipsum</c:v>
                </c:pt>
              </c:strCache>
            </c:strRef>
          </c:tx>
          <c:spPr>
            <a:ln w="28575" cap="rnd">
              <a:solidFill>
                <a:srgbClr val="BF97C1"/>
              </a:solidFill>
              <a:round/>
            </a:ln>
            <a:effectLst/>
          </c:spPr>
          <c:marker>
            <c:symbol val="none"/>
          </c:marker>
          <c:cat>
            <c:strRef>
              <c:f>Blad1!$A$2:$A$5</c:f>
              <c:strCache>
                <c:ptCount val="4"/>
                <c:pt idx="0">
                  <c:v>A</c:v>
                </c:pt>
                <c:pt idx="1">
                  <c:v>B</c:v>
                </c:pt>
                <c:pt idx="2">
                  <c:v>C</c:v>
                </c:pt>
                <c:pt idx="3">
                  <c:v>D</c:v>
                </c:pt>
              </c:strCache>
            </c:strRef>
          </c:cat>
          <c:val>
            <c:numRef>
              <c:f>Blad1!$I$2:$I$5</c:f>
              <c:numCache>
                <c:formatCode>General</c:formatCode>
                <c:ptCount val="4"/>
                <c:pt idx="0">
                  <c:v>80</c:v>
                </c:pt>
                <c:pt idx="1">
                  <c:v>90</c:v>
                </c:pt>
                <c:pt idx="2">
                  <c:v>100</c:v>
                </c:pt>
                <c:pt idx="3">
                  <c:v>110</c:v>
                </c:pt>
              </c:numCache>
            </c:numRef>
          </c:val>
          <c:smooth val="0"/>
          <c:extLst>
            <c:ext xmlns:c16="http://schemas.microsoft.com/office/drawing/2014/chart" uri="{C3380CC4-5D6E-409C-BE32-E72D297353CC}">
              <c16:uniqueId val="{00000003-5B5D-4668-917E-B101EEED6C6E}"/>
            </c:ext>
          </c:extLst>
        </c:ser>
        <c:ser>
          <c:idx val="8"/>
          <c:order val="8"/>
          <c:tx>
            <c:strRef>
              <c:f>Blad1!$J$1</c:f>
              <c:strCache>
                <c:ptCount val="1"/>
                <c:pt idx="0">
                  <c:v>9. Lorem</c:v>
                </c:pt>
              </c:strCache>
            </c:strRef>
          </c:tx>
          <c:spPr>
            <a:ln w="28575" cap="rnd">
              <a:solidFill>
                <a:srgbClr val="AB9256"/>
              </a:solidFill>
              <a:round/>
            </a:ln>
            <a:effectLst/>
          </c:spPr>
          <c:marker>
            <c:symbol val="none"/>
          </c:marker>
          <c:cat>
            <c:strRef>
              <c:f>Blad1!$A$2:$A$5</c:f>
              <c:strCache>
                <c:ptCount val="4"/>
                <c:pt idx="0">
                  <c:v>A</c:v>
                </c:pt>
                <c:pt idx="1">
                  <c:v>B</c:v>
                </c:pt>
                <c:pt idx="2">
                  <c:v>C</c:v>
                </c:pt>
                <c:pt idx="3">
                  <c:v>D</c:v>
                </c:pt>
              </c:strCache>
            </c:strRef>
          </c:cat>
          <c:val>
            <c:numRef>
              <c:f>Blad1!$J$2:$J$5</c:f>
              <c:numCache>
                <c:formatCode>General</c:formatCode>
                <c:ptCount val="4"/>
                <c:pt idx="0">
                  <c:v>90</c:v>
                </c:pt>
                <c:pt idx="1">
                  <c:v>100</c:v>
                </c:pt>
                <c:pt idx="2">
                  <c:v>110</c:v>
                </c:pt>
                <c:pt idx="3">
                  <c:v>120</c:v>
                </c:pt>
              </c:numCache>
            </c:numRef>
          </c:val>
          <c:smooth val="0"/>
          <c:extLst>
            <c:ext xmlns:c16="http://schemas.microsoft.com/office/drawing/2014/chart" uri="{C3380CC4-5D6E-409C-BE32-E72D297353CC}">
              <c16:uniqueId val="{00000004-5B5D-4668-917E-B101EEED6C6E}"/>
            </c:ext>
          </c:extLst>
        </c:ser>
        <c:ser>
          <c:idx val="9"/>
          <c:order val="9"/>
          <c:tx>
            <c:strRef>
              <c:f>Blad1!$K$1</c:f>
              <c:strCache>
                <c:ptCount val="1"/>
                <c:pt idx="0">
                  <c:v>10. Ipsum</c:v>
                </c:pt>
              </c:strCache>
            </c:strRef>
          </c:tx>
          <c:spPr>
            <a:ln w="28575" cap="rnd">
              <a:solidFill>
                <a:srgbClr val="87D9F5"/>
              </a:solidFill>
              <a:round/>
            </a:ln>
            <a:effectLst/>
          </c:spPr>
          <c:marker>
            <c:symbol val="none"/>
          </c:marker>
          <c:cat>
            <c:strRef>
              <c:f>Blad1!$A$2:$A$5</c:f>
              <c:strCache>
                <c:ptCount val="4"/>
                <c:pt idx="0">
                  <c:v>A</c:v>
                </c:pt>
                <c:pt idx="1">
                  <c:v>B</c:v>
                </c:pt>
                <c:pt idx="2">
                  <c:v>C</c:v>
                </c:pt>
                <c:pt idx="3">
                  <c:v>D</c:v>
                </c:pt>
              </c:strCache>
            </c:strRef>
          </c:cat>
          <c:val>
            <c:numRef>
              <c:f>Blad1!$K$2:$K$5</c:f>
              <c:numCache>
                <c:formatCode>General</c:formatCode>
                <c:ptCount val="4"/>
                <c:pt idx="0">
                  <c:v>100</c:v>
                </c:pt>
                <c:pt idx="1">
                  <c:v>110</c:v>
                </c:pt>
                <c:pt idx="2">
                  <c:v>120</c:v>
                </c:pt>
                <c:pt idx="3">
                  <c:v>130</c:v>
                </c:pt>
              </c:numCache>
            </c:numRef>
          </c:val>
          <c:smooth val="0"/>
          <c:extLst>
            <c:ext xmlns:c16="http://schemas.microsoft.com/office/drawing/2014/chart" uri="{C3380CC4-5D6E-409C-BE32-E72D297353CC}">
              <c16:uniqueId val="{00000005-5B5D-4668-917E-B101EEED6C6E}"/>
            </c:ext>
          </c:extLst>
        </c:ser>
        <c:ser>
          <c:idx val="10"/>
          <c:order val="10"/>
          <c:tx>
            <c:strRef>
              <c:f>Blad1!$L$1</c:f>
              <c:strCache>
                <c:ptCount val="1"/>
                <c:pt idx="0">
                  <c:v>11. Lorem</c:v>
                </c:pt>
              </c:strCache>
            </c:strRef>
          </c:tx>
          <c:spPr>
            <a:ln w="28575" cap="rnd">
              <a:solidFill>
                <a:srgbClr val="58460D"/>
              </a:solidFill>
              <a:round/>
            </a:ln>
            <a:effectLst/>
          </c:spPr>
          <c:marker>
            <c:symbol val="none"/>
          </c:marker>
          <c:cat>
            <c:strRef>
              <c:f>Blad1!$A$2:$A$5</c:f>
              <c:strCache>
                <c:ptCount val="4"/>
                <c:pt idx="0">
                  <c:v>A</c:v>
                </c:pt>
                <c:pt idx="1">
                  <c:v>B</c:v>
                </c:pt>
                <c:pt idx="2">
                  <c:v>C</c:v>
                </c:pt>
                <c:pt idx="3">
                  <c:v>D</c:v>
                </c:pt>
              </c:strCache>
            </c:strRef>
          </c:cat>
          <c:val>
            <c:numRef>
              <c:f>Blad1!$L$2:$L$5</c:f>
              <c:numCache>
                <c:formatCode>General</c:formatCode>
                <c:ptCount val="4"/>
                <c:pt idx="0">
                  <c:v>110</c:v>
                </c:pt>
                <c:pt idx="1">
                  <c:v>120</c:v>
                </c:pt>
                <c:pt idx="2">
                  <c:v>130</c:v>
                </c:pt>
                <c:pt idx="3">
                  <c:v>140</c:v>
                </c:pt>
              </c:numCache>
            </c:numRef>
          </c:val>
          <c:smooth val="0"/>
          <c:extLst>
            <c:ext xmlns:c16="http://schemas.microsoft.com/office/drawing/2014/chart" uri="{C3380CC4-5D6E-409C-BE32-E72D297353CC}">
              <c16:uniqueId val="{00000006-5B5D-4668-917E-B101EEED6C6E}"/>
            </c:ext>
          </c:extLst>
        </c:ser>
        <c:ser>
          <c:idx val="11"/>
          <c:order val="11"/>
          <c:tx>
            <c:strRef>
              <c:f>Blad1!$M$1</c:f>
              <c:strCache>
                <c:ptCount val="1"/>
                <c:pt idx="0">
                  <c:v>12. Ipsum</c:v>
                </c:pt>
              </c:strCache>
            </c:strRef>
          </c:tx>
          <c:spPr>
            <a:ln w="28575" cap="rnd">
              <a:solidFill>
                <a:srgbClr val="D3C8BC"/>
              </a:solidFill>
              <a:round/>
            </a:ln>
            <a:effectLst/>
          </c:spPr>
          <c:marker>
            <c:symbol val="none"/>
          </c:marker>
          <c:cat>
            <c:strRef>
              <c:f>Blad1!$A$2:$A$5</c:f>
              <c:strCache>
                <c:ptCount val="4"/>
                <c:pt idx="0">
                  <c:v>A</c:v>
                </c:pt>
                <c:pt idx="1">
                  <c:v>B</c:v>
                </c:pt>
                <c:pt idx="2">
                  <c:v>C</c:v>
                </c:pt>
                <c:pt idx="3">
                  <c:v>D</c:v>
                </c:pt>
              </c:strCache>
            </c:strRef>
          </c:cat>
          <c:val>
            <c:numRef>
              <c:f>Blad1!$M$2:$M$5</c:f>
              <c:numCache>
                <c:formatCode>General</c:formatCode>
                <c:ptCount val="4"/>
                <c:pt idx="0">
                  <c:v>120</c:v>
                </c:pt>
                <c:pt idx="1">
                  <c:v>130</c:v>
                </c:pt>
                <c:pt idx="2">
                  <c:v>140</c:v>
                </c:pt>
                <c:pt idx="3">
                  <c:v>150</c:v>
                </c:pt>
              </c:numCache>
            </c:numRef>
          </c:val>
          <c:smooth val="0"/>
          <c:extLst>
            <c:ext xmlns:c16="http://schemas.microsoft.com/office/drawing/2014/chart" uri="{C3380CC4-5D6E-409C-BE32-E72D297353CC}">
              <c16:uniqueId val="{00000007-5B5D-4668-917E-B101EEED6C6E}"/>
            </c:ext>
          </c:extLst>
        </c:ser>
        <c:ser>
          <c:idx val="12"/>
          <c:order val="12"/>
          <c:tx>
            <c:strRef>
              <c:f>Blad1!$N$1</c:f>
              <c:strCache>
                <c:ptCount val="1"/>
                <c:pt idx="0">
                  <c:v>13. Lorem</c:v>
                </c:pt>
              </c:strCache>
            </c:strRef>
          </c:tx>
          <c:spPr>
            <a:ln w="28575" cap="rnd">
              <a:solidFill>
                <a:srgbClr val="230025"/>
              </a:solidFill>
              <a:round/>
            </a:ln>
            <a:effectLst/>
          </c:spPr>
          <c:marker>
            <c:symbol val="none"/>
          </c:marker>
          <c:cat>
            <c:strRef>
              <c:f>Blad1!$A$2:$A$5</c:f>
              <c:strCache>
                <c:ptCount val="4"/>
                <c:pt idx="0">
                  <c:v>A</c:v>
                </c:pt>
                <c:pt idx="1">
                  <c:v>B</c:v>
                </c:pt>
                <c:pt idx="2">
                  <c:v>C</c:v>
                </c:pt>
                <c:pt idx="3">
                  <c:v>D</c:v>
                </c:pt>
              </c:strCache>
            </c:strRef>
          </c:cat>
          <c:val>
            <c:numRef>
              <c:f>Blad1!$N$2:$N$5</c:f>
              <c:numCache>
                <c:formatCode>General</c:formatCode>
                <c:ptCount val="4"/>
                <c:pt idx="0">
                  <c:v>130</c:v>
                </c:pt>
                <c:pt idx="1">
                  <c:v>140</c:v>
                </c:pt>
                <c:pt idx="2">
                  <c:v>150</c:v>
                </c:pt>
                <c:pt idx="3">
                  <c:v>160</c:v>
                </c:pt>
              </c:numCache>
            </c:numRef>
          </c:val>
          <c:smooth val="0"/>
          <c:extLst>
            <c:ext xmlns:c16="http://schemas.microsoft.com/office/drawing/2014/chart" uri="{C3380CC4-5D6E-409C-BE32-E72D297353CC}">
              <c16:uniqueId val="{00000008-5B5D-4668-917E-B101EEED6C6E}"/>
            </c:ext>
          </c:extLst>
        </c:ser>
        <c:ser>
          <c:idx val="13"/>
          <c:order val="13"/>
          <c:tx>
            <c:strRef>
              <c:f>Blad1!$O$1</c:f>
              <c:strCache>
                <c:ptCount val="1"/>
                <c:pt idx="0">
                  <c:v>14. Ipsum</c:v>
                </c:pt>
              </c:strCache>
            </c:strRef>
          </c:tx>
          <c:spPr>
            <a:ln w="28575" cap="rnd">
              <a:solidFill>
                <a:srgbClr val="38CB70"/>
              </a:solidFill>
              <a:round/>
            </a:ln>
            <a:effectLst/>
          </c:spPr>
          <c:marker>
            <c:symbol val="none"/>
          </c:marker>
          <c:cat>
            <c:strRef>
              <c:f>Blad1!$A$2:$A$5</c:f>
              <c:strCache>
                <c:ptCount val="4"/>
                <c:pt idx="0">
                  <c:v>A</c:v>
                </c:pt>
                <c:pt idx="1">
                  <c:v>B</c:v>
                </c:pt>
                <c:pt idx="2">
                  <c:v>C</c:v>
                </c:pt>
                <c:pt idx="3">
                  <c:v>D</c:v>
                </c:pt>
              </c:strCache>
            </c:strRef>
          </c:cat>
          <c:val>
            <c:numRef>
              <c:f>Blad1!$O$2:$O$5</c:f>
              <c:numCache>
                <c:formatCode>General</c:formatCode>
                <c:ptCount val="4"/>
                <c:pt idx="0">
                  <c:v>140</c:v>
                </c:pt>
                <c:pt idx="1">
                  <c:v>150</c:v>
                </c:pt>
                <c:pt idx="2">
                  <c:v>160</c:v>
                </c:pt>
                <c:pt idx="3">
                  <c:v>170</c:v>
                </c:pt>
              </c:numCache>
            </c:numRef>
          </c:val>
          <c:smooth val="0"/>
          <c:extLst>
            <c:ext xmlns:c16="http://schemas.microsoft.com/office/drawing/2014/chart" uri="{C3380CC4-5D6E-409C-BE32-E72D297353CC}">
              <c16:uniqueId val="{00000009-5B5D-4668-917E-B101EEED6C6E}"/>
            </c:ext>
          </c:extLst>
        </c:ser>
        <c:dLbls>
          <c:showLegendKey val="0"/>
          <c:showVal val="0"/>
          <c:showCatName val="0"/>
          <c:showSerName val="0"/>
          <c:showPercent val="0"/>
          <c:showBubbleSize val="0"/>
        </c:dLbls>
        <c:smooth val="0"/>
        <c:axId val="340759352"/>
        <c:axId val="340758632"/>
      </c:line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11-11-2024</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11-11-2024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3D61-3A22-58A4-993F-0E6D8F0E92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07E820-6C4A-5DB8-E253-C9EEA0CD43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D6EB1C-E6FC-0D00-7933-081274CE7B25}"/>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63601D9D-B325-9BB1-2604-20ED61D3F214}"/>
              </a:ext>
            </a:extLst>
          </p:cNvPr>
          <p:cNvSpPr>
            <a:spLocks noGrp="1"/>
          </p:cNvSpPr>
          <p:nvPr>
            <p:ph type="sldNum" sz="quarter" idx="5"/>
          </p:nvPr>
        </p:nvSpPr>
        <p:spPr/>
        <p:txBody>
          <a:bodyPr/>
          <a:lstStyle/>
          <a:p>
            <a:fld id="{03DAB289-1905-4A29-961C-78125ADD3A02}" type="slidenum">
              <a:rPr lang="en-US" smtClean="0"/>
              <a:t>2</a:t>
            </a:fld>
            <a:endParaRPr lang="en-US" dirty="0"/>
          </a:p>
        </p:txBody>
      </p:sp>
    </p:spTree>
    <p:extLst>
      <p:ext uri="{BB962C8B-B14F-4D97-AF65-F5344CB8AC3E}">
        <p14:creationId xmlns:p14="http://schemas.microsoft.com/office/powerpoint/2010/main" val="292470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3</a:t>
            </a:fld>
            <a:endParaRPr lang="en-US" dirty="0"/>
          </a:p>
        </p:txBody>
      </p:sp>
    </p:spTree>
    <p:extLst>
      <p:ext uri="{BB962C8B-B14F-4D97-AF65-F5344CB8AC3E}">
        <p14:creationId xmlns:p14="http://schemas.microsoft.com/office/powerpoint/2010/main" val="7191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4</a:t>
            </a:fld>
            <a:endParaRPr lang="en-US" dirty="0"/>
          </a:p>
        </p:txBody>
      </p:sp>
    </p:spTree>
    <p:extLst>
      <p:ext uri="{BB962C8B-B14F-4D97-AF65-F5344CB8AC3E}">
        <p14:creationId xmlns:p14="http://schemas.microsoft.com/office/powerpoint/2010/main" val="40862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5</a:t>
            </a:fld>
            <a:endParaRPr lang="en-US" dirty="0"/>
          </a:p>
        </p:txBody>
      </p:sp>
    </p:spTree>
    <p:extLst>
      <p:ext uri="{BB962C8B-B14F-4D97-AF65-F5344CB8AC3E}">
        <p14:creationId xmlns:p14="http://schemas.microsoft.com/office/powerpoint/2010/main" val="291052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6</a:t>
            </a:fld>
            <a:endParaRPr lang="en-US" dirty="0"/>
          </a:p>
        </p:txBody>
      </p:sp>
    </p:spTree>
    <p:extLst>
      <p:ext uri="{BB962C8B-B14F-4D97-AF65-F5344CB8AC3E}">
        <p14:creationId xmlns:p14="http://schemas.microsoft.com/office/powerpoint/2010/main" val="54487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7</a:t>
            </a:fld>
            <a:endParaRPr lang="en-US" dirty="0"/>
          </a:p>
        </p:txBody>
      </p:sp>
    </p:spTree>
    <p:extLst>
      <p:ext uri="{BB962C8B-B14F-4D97-AF65-F5344CB8AC3E}">
        <p14:creationId xmlns:p14="http://schemas.microsoft.com/office/powerpoint/2010/main" val="240301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8</a:t>
            </a:fld>
            <a:endParaRPr lang="en-US" dirty="0"/>
          </a:p>
        </p:txBody>
      </p:sp>
    </p:spTree>
    <p:extLst>
      <p:ext uri="{BB962C8B-B14F-4D97-AF65-F5344CB8AC3E}">
        <p14:creationId xmlns:p14="http://schemas.microsoft.com/office/powerpoint/2010/main" val="3907834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pic>
        <p:nvPicPr>
          <p:cNvPr id="6" name="Picture 5">
            <a:extLst>
              <a:ext uri="{FF2B5EF4-FFF2-40B4-BE49-F238E27FC236}">
                <a16:creationId xmlns:a16="http://schemas.microsoft.com/office/drawing/2014/main" id="{4841AC5F-5098-E20F-AFFA-F3ECBE05A6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81727" y="260276"/>
            <a:ext cx="1588778" cy="575137"/>
          </a:xfrm>
          <a:prstGeom prst="rect">
            <a:avLst/>
          </a:prstGeom>
        </p:spPr>
      </p:pic>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2" name="EHA_Logo_White_RGB.svg" descr="EHA_Logo_White_RGB.svg">
            <a:extLst>
              <a:ext uri="{FF2B5EF4-FFF2-40B4-BE49-F238E27FC236}">
                <a16:creationId xmlns:a16="http://schemas.microsoft.com/office/drawing/2014/main" id="{471C354D-5812-5698-D7EE-9B4D315F0CFB}"/>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2" name="EHA_Logo_Black_RGB.svg" descr="EHA_Logo_Black_RGB.svg">
            <a:extLst>
              <a:ext uri="{FF2B5EF4-FFF2-40B4-BE49-F238E27FC236}">
                <a16:creationId xmlns:a16="http://schemas.microsoft.com/office/drawing/2014/main" id="{81BF8E02-F4D1-6E89-87C8-A203008CD84C}"/>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2" name="EHA_Logo_White_RGB.svg" descr="EHA_Logo_White_RGB.svg">
            <a:extLst>
              <a:ext uri="{FF2B5EF4-FFF2-40B4-BE49-F238E27FC236}">
                <a16:creationId xmlns:a16="http://schemas.microsoft.com/office/drawing/2014/main" id="{91B08526-9420-324E-B3E8-9D1B8BC9FD19}"/>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pic>
        <p:nvPicPr>
          <p:cNvPr id="4" name="EHA_Logo_Black_RGB.svg" descr="EHA_Logo_Black_RGB.svg">
            <a:extLst>
              <a:ext uri="{FF2B5EF4-FFF2-40B4-BE49-F238E27FC236}">
                <a16:creationId xmlns:a16="http://schemas.microsoft.com/office/drawing/2014/main" id="{0A2D2829-F9E7-6A0C-838B-E84A1CF406FB}"/>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2"/>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sp>
        <p:nvSpPr>
          <p:cNvPr id="7" name="Tekstvak 6">
            <a:extLst>
              <a:ext uri="{FF2B5EF4-FFF2-40B4-BE49-F238E27FC236}">
                <a16:creationId xmlns:a16="http://schemas.microsoft.com/office/drawing/2014/main" id="{EDFBA520-973D-973A-2D03-B0D678B84D72}"/>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chart slide as starting point of your own chart slide</a:t>
            </a:r>
          </a:p>
          <a:p>
            <a:r>
              <a:rPr lang="en-US" sz="900" b="0"/>
              <a:t>Copy and paste this slide, next edit the data (right click edit data) in the new slide</a:t>
            </a:r>
          </a:p>
          <a:p>
            <a:endParaRPr lang="en-US" sz="900" dirty="0"/>
          </a:p>
        </p:txBody>
      </p:sp>
      <p:graphicFrame>
        <p:nvGraphicFramePr>
          <p:cNvPr id="12" name="Tabel 11">
            <a:extLst>
              <a:ext uri="{FF2B5EF4-FFF2-40B4-BE49-F238E27FC236}">
                <a16:creationId xmlns:a16="http://schemas.microsoft.com/office/drawing/2014/main" id="{6E888242-0F66-ADE8-AF7F-9B9CF401B5E1}"/>
              </a:ext>
            </a:extLst>
          </p:cNvPr>
          <p:cNvGraphicFramePr>
            <a:graphicFrameLocks noGrp="1"/>
          </p:cNvGraphicFramePr>
          <p:nvPr userDrawn="1">
            <p:extLst>
              <p:ext uri="{D42A27DB-BD31-4B8C-83A1-F6EECF244321}">
                <p14:modId xmlns:p14="http://schemas.microsoft.com/office/powerpoint/2010/main" val="465659289"/>
              </p:ext>
            </p:extLst>
          </p:nvPr>
        </p:nvGraphicFramePr>
        <p:xfrm>
          <a:off x="2032000" y="6949016"/>
          <a:ext cx="8127994" cy="37084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4241747579"/>
                    </a:ext>
                  </a:extLst>
                </a:gridCol>
                <a:gridCol w="580571">
                  <a:extLst>
                    <a:ext uri="{9D8B030D-6E8A-4147-A177-3AD203B41FA5}">
                      <a16:colId xmlns:a16="http://schemas.microsoft.com/office/drawing/2014/main" val="3389403527"/>
                    </a:ext>
                  </a:extLst>
                </a:gridCol>
                <a:gridCol w="580571">
                  <a:extLst>
                    <a:ext uri="{9D8B030D-6E8A-4147-A177-3AD203B41FA5}">
                      <a16:colId xmlns:a16="http://schemas.microsoft.com/office/drawing/2014/main" val="4085138344"/>
                    </a:ext>
                  </a:extLst>
                </a:gridCol>
                <a:gridCol w="580571">
                  <a:extLst>
                    <a:ext uri="{9D8B030D-6E8A-4147-A177-3AD203B41FA5}">
                      <a16:colId xmlns:a16="http://schemas.microsoft.com/office/drawing/2014/main" val="142356741"/>
                    </a:ext>
                  </a:extLst>
                </a:gridCol>
                <a:gridCol w="580571">
                  <a:extLst>
                    <a:ext uri="{9D8B030D-6E8A-4147-A177-3AD203B41FA5}">
                      <a16:colId xmlns:a16="http://schemas.microsoft.com/office/drawing/2014/main" val="3949366753"/>
                    </a:ext>
                  </a:extLst>
                </a:gridCol>
                <a:gridCol w="580571">
                  <a:extLst>
                    <a:ext uri="{9D8B030D-6E8A-4147-A177-3AD203B41FA5}">
                      <a16:colId xmlns:a16="http://schemas.microsoft.com/office/drawing/2014/main" val="4065302476"/>
                    </a:ext>
                  </a:extLst>
                </a:gridCol>
                <a:gridCol w="580571">
                  <a:extLst>
                    <a:ext uri="{9D8B030D-6E8A-4147-A177-3AD203B41FA5}">
                      <a16:colId xmlns:a16="http://schemas.microsoft.com/office/drawing/2014/main" val="1733304483"/>
                    </a:ext>
                  </a:extLst>
                </a:gridCol>
                <a:gridCol w="580571">
                  <a:extLst>
                    <a:ext uri="{9D8B030D-6E8A-4147-A177-3AD203B41FA5}">
                      <a16:colId xmlns:a16="http://schemas.microsoft.com/office/drawing/2014/main" val="1035313923"/>
                    </a:ext>
                  </a:extLst>
                </a:gridCol>
                <a:gridCol w="580571">
                  <a:extLst>
                    <a:ext uri="{9D8B030D-6E8A-4147-A177-3AD203B41FA5}">
                      <a16:colId xmlns:a16="http://schemas.microsoft.com/office/drawing/2014/main" val="1846489429"/>
                    </a:ext>
                  </a:extLst>
                </a:gridCol>
                <a:gridCol w="580571">
                  <a:extLst>
                    <a:ext uri="{9D8B030D-6E8A-4147-A177-3AD203B41FA5}">
                      <a16:colId xmlns:a16="http://schemas.microsoft.com/office/drawing/2014/main" val="935255283"/>
                    </a:ext>
                  </a:extLst>
                </a:gridCol>
                <a:gridCol w="580571">
                  <a:extLst>
                    <a:ext uri="{9D8B030D-6E8A-4147-A177-3AD203B41FA5}">
                      <a16:colId xmlns:a16="http://schemas.microsoft.com/office/drawing/2014/main" val="1328590209"/>
                    </a:ext>
                  </a:extLst>
                </a:gridCol>
                <a:gridCol w="580571">
                  <a:extLst>
                    <a:ext uri="{9D8B030D-6E8A-4147-A177-3AD203B41FA5}">
                      <a16:colId xmlns:a16="http://schemas.microsoft.com/office/drawing/2014/main" val="3560427101"/>
                    </a:ext>
                  </a:extLst>
                </a:gridCol>
                <a:gridCol w="580571">
                  <a:extLst>
                    <a:ext uri="{9D8B030D-6E8A-4147-A177-3AD203B41FA5}">
                      <a16:colId xmlns:a16="http://schemas.microsoft.com/office/drawing/2014/main" val="1928261302"/>
                    </a:ext>
                  </a:extLst>
                </a:gridCol>
                <a:gridCol w="580571">
                  <a:extLst>
                    <a:ext uri="{9D8B030D-6E8A-4147-A177-3AD203B41FA5}">
                      <a16:colId xmlns:a16="http://schemas.microsoft.com/office/drawing/2014/main" val="1326489736"/>
                    </a:ext>
                  </a:extLst>
                </a:gridCol>
              </a:tblGrid>
              <a:tr h="370840">
                <a:tc>
                  <a:txBody>
                    <a:bodyPr/>
                    <a:lstStyle/>
                    <a:p>
                      <a:pPr algn="ctr"/>
                      <a:r>
                        <a:rPr lang="en-US"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3054"/>
                    </a:solidFill>
                  </a:tcPr>
                </a:tc>
                <a:tc>
                  <a:txBody>
                    <a:bodyPr/>
                    <a:lstStyle/>
                    <a:p>
                      <a:pPr algn="ctr"/>
                      <a:r>
                        <a:rPr lang="en-US"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6D86"/>
                    </a:solidFill>
                  </a:tcPr>
                </a:tc>
                <a:tc>
                  <a:txBody>
                    <a:bodyPr/>
                    <a:lstStyle/>
                    <a:p>
                      <a:pPr algn="ctr"/>
                      <a:r>
                        <a:rPr lang="en-US"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700"/>
                    </a:solidFill>
                  </a:tcPr>
                </a:tc>
                <a:tc>
                  <a:txBody>
                    <a:bodyPr/>
                    <a:lstStyle/>
                    <a:p>
                      <a:pPr algn="ctr"/>
                      <a:r>
                        <a:rPr lang="en-US" dirty="0"/>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6465"/>
                    </a:solidFill>
                  </a:tcPr>
                </a:tc>
                <a:tc>
                  <a:txBody>
                    <a:bodyPr/>
                    <a:lstStyle/>
                    <a:p>
                      <a:pPr algn="ctr"/>
                      <a:r>
                        <a:rPr lang="en-US" dirty="0"/>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0000"/>
                    </a:solidFill>
                  </a:tcPr>
                </a:tc>
                <a:tc>
                  <a:txBody>
                    <a:bodyPr/>
                    <a:lstStyle/>
                    <a:p>
                      <a:pPr algn="ctr"/>
                      <a:r>
                        <a:rPr lang="en-US" dirty="0"/>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A26"/>
                    </a:solidFill>
                  </a:tcPr>
                </a:tc>
                <a:tc>
                  <a:txBody>
                    <a:bodyPr/>
                    <a:lstStyle/>
                    <a:p>
                      <a:pPr algn="ctr"/>
                      <a:r>
                        <a:rPr lang="en-US" dirty="0"/>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A51"/>
                    </a:solidFill>
                  </a:tcPr>
                </a:tc>
                <a:tc>
                  <a:txBody>
                    <a:bodyPr/>
                    <a:lstStyle/>
                    <a:p>
                      <a:pPr algn="ctr"/>
                      <a:r>
                        <a:rPr lang="en-US" dirty="0"/>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97C1"/>
                    </a:solidFill>
                  </a:tcPr>
                </a:tc>
                <a:tc>
                  <a:txBody>
                    <a:bodyPr/>
                    <a:lstStyle/>
                    <a:p>
                      <a:pPr algn="ctr"/>
                      <a:r>
                        <a:rPr lang="en-US" dirty="0"/>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256"/>
                    </a:solidFill>
                  </a:tcPr>
                </a:tc>
                <a:tc>
                  <a:txBody>
                    <a:bodyPr/>
                    <a:lstStyle/>
                    <a:p>
                      <a:pPr algn="ctr"/>
                      <a:r>
                        <a:rPr lang="en-US" dirty="0"/>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D9F5"/>
                    </a:solidFill>
                  </a:tcPr>
                </a:tc>
                <a:tc>
                  <a:txBody>
                    <a:bodyPr/>
                    <a:lstStyle/>
                    <a:p>
                      <a:pPr algn="ctr"/>
                      <a:r>
                        <a:rPr lang="en-US" dirty="0"/>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460D"/>
                    </a:solidFill>
                  </a:tcPr>
                </a:tc>
                <a:tc>
                  <a:txBody>
                    <a:bodyPr/>
                    <a:lstStyle/>
                    <a:p>
                      <a:pPr algn="ctr"/>
                      <a:r>
                        <a:rPr lang="en-US" dirty="0"/>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3C8BC"/>
                    </a:solidFill>
                  </a:tcPr>
                </a:tc>
                <a:tc>
                  <a:txBody>
                    <a:bodyPr/>
                    <a:lstStyle/>
                    <a:p>
                      <a:pPr algn="ctr"/>
                      <a:r>
                        <a:rPr lang="en-US" dirty="0"/>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0025"/>
                    </a:solidFill>
                  </a:tcPr>
                </a:tc>
                <a:tc>
                  <a:txBody>
                    <a:bodyPr/>
                    <a:lstStyle/>
                    <a:p>
                      <a:pPr algn="ctr"/>
                      <a:r>
                        <a:rPr lang="en-US" dirty="0"/>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8CB70"/>
                    </a:solidFill>
                  </a:tcPr>
                </a:tc>
                <a:extLst>
                  <a:ext uri="{0D108BD9-81ED-4DB2-BD59-A6C34878D82A}">
                    <a16:rowId xmlns:a16="http://schemas.microsoft.com/office/drawing/2014/main" val="2939792505"/>
                  </a:ext>
                </a:extLst>
              </a:tr>
            </a:tbl>
          </a:graphicData>
        </a:graphic>
      </p:graphicFrame>
      <p:pic>
        <p:nvPicPr>
          <p:cNvPr id="4" name="EHA_Logo_Black_RGB.svg" descr="EHA_Logo_Black_RGB.svg">
            <a:extLst>
              <a:ext uri="{FF2B5EF4-FFF2-40B4-BE49-F238E27FC236}">
                <a16:creationId xmlns:a16="http://schemas.microsoft.com/office/drawing/2014/main" id="{BE00ED92-5DA8-39F4-18D1-6B17AFC7DA9B}"/>
              </a:ext>
            </a:extLst>
          </p:cNvPr>
          <p:cNvPicPr>
            <a:picLocks noChangeAspect="1"/>
          </p:cNvPicPr>
          <p:nvPr userDrawn="1"/>
        </p:nvPicPr>
        <p:blipFill>
          <a:blip r:embed="rId3"/>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
        <p:nvSpPr>
          <p:cNvPr id="3" name="Tekstvak 2">
            <a:extLst>
              <a:ext uri="{FF2B5EF4-FFF2-40B4-BE49-F238E27FC236}">
                <a16:creationId xmlns:a16="http://schemas.microsoft.com/office/drawing/2014/main" id="{59E4E697-518F-87E7-1BCF-D12A8985D43B}"/>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4" name="EHA_Logo_Black_RGB.svg" descr="EHA_Logo_Black_RGB.svg">
            <a:extLst>
              <a:ext uri="{FF2B5EF4-FFF2-40B4-BE49-F238E27FC236}">
                <a16:creationId xmlns:a16="http://schemas.microsoft.com/office/drawing/2014/main" id="{C8E9E19F-187E-E17E-274D-5EE128C507BB}"/>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ekstvak 3">
            <a:extLst>
              <a:ext uri="{FF2B5EF4-FFF2-40B4-BE49-F238E27FC236}">
                <a16:creationId xmlns:a16="http://schemas.microsoft.com/office/drawing/2014/main" id="{63C99049-7CF5-E772-BE06-2AD634ACE776}"/>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5" name="EHA_Logo_White_RGB.svg" descr="EHA_Logo_White_RGB.svg">
            <a:extLst>
              <a:ext uri="{FF2B5EF4-FFF2-40B4-BE49-F238E27FC236}">
                <a16:creationId xmlns:a16="http://schemas.microsoft.com/office/drawing/2014/main" id="{1631962F-9555-5D3E-86F7-13841AB4925D}"/>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762000" y="342900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65A4D368-582B-B6E5-0BD9-6E44F967D3C3}"/>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1">
            <a:noAutofit/>
          </a:body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8D69D78D-48E0-569E-A9E6-EECAEA2CEF34}"/>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5" name="EHA_Logo_Black_RGB.svg" descr="EHA_Logo_Black_RGB.svg">
            <a:extLst>
              <a:ext uri="{FF2B5EF4-FFF2-40B4-BE49-F238E27FC236}">
                <a16:creationId xmlns:a16="http://schemas.microsoft.com/office/drawing/2014/main" id="{BA83A686-002F-CCCB-AD9A-8C916DF530D1}"/>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6" name="EHA_Logo_Black_RGB.svg" descr="EHA_Logo_Black_RGB.svg">
            <a:extLst>
              <a:ext uri="{FF2B5EF4-FFF2-40B4-BE49-F238E27FC236}">
                <a16:creationId xmlns:a16="http://schemas.microsoft.com/office/drawing/2014/main" id="{20CD0839-E077-AE96-00DA-4785FE912705}"/>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19592D1D-C907-0EB5-EC3D-DB1F4B7E431E}"/>
              </a:ext>
            </a:extLst>
          </p:cNvPr>
          <p:cNvSpPr>
            <a:spLocks noGrp="1"/>
          </p:cNvSpPr>
          <p:nvPr>
            <p:ph type="body" sz="quarter" idx="10"/>
          </p:nvPr>
        </p:nvSpPr>
        <p:spPr>
          <a:xfrm>
            <a:off x="239993" y="5811139"/>
            <a:ext cx="5784570" cy="768573"/>
          </a:xfrm>
        </p:spPr>
        <p:txBody>
          <a:bodyPr/>
          <a:lstStyle/>
          <a:p>
            <a:r>
              <a:rPr lang="en-US" dirty="0"/>
              <a:t>Berlin, Germany</a:t>
            </a:r>
          </a:p>
          <a:p>
            <a:r>
              <a:rPr lang="en-US" dirty="0"/>
              <a:t>April 25-26, 2025</a:t>
            </a:r>
          </a:p>
        </p:txBody>
      </p:sp>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a:xfrm>
            <a:off x="240215" y="1130909"/>
            <a:ext cx="5784570" cy="3061768"/>
          </a:xfrm>
        </p:spPr>
        <p:txBody>
          <a:bodyPr/>
          <a:lstStyle/>
          <a:p>
            <a:r>
              <a:rPr lang="en-US" sz="3200" dirty="0"/>
              <a:t>EHA-SWG Scientific Meeting on Recent Advances in the Pathogenesis and Treatment of Secondary Acute Myeloid Leukemias</a:t>
            </a:r>
          </a:p>
        </p:txBody>
      </p:sp>
      <p:pic>
        <p:nvPicPr>
          <p:cNvPr id="3" name="Picture Placeholder 2">
            <a:extLst>
              <a:ext uri="{FF2B5EF4-FFF2-40B4-BE49-F238E27FC236}">
                <a16:creationId xmlns:a16="http://schemas.microsoft.com/office/drawing/2014/main" id="{7E312BFD-0F06-4860-EEF6-D913F834AAA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64" r="5564"/>
          <a:stretch/>
        </p:blipFill>
        <p:spPr/>
      </p:pic>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6000-C5BC-D6CA-5F21-949CD6819B93}"/>
            </a:ext>
          </a:extLst>
        </p:cNvPr>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DD6BDB6C-B338-627C-B2D1-081B911E22B8}"/>
              </a:ext>
            </a:extLst>
          </p:cNvPr>
          <p:cNvSpPr>
            <a:spLocks noGrp="1"/>
          </p:cNvSpPr>
          <p:nvPr>
            <p:ph type="body" sz="quarter" idx="10"/>
          </p:nvPr>
        </p:nvSpPr>
        <p:spPr>
          <a:xfrm>
            <a:off x="239993" y="5811139"/>
            <a:ext cx="5784570" cy="768573"/>
          </a:xfrm>
        </p:spPr>
        <p:txBody>
          <a:bodyPr/>
          <a:lstStyle/>
          <a:p>
            <a:r>
              <a:rPr lang="en-US"/>
              <a:t>Date and/or Author</a:t>
            </a:r>
            <a:endParaRPr lang="en-US" dirty="0"/>
          </a:p>
        </p:txBody>
      </p:sp>
      <p:sp>
        <p:nvSpPr>
          <p:cNvPr id="59" name="Ondertitel 58">
            <a:extLst>
              <a:ext uri="{FF2B5EF4-FFF2-40B4-BE49-F238E27FC236}">
                <a16:creationId xmlns:a16="http://schemas.microsoft.com/office/drawing/2014/main" id="{969E2970-D154-84E1-885E-EBE6258586B2}"/>
              </a:ext>
            </a:extLst>
          </p:cNvPr>
          <p:cNvSpPr>
            <a:spLocks noGrp="1"/>
          </p:cNvSpPr>
          <p:nvPr>
            <p:ph type="subTitle" idx="1"/>
          </p:nvPr>
        </p:nvSpPr>
        <p:spPr>
          <a:xfrm>
            <a:off x="240216" y="4276725"/>
            <a:ext cx="5784570" cy="1450366"/>
          </a:xfrm>
        </p:spPr>
        <p:txBody>
          <a:bodyPr/>
          <a:lstStyle/>
          <a:p>
            <a:r>
              <a:rPr lang="en-US"/>
              <a:t>Subtitle</a:t>
            </a:r>
            <a:endParaRPr lang="en-US" dirty="0"/>
          </a:p>
        </p:txBody>
      </p:sp>
      <p:sp>
        <p:nvSpPr>
          <p:cNvPr id="34" name="Titel 33">
            <a:extLst>
              <a:ext uri="{FF2B5EF4-FFF2-40B4-BE49-F238E27FC236}">
                <a16:creationId xmlns:a16="http://schemas.microsoft.com/office/drawing/2014/main" id="{52932B26-DE8C-8B0D-3F7F-CA101C4C1178}"/>
              </a:ext>
            </a:extLst>
          </p:cNvPr>
          <p:cNvSpPr>
            <a:spLocks noGrp="1"/>
          </p:cNvSpPr>
          <p:nvPr>
            <p:ph type="ctrTitle"/>
          </p:nvPr>
        </p:nvSpPr>
        <p:spPr>
          <a:xfrm>
            <a:off x="240215" y="1130909"/>
            <a:ext cx="5784570" cy="3061768"/>
          </a:xfrm>
        </p:spPr>
        <p:txBody>
          <a:bodyPr/>
          <a:lstStyle/>
          <a:p>
            <a:r>
              <a:rPr lang="en-US" dirty="0"/>
              <a:t>Title of presentation</a:t>
            </a:r>
          </a:p>
        </p:txBody>
      </p:sp>
      <p:pic>
        <p:nvPicPr>
          <p:cNvPr id="3" name="Picture Placeholder 2">
            <a:extLst>
              <a:ext uri="{FF2B5EF4-FFF2-40B4-BE49-F238E27FC236}">
                <a16:creationId xmlns:a16="http://schemas.microsoft.com/office/drawing/2014/main" id="{1A672C30-20F0-21ED-EABB-2BE31A1B57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64" r="5564"/>
          <a:stretch/>
        </p:blipFill>
        <p:spPr/>
      </p:pic>
    </p:spTree>
    <p:extLst>
      <p:ext uri="{BB962C8B-B14F-4D97-AF65-F5344CB8AC3E}">
        <p14:creationId xmlns:p14="http://schemas.microsoft.com/office/powerpoint/2010/main" val="217122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795F1484-C3BB-42DA-2763-404F9DE4BBC2}"/>
              </a:ext>
            </a:extLst>
          </p:cNvPr>
          <p:cNvSpPr>
            <a:spLocks noGrp="1"/>
          </p:cNvSpPr>
          <p:nvPr>
            <p:ph type="title"/>
          </p:nvPr>
        </p:nvSpPr>
        <p:spPr>
          <a:xfrm>
            <a:off x="300038" y="276199"/>
            <a:ext cx="11591924" cy="1401718"/>
          </a:xfrm>
        </p:spPr>
        <p:txBody>
          <a:bodyPr/>
          <a:lstStyle/>
          <a:p>
            <a:r>
              <a:rPr lang="en-US"/>
              <a:t>Contents</a:t>
            </a:r>
            <a:endParaRPr lang="en-US" dirty="0"/>
          </a:p>
        </p:txBody>
      </p:sp>
      <p:graphicFrame>
        <p:nvGraphicFramePr>
          <p:cNvPr id="6" name="Tijdelijke aanduiding voor inhoud 5">
            <a:extLst>
              <a:ext uri="{FF2B5EF4-FFF2-40B4-BE49-F238E27FC236}">
                <a16:creationId xmlns:a16="http://schemas.microsoft.com/office/drawing/2014/main" id="{9A444850-3AD8-A1FE-539D-AAC2D7B3B4E4}"/>
              </a:ext>
            </a:extLst>
          </p:cNvPr>
          <p:cNvGraphicFramePr>
            <a:graphicFrameLocks noGrp="1"/>
          </p:cNvGraphicFramePr>
          <p:nvPr>
            <p:ph idx="1"/>
            <p:extLst>
              <p:ext uri="{D42A27DB-BD31-4B8C-83A1-F6EECF244321}">
                <p14:modId xmlns:p14="http://schemas.microsoft.com/office/powerpoint/2010/main" val="579637914"/>
              </p:ext>
            </p:extLst>
          </p:nvPr>
        </p:nvGraphicFramePr>
        <p:xfrm>
          <a:off x="307975" y="2459038"/>
          <a:ext cx="11591924" cy="3793625"/>
        </p:xfrm>
        <a:graphic>
          <a:graphicData uri="http://schemas.openxmlformats.org/drawingml/2006/table">
            <a:tbl>
              <a:tblPr firstRow="1" bandRow="1">
                <a:tableStyleId>{5C22544A-7EE6-4342-B048-85BDC9FD1C3A}</a:tableStyleId>
              </a:tblPr>
              <a:tblGrid>
                <a:gridCol w="976539">
                  <a:extLst>
                    <a:ext uri="{9D8B030D-6E8A-4147-A177-3AD203B41FA5}">
                      <a16:colId xmlns:a16="http://schemas.microsoft.com/office/drawing/2014/main" val="4044986673"/>
                    </a:ext>
                  </a:extLst>
                </a:gridCol>
                <a:gridCol w="4819423">
                  <a:extLst>
                    <a:ext uri="{9D8B030D-6E8A-4147-A177-3AD203B41FA5}">
                      <a16:colId xmlns:a16="http://schemas.microsoft.com/office/drawing/2014/main" val="1700509962"/>
                    </a:ext>
                  </a:extLst>
                </a:gridCol>
                <a:gridCol w="906463">
                  <a:extLst>
                    <a:ext uri="{9D8B030D-6E8A-4147-A177-3AD203B41FA5}">
                      <a16:colId xmlns:a16="http://schemas.microsoft.com/office/drawing/2014/main" val="4280471238"/>
                    </a:ext>
                  </a:extLst>
                </a:gridCol>
                <a:gridCol w="4889499">
                  <a:extLst>
                    <a:ext uri="{9D8B030D-6E8A-4147-A177-3AD203B41FA5}">
                      <a16:colId xmlns:a16="http://schemas.microsoft.com/office/drawing/2014/main" val="2474700929"/>
                    </a:ext>
                  </a:extLst>
                </a:gridCol>
              </a:tblGrid>
              <a:tr h="758725">
                <a:tc>
                  <a:txBody>
                    <a:bodyPr/>
                    <a:lstStyle/>
                    <a:p>
                      <a:r>
                        <a:rPr lang="nl-NL" sz="4500" b="0" dirty="0">
                          <a:solidFill>
                            <a:schemeClr val="tx1"/>
                          </a:solidFill>
                          <a:latin typeface="+mj-lt"/>
                          <a:cs typeface="Space Grotesk" pitchFamily="2" charset="0"/>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dirty="0">
                        <a:solidFill>
                          <a:schemeClr val="tx1"/>
                        </a:solidFill>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466063"/>
                  </a:ext>
                </a:extLst>
              </a:tr>
              <a:tr h="758725">
                <a:tc>
                  <a:txBody>
                    <a:bodyPr/>
                    <a:lstStyle/>
                    <a:p>
                      <a:r>
                        <a:rPr lang="nl-NL" sz="4500" b="0" kern="1200" dirty="0">
                          <a:solidFill>
                            <a:schemeClr val="tx1"/>
                          </a:solidFill>
                          <a:latin typeface="+mj-lt"/>
                          <a:ea typeface="+mn-ea"/>
                          <a:cs typeface="Space Grotesk" pitchFamily="2" charset="0"/>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856676"/>
                  </a:ext>
                </a:extLst>
              </a:tr>
              <a:tr h="758725">
                <a:tc>
                  <a:txBody>
                    <a:bodyPr/>
                    <a:lstStyle/>
                    <a:p>
                      <a:r>
                        <a:rPr lang="nl-NL" sz="4500" b="0" kern="1200" dirty="0">
                          <a:solidFill>
                            <a:schemeClr val="tx1"/>
                          </a:solidFill>
                          <a:latin typeface="+mj-lt"/>
                          <a:ea typeface="+mn-ea"/>
                          <a:cs typeface="Space Grotesk" pitchFamily="2" charset="0"/>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2289318"/>
                  </a:ext>
                </a:extLst>
              </a:tr>
              <a:tr h="758725">
                <a:tc>
                  <a:txBody>
                    <a:bodyPr/>
                    <a:lstStyle/>
                    <a:p>
                      <a:r>
                        <a:rPr lang="nl-NL" sz="4500" b="0" kern="1200" dirty="0">
                          <a:solidFill>
                            <a:schemeClr val="tx1"/>
                          </a:solidFill>
                          <a:latin typeface="+mj-lt"/>
                          <a:ea typeface="+mn-ea"/>
                          <a:cs typeface="Space Grotesk" pitchFamily="2" charset="0"/>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95523"/>
                  </a:ext>
                </a:extLst>
              </a:tr>
              <a:tr h="758725">
                <a:tc>
                  <a:txBody>
                    <a:bodyPr/>
                    <a:lstStyle/>
                    <a:p>
                      <a:r>
                        <a:rPr lang="nl-NL" sz="4500" b="0" kern="1200" dirty="0">
                          <a:solidFill>
                            <a:schemeClr val="tx1"/>
                          </a:solidFill>
                          <a:latin typeface="+mj-lt"/>
                          <a:ea typeface="+mn-ea"/>
                          <a:cs typeface="Space Grotesk" pitchFamily="2" charset="0"/>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136315"/>
                  </a:ext>
                </a:extLst>
              </a:tr>
            </a:tbl>
          </a:graphicData>
        </a:graphic>
      </p:graphicFrame>
      <p:sp>
        <p:nvSpPr>
          <p:cNvPr id="4" name="Tijdelijke aanduiding voor voettekst 3">
            <a:extLst>
              <a:ext uri="{FF2B5EF4-FFF2-40B4-BE49-F238E27FC236}">
                <a16:creationId xmlns:a16="http://schemas.microsoft.com/office/drawing/2014/main" id="{6D7EFAEB-77F2-17E6-1700-457426B6884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442C4DF3-B05B-1560-1171-FD0D6FA65B3F}"/>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33665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ltLang="zh-TW" dirty="0"/>
              <a:t>Title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a:lstStyle/>
          <a:p>
            <a:r>
              <a:rPr lang="en-US" sz="2400" dirty="0"/>
              <a:t>Content</a:t>
            </a:r>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15426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dirty="0"/>
              <a:t>Title of</a:t>
            </a:r>
            <a:br>
              <a:rPr lang="en-US" dirty="0"/>
            </a:br>
            <a:r>
              <a:rPr lang="en-US" dirty="0"/>
              <a:t>the slide</a:t>
            </a:r>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5</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904010217"/>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6</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740629401"/>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3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7</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064226259"/>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3494127021"/>
              </p:ext>
            </p:extLst>
          </p:nvPr>
        </p:nvGraphicFramePr>
        <p:xfrm>
          <a:off x="317500" y="2024063"/>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3206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community">
      <a:dk1>
        <a:srgbClr val="1E272C"/>
      </a:dk1>
      <a:lt1>
        <a:sysClr val="window" lastClr="FFFFFF"/>
      </a:lt1>
      <a:dk2>
        <a:srgbClr val="1E272C"/>
      </a:dk2>
      <a:lt2>
        <a:srgbClr val="FFFFFF"/>
      </a:lt2>
      <a:accent1>
        <a:srgbClr val="ED6E6E"/>
      </a:accent1>
      <a:accent2>
        <a:srgbClr val="E7CA8C"/>
      </a:accent2>
      <a:accent3>
        <a:srgbClr val="D3C8BC"/>
      </a:accent3>
      <a:accent4>
        <a:srgbClr val="ED6E6E"/>
      </a:accent4>
      <a:accent5>
        <a:srgbClr val="E7CA8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Presentation3" id="{EF81A915-BA8B-49BB-89E8-8AB911E867F1}" vid="{7ADD04A2-BCFB-4794-8FEC-7B77382CBE8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8" ma:contentTypeDescription="Create a new document." ma:contentTypeScope="" ma:versionID="8839dcb3c11559851f690139195dad97">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bc11f8bf0245d1e26e98a000b7d60225"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2DA49D-B348-4950-9D62-4606C6F990CB}">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2.xml><?xml version="1.0" encoding="utf-8"?>
<ds:datastoreItem xmlns:ds="http://schemas.openxmlformats.org/officeDocument/2006/customXml" ds:itemID="{97A24982-8B68-4202-8C1C-88366414CF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48DB28-B8A0-4650-8C2B-A499017D0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EHA SfPM PowerPoint Template 2024</Template>
  <TotalTime>37</TotalTime>
  <Words>485</Words>
  <Application>Microsoft Office PowerPoint</Application>
  <PresentationFormat>Widescreen</PresentationFormat>
  <Paragraphs>134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Space Grotesk</vt:lpstr>
      <vt:lpstr>Space Grotesk Light</vt:lpstr>
      <vt:lpstr>Work Sans</vt:lpstr>
      <vt:lpstr>EHA</vt:lpstr>
      <vt:lpstr>EHA-SWG Scientific Meeting on Recent Advances in the Pathogenesis and Treatment of Secondary Acute Myeloid Leukemias</vt:lpstr>
      <vt:lpstr>Title of presentation</vt:lpstr>
      <vt:lpstr>Contents</vt:lpstr>
      <vt:lpstr>Title</vt:lpstr>
      <vt:lpstr>Title of the slide</vt:lpstr>
      <vt:lpstr>Title of the slide</vt:lpstr>
      <vt:lpstr>Title of the slide</vt:lpstr>
      <vt:lpstr>Title of the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Olalla Barcelo</dc:creator>
  <cp:lastModifiedBy>Vicky Cheng</cp:lastModifiedBy>
  <cp:revision>1</cp:revision>
  <dcterms:created xsi:type="dcterms:W3CDTF">2024-08-20T09:30:10Z</dcterms:created>
  <dcterms:modified xsi:type="dcterms:W3CDTF">2024-11-11T16:08:40Z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MediaServiceImageTags">
    <vt:lpwstr/>
  </property>
</Properties>
</file>