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authors.xml" ContentType="application/vnd.ms-powerpoint.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3"/>
  </p:sldMasterIdLst>
  <p:notesMasterIdLst>
    <p:notesMasterId r:id="rId5"/>
  </p:notesMasterIdLst>
  <p:sldIdLst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95DA1C-65F0-6E83-21F1-DB06AFB5C497}" name="Sebastian Sirotin" initials="SS" userId="S::s.sirotin@ehaweb.org::805edc18-3427-4cec-83dd-8fc79c290813" providerId="AD"/>
  <p188:author id="{3198A55B-546B-2837-C3A5-3AAF77FF8AEA}" name="Ineke van der Beek" initials="IvdB" userId="S::i.vanderbeek@ehaweb.org::7848595d-23d1-406a-a6b4-23d8d73d494f" providerId="AD"/>
  <p188:author id="{AED54FA5-A08E-D245-EEAA-7ED023C9F051}" name="Minh Tran" initials="MT" userId="S::m.tran@ehaweb.org::23f5a297-79e5-4105-9c33-f055fb812585" providerId="AD"/>
  <p188:author id="{BB909EB9-3A9F-8324-395E-1EA7AD2CBBD4}" name="Helen Parker" initials="HP" userId="S::h.parker@ehaweb.org::bfbb3583-58b1-446f-b38b-715e581550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3"/>
    <a:srgbClr val="FFFFFF"/>
    <a:srgbClr val="232322"/>
    <a:srgbClr val="000000"/>
    <a:srgbClr val="981FC9"/>
    <a:srgbClr val="FF40FF"/>
    <a:srgbClr val="F1817F"/>
    <a:srgbClr val="005092"/>
    <a:srgbClr val="005093"/>
    <a:srgbClr val="E82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46"/>
    <p:restoredTop sz="94674"/>
  </p:normalViewPr>
  <p:slideViewPr>
    <p:cSldViewPr snapToGrid="0">
      <p:cViewPr varScale="1">
        <p:scale>
          <a:sx n="78" d="100"/>
          <a:sy n="78" d="100"/>
        </p:scale>
        <p:origin x="12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openxmlformats.org/officeDocument/2006/relationships/customXml" Target="../customXml/item3.xml"/><Relationship Id="rId5" Type="http://schemas.openxmlformats.org/officeDocument/2006/relationships/notesMaster" Target="notesMasters/notesMaster1.xml"/><Relationship Id="rId10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CC66F-B85E-47D9-8C94-51739E2FC833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CD54F-6511-471C-9ACC-BCE08AA73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18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B6AFE1-C116-528B-D3B7-689D2BC3C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2611" y="6356352"/>
            <a:ext cx="1631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75502-B25F-3645-8C27-78CF0C933170}" type="datetime1">
              <a:rPr lang="en-US" smtClean="0"/>
              <a:t>5/30/2024</a:t>
            </a:fld>
            <a:endParaRPr lang="en-N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12373B-C3F4-689A-03F8-B6D1E44C4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4255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01E1ECB-C9BC-3190-CCD7-686593047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9578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5750"/>
            <a:ext cx="5181600" cy="46212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5750"/>
            <a:ext cx="5181600" cy="46212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B9FF73F-A1D6-44F4-03DA-A6A6CDD6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2611" y="6356352"/>
            <a:ext cx="1631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66DFC-AF5B-B647-BDCA-242026F1663E}" type="datetime1">
              <a:rPr lang="en-US" smtClean="0"/>
              <a:t>5/30/2024</a:t>
            </a:fld>
            <a:endParaRPr lang="en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502060-7B7F-F8E4-C6D2-F91D0BB54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4255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829AACD-BD3A-DA32-AB4F-1D5C1778F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8787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FD77370-43FB-5BE9-5E5E-7CB55A1B9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2611" y="6356352"/>
            <a:ext cx="1631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7232-EC76-FA46-9FE1-A439F90BE54F}" type="datetime1">
              <a:rPr lang="en-US" smtClean="0"/>
              <a:t>5/30/2024</a:t>
            </a:fld>
            <a:endParaRPr lang="en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AF929C-92E8-3A00-1D8C-544227051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4255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EDAFE4-3473-E6B9-CCFA-B6A3CF07A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5713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EC2E4-EB3F-392C-451D-29D742248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" b="6152"/>
          <a:stretch/>
        </p:blipFill>
        <p:spPr>
          <a:xfrm>
            <a:off x="0" y="9372"/>
            <a:ext cx="12192000" cy="73115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B2CBFE-C17D-2D82-3B85-2F341E0FE24E}"/>
              </a:ext>
            </a:extLst>
          </p:cNvPr>
          <p:cNvSpPr/>
          <p:nvPr userDrawn="1"/>
        </p:nvSpPr>
        <p:spPr>
          <a:xfrm>
            <a:off x="-150630" y="-49270"/>
            <a:ext cx="12570489" cy="6907262"/>
          </a:xfrm>
          <a:prstGeom prst="rect">
            <a:avLst/>
          </a:prstGeom>
          <a:solidFill>
            <a:srgbClr val="005193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bg object 20">
            <a:extLst>
              <a:ext uri="{FF2B5EF4-FFF2-40B4-BE49-F238E27FC236}">
                <a16:creationId xmlns:a16="http://schemas.microsoft.com/office/drawing/2014/main" id="{BD3553C7-B793-5B35-D274-7CBF7714D571}"/>
              </a:ext>
            </a:extLst>
          </p:cNvPr>
          <p:cNvSpPr/>
          <p:nvPr userDrawn="1"/>
        </p:nvSpPr>
        <p:spPr>
          <a:xfrm>
            <a:off x="0" y="9"/>
            <a:ext cx="2513741" cy="1065202"/>
          </a:xfrm>
          <a:custGeom>
            <a:avLst/>
            <a:gdLst/>
            <a:ahLst/>
            <a:cxnLst/>
            <a:rect l="l" t="t" r="r" b="b"/>
            <a:pathLst>
              <a:path w="1950085" h="808355">
                <a:moveTo>
                  <a:pt x="1949843" y="0"/>
                </a:moveTo>
                <a:lnTo>
                  <a:pt x="0" y="0"/>
                </a:lnTo>
                <a:lnTo>
                  <a:pt x="0" y="807897"/>
                </a:lnTo>
                <a:lnTo>
                  <a:pt x="1679524" y="804786"/>
                </a:lnTo>
                <a:lnTo>
                  <a:pt x="194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3787DB18-183E-D80F-3233-EDC36A0127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5" y="171350"/>
            <a:ext cx="1851837" cy="608672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59D7EC5D-EB8B-BE85-1608-4B2EFC3C6D90}"/>
              </a:ext>
            </a:extLst>
          </p:cNvPr>
          <p:cNvSpPr/>
          <p:nvPr userDrawn="1"/>
        </p:nvSpPr>
        <p:spPr>
          <a:xfrm>
            <a:off x="2587166" y="9"/>
            <a:ext cx="2655317" cy="1065202"/>
          </a:xfrm>
          <a:prstGeom prst="parallelogram">
            <a:avLst>
              <a:gd name="adj" fmla="val 32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green and black logo&#10;&#10;Description automatically generated">
            <a:extLst>
              <a:ext uri="{FF2B5EF4-FFF2-40B4-BE49-F238E27FC236}">
                <a16:creationId xmlns:a16="http://schemas.microsoft.com/office/drawing/2014/main" id="{9849D25A-F51E-EB48-53AD-1286BE7A77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91" y="282725"/>
            <a:ext cx="1652059" cy="5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6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1D2F49F-4586-F24C-87BF-3A5E114CB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r="11408"/>
          <a:stretch/>
        </p:blipFill>
        <p:spPr>
          <a:xfrm>
            <a:off x="4841613" y="-7939"/>
            <a:ext cx="7350387" cy="6208791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20CEE292-EAC4-4F4D-9772-8B1262F3C8AD}"/>
              </a:ext>
            </a:extLst>
          </p:cNvPr>
          <p:cNvSpPr/>
          <p:nvPr userDrawn="1"/>
        </p:nvSpPr>
        <p:spPr>
          <a:xfrm>
            <a:off x="0" y="0"/>
            <a:ext cx="7100570" cy="6858000"/>
          </a:xfrm>
          <a:custGeom>
            <a:avLst/>
            <a:gdLst/>
            <a:ahLst/>
            <a:cxnLst/>
            <a:rect l="l" t="t" r="r" b="b"/>
            <a:pathLst>
              <a:path w="7100570" h="6858000">
                <a:moveTo>
                  <a:pt x="7100354" y="0"/>
                </a:moveTo>
                <a:lnTo>
                  <a:pt x="0" y="0"/>
                </a:lnTo>
                <a:lnTo>
                  <a:pt x="0" y="6858000"/>
                </a:lnTo>
                <a:lnTo>
                  <a:pt x="4759198" y="6858000"/>
                </a:lnTo>
                <a:lnTo>
                  <a:pt x="7100354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F3217-D65B-7C4F-9214-B883A64C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1344BAE-B116-B346-9A99-DA8EFB937555}"/>
              </a:ext>
            </a:extLst>
          </p:cNvPr>
          <p:cNvSpPr txBox="1"/>
          <p:nvPr userDrawn="1"/>
        </p:nvSpPr>
        <p:spPr>
          <a:xfrm>
            <a:off x="457202" y="6396090"/>
            <a:ext cx="10363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eha</a:t>
            </a:r>
            <a:r>
              <a:rPr sz="1500" b="1" spc="-20" dirty="0">
                <a:solidFill>
                  <a:srgbClr val="005193"/>
                </a:solidFill>
                <a:latin typeface="DIN"/>
                <a:cs typeface="DIN"/>
              </a:rPr>
              <a:t>w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eb.o</a:t>
            </a:r>
            <a:r>
              <a:rPr sz="1500" b="1" spc="-55" dirty="0">
                <a:solidFill>
                  <a:srgbClr val="005193"/>
                </a:solidFill>
                <a:latin typeface="DIN"/>
                <a:cs typeface="DIN"/>
              </a:rPr>
              <a:t>r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g</a:t>
            </a:r>
            <a:endParaRPr sz="1500" dirty="0">
              <a:latin typeface="DIN"/>
              <a:cs typeface="DIN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7F88DD23-CB0B-8C45-B9C9-61AFE7AF14E5}"/>
              </a:ext>
            </a:extLst>
          </p:cNvPr>
          <p:cNvSpPr/>
          <p:nvPr userDrawn="1"/>
        </p:nvSpPr>
        <p:spPr>
          <a:xfrm>
            <a:off x="15085" y="6211889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001E6-6535-844B-BE1F-2001336DF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73845" y="-4059"/>
            <a:ext cx="8674100" cy="3378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6E6B-025B-2F41-ACBB-F7B857D0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1382322-67A6-0442-9516-60E1168A04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bg object 20">
            <a:extLst>
              <a:ext uri="{FF2B5EF4-FFF2-40B4-BE49-F238E27FC236}">
                <a16:creationId xmlns:a16="http://schemas.microsoft.com/office/drawing/2014/main" id="{E53BF6AF-0448-DC73-6F22-AFE6ABABDE30}"/>
              </a:ext>
            </a:extLst>
          </p:cNvPr>
          <p:cNvSpPr/>
          <p:nvPr userDrawn="1"/>
        </p:nvSpPr>
        <p:spPr>
          <a:xfrm>
            <a:off x="0" y="8"/>
            <a:ext cx="3422744" cy="1450393"/>
          </a:xfrm>
          <a:custGeom>
            <a:avLst/>
            <a:gdLst/>
            <a:ahLst/>
            <a:cxnLst/>
            <a:rect l="l" t="t" r="r" b="b"/>
            <a:pathLst>
              <a:path w="1950085" h="808355">
                <a:moveTo>
                  <a:pt x="1949843" y="0"/>
                </a:moveTo>
                <a:lnTo>
                  <a:pt x="0" y="0"/>
                </a:lnTo>
                <a:lnTo>
                  <a:pt x="0" y="807897"/>
                </a:lnTo>
                <a:lnTo>
                  <a:pt x="1679524" y="804786"/>
                </a:lnTo>
                <a:lnTo>
                  <a:pt x="194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14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A7805D03-447F-C39C-A415-296202A7ED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" y="247550"/>
            <a:ext cx="2521486" cy="82877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704D1512-13E2-B19E-4E03-6001C165EAD4}"/>
              </a:ext>
            </a:extLst>
          </p:cNvPr>
          <p:cNvSpPr/>
          <p:nvPr userDrawn="1"/>
        </p:nvSpPr>
        <p:spPr>
          <a:xfrm>
            <a:off x="3196766" y="8"/>
            <a:ext cx="3615514" cy="1450393"/>
          </a:xfrm>
          <a:prstGeom prst="parallelogram">
            <a:avLst>
              <a:gd name="adj" fmla="val 32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F29E2E11-47F2-837E-B5C9-4A5603272D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91" y="377975"/>
            <a:ext cx="2249464" cy="81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3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1D2F49F-4586-F24C-87BF-3A5E114CB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r="11408"/>
          <a:stretch/>
        </p:blipFill>
        <p:spPr>
          <a:xfrm>
            <a:off x="-179687" y="0"/>
            <a:ext cx="8118955" cy="68579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3D3B37-1A0E-C6B2-53C1-F2A3AC0B4F63}"/>
              </a:ext>
            </a:extLst>
          </p:cNvPr>
          <p:cNvSpPr/>
          <p:nvPr userDrawn="1"/>
        </p:nvSpPr>
        <p:spPr>
          <a:xfrm>
            <a:off x="-150629" y="-49270"/>
            <a:ext cx="7517824" cy="6907262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20CEE292-EAC4-4F4D-9772-8B1262F3C8AD}"/>
              </a:ext>
            </a:extLst>
          </p:cNvPr>
          <p:cNvSpPr/>
          <p:nvPr userDrawn="1"/>
        </p:nvSpPr>
        <p:spPr>
          <a:xfrm flipH="1" flipV="1">
            <a:off x="5091430" y="0"/>
            <a:ext cx="7100570" cy="6858000"/>
          </a:xfrm>
          <a:custGeom>
            <a:avLst/>
            <a:gdLst/>
            <a:ahLst/>
            <a:cxnLst/>
            <a:rect l="l" t="t" r="r" b="b"/>
            <a:pathLst>
              <a:path w="7100570" h="6858000">
                <a:moveTo>
                  <a:pt x="7100354" y="0"/>
                </a:moveTo>
                <a:lnTo>
                  <a:pt x="0" y="0"/>
                </a:lnTo>
                <a:lnTo>
                  <a:pt x="0" y="6858000"/>
                </a:lnTo>
                <a:lnTo>
                  <a:pt x="4759198" y="6858000"/>
                </a:lnTo>
                <a:lnTo>
                  <a:pt x="7100354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001E6-6535-844B-BE1F-2001336DF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84115" y="-2098203"/>
            <a:ext cx="8674100" cy="3378200"/>
          </a:xfrm>
          <a:prstGeom prst="rect">
            <a:avLst/>
          </a:prstGeom>
        </p:spPr>
      </p:pic>
      <p:sp>
        <p:nvSpPr>
          <p:cNvPr id="14" name="bg object 20">
            <a:extLst>
              <a:ext uri="{FF2B5EF4-FFF2-40B4-BE49-F238E27FC236}">
                <a16:creationId xmlns:a16="http://schemas.microsoft.com/office/drawing/2014/main" id="{E53BF6AF-0448-DC73-6F22-AFE6ABABDE30}"/>
              </a:ext>
            </a:extLst>
          </p:cNvPr>
          <p:cNvSpPr/>
          <p:nvPr userDrawn="1"/>
        </p:nvSpPr>
        <p:spPr>
          <a:xfrm>
            <a:off x="0" y="8"/>
            <a:ext cx="3422744" cy="1450393"/>
          </a:xfrm>
          <a:custGeom>
            <a:avLst/>
            <a:gdLst/>
            <a:ahLst/>
            <a:cxnLst/>
            <a:rect l="l" t="t" r="r" b="b"/>
            <a:pathLst>
              <a:path w="1950085" h="808355">
                <a:moveTo>
                  <a:pt x="1949843" y="0"/>
                </a:moveTo>
                <a:lnTo>
                  <a:pt x="0" y="0"/>
                </a:lnTo>
                <a:lnTo>
                  <a:pt x="0" y="807897"/>
                </a:lnTo>
                <a:lnTo>
                  <a:pt x="1679524" y="804786"/>
                </a:lnTo>
                <a:lnTo>
                  <a:pt x="194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14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A7805D03-447F-C39C-A415-296202A7ED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" y="247550"/>
            <a:ext cx="2521486" cy="82877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704D1512-13E2-B19E-4E03-6001C165EAD4}"/>
              </a:ext>
            </a:extLst>
          </p:cNvPr>
          <p:cNvSpPr/>
          <p:nvPr userDrawn="1"/>
        </p:nvSpPr>
        <p:spPr>
          <a:xfrm>
            <a:off x="3196766" y="8"/>
            <a:ext cx="3615514" cy="1450393"/>
          </a:xfrm>
          <a:prstGeom prst="parallelogram">
            <a:avLst>
              <a:gd name="adj" fmla="val 32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F29E2E11-47F2-837E-B5C9-4A5603272D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91" y="377975"/>
            <a:ext cx="2249464" cy="81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1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79FE103-EF78-6A4B-849F-55DD109E7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7" b="20667"/>
          <a:stretch/>
        </p:blipFill>
        <p:spPr>
          <a:xfrm>
            <a:off x="-1" y="-1056519"/>
            <a:ext cx="12192000" cy="48912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8987FF-561B-0941-8A32-0180782F0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05/30/2024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1382322-67A6-0442-9516-60E1168A043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0" y="6202800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ECB41-A1B5-5943-8D79-3AF61DFC57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F42EBA-1146-A940-9199-5A7A37211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7241"/>
            <a:ext cx="6942016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8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F71A473-84DD-2B99-3EEC-9089EDFC4184}"/>
              </a:ext>
            </a:extLst>
          </p:cNvPr>
          <p:cNvGrpSpPr/>
          <p:nvPr userDrawn="1"/>
        </p:nvGrpSpPr>
        <p:grpSpPr>
          <a:xfrm>
            <a:off x="2695575" y="-368658"/>
            <a:ext cx="7305675" cy="1752600"/>
            <a:chOff x="2695575" y="-352425"/>
            <a:chExt cx="7305675" cy="17526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8DBA993-E656-D6C2-8058-9ADEA0D5B847}"/>
                </a:ext>
              </a:extLst>
            </p:cNvPr>
            <p:cNvSpPr/>
            <p:nvPr userDrawn="1"/>
          </p:nvSpPr>
          <p:spPr>
            <a:xfrm>
              <a:off x="2695575" y="-352425"/>
              <a:ext cx="7305675" cy="1752600"/>
            </a:xfrm>
            <a:custGeom>
              <a:avLst/>
              <a:gdLst>
                <a:gd name="connsiteX0" fmla="*/ 428625 w 7305675"/>
                <a:gd name="connsiteY0" fmla="*/ 342900 h 1752600"/>
                <a:gd name="connsiteX1" fmla="*/ 0 w 7305675"/>
                <a:gd name="connsiteY1" fmla="*/ 1666875 h 1752600"/>
                <a:gd name="connsiteX2" fmla="*/ 2009775 w 7305675"/>
                <a:gd name="connsiteY2" fmla="*/ 1162050 h 1752600"/>
                <a:gd name="connsiteX3" fmla="*/ 2505075 w 7305675"/>
                <a:gd name="connsiteY3" fmla="*/ 571500 h 1752600"/>
                <a:gd name="connsiteX4" fmla="*/ 4600575 w 7305675"/>
                <a:gd name="connsiteY4" fmla="*/ 1752600 h 1752600"/>
                <a:gd name="connsiteX5" fmla="*/ 6286500 w 7305675"/>
                <a:gd name="connsiteY5" fmla="*/ 638175 h 1752600"/>
                <a:gd name="connsiteX6" fmla="*/ 7305675 w 7305675"/>
                <a:gd name="connsiteY6" fmla="*/ 790575 h 1752600"/>
                <a:gd name="connsiteX7" fmla="*/ 7277100 w 7305675"/>
                <a:gd name="connsiteY7" fmla="*/ 0 h 1752600"/>
                <a:gd name="connsiteX8" fmla="*/ 6296025 w 7305675"/>
                <a:gd name="connsiteY8" fmla="*/ 638175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5675" h="1752600">
                  <a:moveTo>
                    <a:pt x="428625" y="342900"/>
                  </a:moveTo>
                  <a:lnTo>
                    <a:pt x="0" y="1666875"/>
                  </a:lnTo>
                  <a:lnTo>
                    <a:pt x="2009775" y="1162050"/>
                  </a:lnTo>
                  <a:lnTo>
                    <a:pt x="2505075" y="571500"/>
                  </a:lnTo>
                  <a:lnTo>
                    <a:pt x="4600575" y="1752600"/>
                  </a:lnTo>
                  <a:lnTo>
                    <a:pt x="6286500" y="638175"/>
                  </a:lnTo>
                  <a:lnTo>
                    <a:pt x="7305675" y="790575"/>
                  </a:lnTo>
                  <a:lnTo>
                    <a:pt x="7277100" y="0"/>
                  </a:lnTo>
                  <a:lnTo>
                    <a:pt x="6296025" y="638175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AF97AF-C573-D99D-758E-A26E78E82315}"/>
                </a:ext>
              </a:extLst>
            </p:cNvPr>
            <p:cNvCxnSpPr>
              <a:cxnSpLocks/>
              <a:stCxn id="14" idx="2"/>
            </p:cNvCxnSpPr>
            <p:nvPr userDrawn="1"/>
          </p:nvCxnSpPr>
          <p:spPr>
            <a:xfrm flipV="1">
              <a:off x="4705350" y="480060"/>
              <a:ext cx="969645" cy="329565"/>
            </a:xfrm>
            <a:prstGeom prst="lin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" name="bg object 20">
            <a:extLst>
              <a:ext uri="{FF2B5EF4-FFF2-40B4-BE49-F238E27FC236}">
                <a16:creationId xmlns:a16="http://schemas.microsoft.com/office/drawing/2014/main" id="{B9669527-083C-A2D5-B984-D8A7077EA4A1}"/>
              </a:ext>
            </a:extLst>
          </p:cNvPr>
          <p:cNvSpPr/>
          <p:nvPr userDrawn="1"/>
        </p:nvSpPr>
        <p:spPr>
          <a:xfrm>
            <a:off x="0" y="8"/>
            <a:ext cx="3422744" cy="1450393"/>
          </a:xfrm>
          <a:custGeom>
            <a:avLst/>
            <a:gdLst/>
            <a:ahLst/>
            <a:cxnLst/>
            <a:rect l="l" t="t" r="r" b="b"/>
            <a:pathLst>
              <a:path w="1950085" h="808355">
                <a:moveTo>
                  <a:pt x="1949843" y="0"/>
                </a:moveTo>
                <a:lnTo>
                  <a:pt x="0" y="0"/>
                </a:lnTo>
                <a:lnTo>
                  <a:pt x="0" y="807897"/>
                </a:lnTo>
                <a:lnTo>
                  <a:pt x="1679524" y="804786"/>
                </a:lnTo>
                <a:lnTo>
                  <a:pt x="194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9D7D3126-884E-E918-C8C2-CF591C0A3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" y="247550"/>
            <a:ext cx="2521486" cy="828776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E0D3533-E6BE-582E-B7D6-DBE67447B8B5}"/>
              </a:ext>
            </a:extLst>
          </p:cNvPr>
          <p:cNvSpPr/>
          <p:nvPr userDrawn="1"/>
        </p:nvSpPr>
        <p:spPr>
          <a:xfrm>
            <a:off x="3196766" y="8"/>
            <a:ext cx="3615514" cy="1450393"/>
          </a:xfrm>
          <a:prstGeom prst="parallelogram">
            <a:avLst>
              <a:gd name="adj" fmla="val 32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green and black logo&#10;&#10;Description automatically generated">
            <a:extLst>
              <a:ext uri="{FF2B5EF4-FFF2-40B4-BE49-F238E27FC236}">
                <a16:creationId xmlns:a16="http://schemas.microsoft.com/office/drawing/2014/main" id="{B2D87570-EDD2-CB80-5DBD-57A446B988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91" y="377975"/>
            <a:ext cx="2249464" cy="81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8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67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5750"/>
            <a:ext cx="10515600" cy="462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61279-EC34-9040-3886-E79D9E16AEAD}"/>
              </a:ext>
            </a:extLst>
          </p:cNvPr>
          <p:cNvSpPr/>
          <p:nvPr userDrawn="1"/>
        </p:nvSpPr>
        <p:spPr>
          <a:xfrm>
            <a:off x="507445" y="612949"/>
            <a:ext cx="55264" cy="492997"/>
          </a:xfrm>
          <a:prstGeom prst="rect">
            <a:avLst/>
          </a:prstGeom>
          <a:solidFill>
            <a:srgbClr val="005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560B4F7-9DBE-E32F-040B-25152B9C5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2611" y="6356352"/>
            <a:ext cx="1631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5628-BB5B-414F-A364-79926FBB0AF5}" type="datetime1">
              <a:rPr lang="en-US" smtClean="0"/>
              <a:t>5/30/2024</a:t>
            </a:fld>
            <a:endParaRPr lang="en-NL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9D7452-C0DF-D985-56BB-F860388C0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4255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85E50F-9495-4B3E-5C85-C985AE5A5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FE1F024F-87CB-C420-AE10-94AABFF0D4CF}"/>
              </a:ext>
            </a:extLst>
          </p:cNvPr>
          <p:cNvSpPr/>
          <p:nvPr/>
        </p:nvSpPr>
        <p:spPr>
          <a:xfrm>
            <a:off x="1872914" y="6293992"/>
            <a:ext cx="204150" cy="491225"/>
          </a:xfrm>
          <a:prstGeom prst="parallelogram">
            <a:avLst>
              <a:gd name="adj" fmla="val 80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Parallelogram 14">
            <a:extLst>
              <a:ext uri="{FF2B5EF4-FFF2-40B4-BE49-F238E27FC236}">
                <a16:creationId xmlns:a16="http://schemas.microsoft.com/office/drawing/2014/main" id="{43F7F106-58B6-279E-D9E8-C839A779B826}"/>
              </a:ext>
            </a:extLst>
          </p:cNvPr>
          <p:cNvSpPr/>
          <p:nvPr/>
        </p:nvSpPr>
        <p:spPr>
          <a:xfrm>
            <a:off x="745843" y="6292606"/>
            <a:ext cx="1226661" cy="491225"/>
          </a:xfrm>
          <a:custGeom>
            <a:avLst/>
            <a:gdLst>
              <a:gd name="connsiteX0" fmla="*/ 0 w 1976846"/>
              <a:gd name="connsiteY0" fmla="*/ 1536569 h 1536569"/>
              <a:gd name="connsiteX1" fmla="*/ 523478 w 1976846"/>
              <a:gd name="connsiteY1" fmla="*/ 0 h 1536569"/>
              <a:gd name="connsiteX2" fmla="*/ 1976846 w 1976846"/>
              <a:gd name="connsiteY2" fmla="*/ 0 h 1536569"/>
              <a:gd name="connsiteX3" fmla="*/ 1453368 w 1976846"/>
              <a:gd name="connsiteY3" fmla="*/ 1536569 h 1536569"/>
              <a:gd name="connsiteX4" fmla="*/ 0 w 1976846"/>
              <a:gd name="connsiteY4" fmla="*/ 1536569 h 1536569"/>
              <a:gd name="connsiteX0" fmla="*/ 0 w 1976846"/>
              <a:gd name="connsiteY0" fmla="*/ 1536569 h 1536569"/>
              <a:gd name="connsiteX1" fmla="*/ 523478 w 1976846"/>
              <a:gd name="connsiteY1" fmla="*/ 0 h 1536569"/>
              <a:gd name="connsiteX2" fmla="*/ 1976846 w 1976846"/>
              <a:gd name="connsiteY2" fmla="*/ 0 h 1536569"/>
              <a:gd name="connsiteX3" fmla="*/ 1453368 w 1976846"/>
              <a:gd name="connsiteY3" fmla="*/ 1536569 h 1536569"/>
              <a:gd name="connsiteX4" fmla="*/ 0 w 1976846"/>
              <a:gd name="connsiteY4" fmla="*/ 1536569 h 1536569"/>
              <a:gd name="connsiteX0" fmla="*/ 974396 w 2951242"/>
              <a:gd name="connsiteY0" fmla="*/ 1536569 h 1536569"/>
              <a:gd name="connsiteX1" fmla="*/ 0 w 2951242"/>
              <a:gd name="connsiteY1" fmla="*/ 0 h 1536569"/>
              <a:gd name="connsiteX2" fmla="*/ 2951242 w 2951242"/>
              <a:gd name="connsiteY2" fmla="*/ 0 h 1536569"/>
              <a:gd name="connsiteX3" fmla="*/ 2427764 w 2951242"/>
              <a:gd name="connsiteY3" fmla="*/ 1536569 h 1536569"/>
              <a:gd name="connsiteX4" fmla="*/ 974396 w 2951242"/>
              <a:gd name="connsiteY4" fmla="*/ 1536569 h 1536569"/>
              <a:gd name="connsiteX0" fmla="*/ 120956 w 2951242"/>
              <a:gd name="connsiteY0" fmla="*/ 1545278 h 1545278"/>
              <a:gd name="connsiteX1" fmla="*/ 0 w 2951242"/>
              <a:gd name="connsiteY1" fmla="*/ 0 h 1545278"/>
              <a:gd name="connsiteX2" fmla="*/ 2951242 w 2951242"/>
              <a:gd name="connsiteY2" fmla="*/ 0 h 1545278"/>
              <a:gd name="connsiteX3" fmla="*/ 2427764 w 2951242"/>
              <a:gd name="connsiteY3" fmla="*/ 1536569 h 1545278"/>
              <a:gd name="connsiteX4" fmla="*/ 120956 w 2951242"/>
              <a:gd name="connsiteY4" fmla="*/ 1545278 h 1545278"/>
              <a:gd name="connsiteX0" fmla="*/ 0 w 2830286"/>
              <a:gd name="connsiteY0" fmla="*/ 1545278 h 1545278"/>
              <a:gd name="connsiteX1" fmla="*/ 27090 w 2830286"/>
              <a:gd name="connsiteY1" fmla="*/ 0 h 1545278"/>
              <a:gd name="connsiteX2" fmla="*/ 2830286 w 2830286"/>
              <a:gd name="connsiteY2" fmla="*/ 0 h 1545278"/>
              <a:gd name="connsiteX3" fmla="*/ 2306808 w 2830286"/>
              <a:gd name="connsiteY3" fmla="*/ 1536569 h 1545278"/>
              <a:gd name="connsiteX4" fmla="*/ 0 w 2830286"/>
              <a:gd name="connsiteY4" fmla="*/ 1545278 h 1545278"/>
              <a:gd name="connsiteX0" fmla="*/ 0 w 2830286"/>
              <a:gd name="connsiteY0" fmla="*/ 1545278 h 1545278"/>
              <a:gd name="connsiteX1" fmla="*/ 964 w 2830286"/>
              <a:gd name="connsiteY1" fmla="*/ 0 h 1545278"/>
              <a:gd name="connsiteX2" fmla="*/ 2830286 w 2830286"/>
              <a:gd name="connsiteY2" fmla="*/ 0 h 1545278"/>
              <a:gd name="connsiteX3" fmla="*/ 2306808 w 2830286"/>
              <a:gd name="connsiteY3" fmla="*/ 1536569 h 1545278"/>
              <a:gd name="connsiteX4" fmla="*/ 0 w 2830286"/>
              <a:gd name="connsiteY4" fmla="*/ 1545278 h 1545278"/>
              <a:gd name="connsiteX0" fmla="*/ 0 w 2830286"/>
              <a:gd name="connsiteY0" fmla="*/ 1536570 h 1536570"/>
              <a:gd name="connsiteX1" fmla="*/ 964 w 2830286"/>
              <a:gd name="connsiteY1" fmla="*/ 0 h 1536570"/>
              <a:gd name="connsiteX2" fmla="*/ 2830286 w 2830286"/>
              <a:gd name="connsiteY2" fmla="*/ 0 h 1536570"/>
              <a:gd name="connsiteX3" fmla="*/ 2306808 w 2830286"/>
              <a:gd name="connsiteY3" fmla="*/ 1536569 h 1536570"/>
              <a:gd name="connsiteX4" fmla="*/ 0 w 2830286"/>
              <a:gd name="connsiteY4" fmla="*/ 1536570 h 1536570"/>
              <a:gd name="connsiteX0" fmla="*/ 0 w 2602955"/>
              <a:gd name="connsiteY0" fmla="*/ 1536570 h 1536570"/>
              <a:gd name="connsiteX1" fmla="*/ 964 w 2602955"/>
              <a:gd name="connsiteY1" fmla="*/ 0 h 1536570"/>
              <a:gd name="connsiteX2" fmla="*/ 2602955 w 2602955"/>
              <a:gd name="connsiteY2" fmla="*/ 0 h 1536570"/>
              <a:gd name="connsiteX3" fmla="*/ 2306808 w 2602955"/>
              <a:gd name="connsiteY3" fmla="*/ 1536569 h 1536570"/>
              <a:gd name="connsiteX4" fmla="*/ 0 w 2602955"/>
              <a:gd name="connsiteY4" fmla="*/ 1536570 h 1536570"/>
              <a:gd name="connsiteX0" fmla="*/ 0 w 2680727"/>
              <a:gd name="connsiteY0" fmla="*/ 1545279 h 1545279"/>
              <a:gd name="connsiteX1" fmla="*/ 964 w 2680727"/>
              <a:gd name="connsiteY1" fmla="*/ 8709 h 1545279"/>
              <a:gd name="connsiteX2" fmla="*/ 2680727 w 2680727"/>
              <a:gd name="connsiteY2" fmla="*/ 0 h 1545279"/>
              <a:gd name="connsiteX3" fmla="*/ 2306808 w 2680727"/>
              <a:gd name="connsiteY3" fmla="*/ 1545278 h 1545279"/>
              <a:gd name="connsiteX4" fmla="*/ 0 w 2680727"/>
              <a:gd name="connsiteY4" fmla="*/ 1545279 h 1545279"/>
              <a:gd name="connsiteX0" fmla="*/ 0 w 2650815"/>
              <a:gd name="connsiteY0" fmla="*/ 1545279 h 1545279"/>
              <a:gd name="connsiteX1" fmla="*/ 964 w 2650815"/>
              <a:gd name="connsiteY1" fmla="*/ 8709 h 1545279"/>
              <a:gd name="connsiteX2" fmla="*/ 2650815 w 2650815"/>
              <a:gd name="connsiteY2" fmla="*/ 0 h 1545279"/>
              <a:gd name="connsiteX3" fmla="*/ 2306808 w 2650815"/>
              <a:gd name="connsiteY3" fmla="*/ 1545278 h 1545279"/>
              <a:gd name="connsiteX4" fmla="*/ 0 w 2650815"/>
              <a:gd name="connsiteY4" fmla="*/ 1545279 h 1545279"/>
              <a:gd name="connsiteX0" fmla="*/ 0 w 2650815"/>
              <a:gd name="connsiteY0" fmla="*/ 1545279 h 1545279"/>
              <a:gd name="connsiteX1" fmla="*/ 964 w 2650815"/>
              <a:gd name="connsiteY1" fmla="*/ 894 h 1545279"/>
              <a:gd name="connsiteX2" fmla="*/ 2650815 w 2650815"/>
              <a:gd name="connsiteY2" fmla="*/ 0 h 1545279"/>
              <a:gd name="connsiteX3" fmla="*/ 2306808 w 2650815"/>
              <a:gd name="connsiteY3" fmla="*/ 1545278 h 1545279"/>
              <a:gd name="connsiteX4" fmla="*/ 0 w 2650815"/>
              <a:gd name="connsiteY4" fmla="*/ 1545279 h 154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815" h="1545279">
                <a:moveTo>
                  <a:pt x="0" y="1545279"/>
                </a:moveTo>
                <a:cubicBezTo>
                  <a:pt x="321" y="1030186"/>
                  <a:pt x="643" y="515987"/>
                  <a:pt x="964" y="894"/>
                </a:cubicBezTo>
                <a:lnTo>
                  <a:pt x="2650815" y="0"/>
                </a:lnTo>
                <a:lnTo>
                  <a:pt x="2306808" y="1545278"/>
                </a:lnTo>
                <a:lnTo>
                  <a:pt x="0" y="1545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9" name="Picture 8" descr="A green and black logo&#10;&#10;Description automatically generated">
            <a:extLst>
              <a:ext uri="{FF2B5EF4-FFF2-40B4-BE49-F238E27FC236}">
                <a16:creationId xmlns:a16="http://schemas.microsoft.com/office/drawing/2014/main" id="{B1F3A9C4-FB71-E0D1-5198-35372CD0B7D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07" y="6400758"/>
            <a:ext cx="634157" cy="228931"/>
          </a:xfrm>
          <a:prstGeom prst="rect">
            <a:avLst/>
          </a:prstGeom>
        </p:spPr>
      </p:pic>
      <p:pic>
        <p:nvPicPr>
          <p:cNvPr id="13" name="Picture 12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FD3ACAFD-0518-AF09-1490-E4F537AC88C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5" y="6344068"/>
            <a:ext cx="701027" cy="2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4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5" r:id="rId3"/>
    <p:sldLayoutId id="2147483661" r:id="rId4"/>
    <p:sldLayoutId id="2147483699" r:id="rId5"/>
    <p:sldLayoutId id="2147483701" r:id="rId6"/>
    <p:sldLayoutId id="2147483700" r:id="rId7"/>
    <p:sldLayoutId id="214748369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164" userDrawn="1">
          <p15:clr>
            <a:srgbClr val="F26B43"/>
          </p15:clr>
        </p15:guide>
        <p15:guide id="3" pos="516" userDrawn="1">
          <p15:clr>
            <a:srgbClr val="F26B43"/>
          </p15:clr>
        </p15:guide>
        <p15:guide id="4" orient="horz" pos="980" userDrawn="1">
          <p15:clr>
            <a:srgbClr val="F26B43"/>
          </p15:clr>
        </p15:guide>
        <p15:guide id="5" orient="horz" pos="2432" userDrawn="1">
          <p15:clr>
            <a:srgbClr val="F26B43"/>
          </p15:clr>
        </p15:guide>
        <p15:guide id="6" orient="horz" pos="39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5">
            <a:extLst>
              <a:ext uri="{FF2B5EF4-FFF2-40B4-BE49-F238E27FC236}">
                <a16:creationId xmlns:a16="http://schemas.microsoft.com/office/drawing/2014/main" id="{A565C275-75C4-F07E-1544-9E02EA0A2E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 flipV="1">
            <a:off x="5136580" y="0"/>
            <a:ext cx="7100570" cy="6858000"/>
          </a:xfrm>
          <a:custGeom>
            <a:avLst/>
            <a:gdLst/>
            <a:ahLst/>
            <a:cxnLst/>
            <a:rect l="l" t="t" r="r" b="b"/>
            <a:pathLst>
              <a:path w="7100570" h="6858000">
                <a:moveTo>
                  <a:pt x="7100354" y="0"/>
                </a:moveTo>
                <a:lnTo>
                  <a:pt x="0" y="0"/>
                </a:lnTo>
                <a:lnTo>
                  <a:pt x="0" y="6858000"/>
                </a:lnTo>
                <a:lnTo>
                  <a:pt x="4759198" y="6858000"/>
                </a:lnTo>
                <a:lnTo>
                  <a:pt x="7100354" y="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F29D5-3590-6FE2-C7FF-8E8B46C2CB28}"/>
              </a:ext>
            </a:extLst>
          </p:cNvPr>
          <p:cNvSpPr txBox="1"/>
          <p:nvPr/>
        </p:nvSpPr>
        <p:spPr>
          <a:xfrm>
            <a:off x="475530" y="1703080"/>
            <a:ext cx="61306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EHA-</a:t>
            </a:r>
            <a:r>
              <a:rPr lang="en-GB" sz="2600" b="1" dirty="0" err="1">
                <a:solidFill>
                  <a:schemeClr val="bg1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SfPM</a:t>
            </a:r>
            <a:r>
              <a:rPr lang="en-GB" sz="2600" b="1" dirty="0">
                <a:solidFill>
                  <a:schemeClr val="bg1"/>
                </a:solidFill>
                <a:latin typeface="DIN 2014 Bold" panose="020B0704020202020204" pitchFamily="34" charset="0"/>
                <a:ea typeface="DIN 2014 Bold" panose="020B0704020202020204" pitchFamily="34" charset="0"/>
              </a:rPr>
              <a:t> Precision Medicine Meeting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CD9AC-011B-FC70-FBB1-67D1E1CAFF8C}"/>
              </a:ext>
            </a:extLst>
          </p:cNvPr>
          <p:cNvSpPr txBox="1"/>
          <p:nvPr/>
        </p:nvSpPr>
        <p:spPr>
          <a:xfrm>
            <a:off x="1177383" y="3809967"/>
            <a:ext cx="146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September </a:t>
            </a:r>
          </a:p>
          <a:p>
            <a:r>
              <a:rPr lang="en-GB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25-27, 2024</a:t>
            </a:r>
            <a:endParaRPr lang="en-NL" b="1" dirty="0">
              <a:solidFill>
                <a:schemeClr val="bg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220B0-924A-9F45-16A4-A2517D0035E4}"/>
              </a:ext>
            </a:extLst>
          </p:cNvPr>
          <p:cNvSpPr txBox="1"/>
          <p:nvPr/>
        </p:nvSpPr>
        <p:spPr>
          <a:xfrm>
            <a:off x="475531" y="2386147"/>
            <a:ext cx="544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Uniting genomic and functional precision medicine, empowering </a:t>
            </a:r>
            <a:r>
              <a:rPr lang="en-GB" b="1" dirty="0" err="1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hematological</a:t>
            </a:r>
            <a:r>
              <a:rPr lang="en-GB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and solid-</a:t>
            </a:r>
            <a:r>
              <a:rPr lang="en-GB" b="1" dirty="0" err="1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tumor</a:t>
            </a:r>
            <a:r>
              <a:rPr lang="en-GB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researchers to enhance precision medicine for cancer patients.</a:t>
            </a:r>
            <a:endParaRPr lang="en-NL" b="1" dirty="0">
              <a:solidFill>
                <a:schemeClr val="bg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24" name="Picture 23" descr="A qr code with circles and stars&#10;&#10;Description automatically generated">
            <a:extLst>
              <a:ext uri="{FF2B5EF4-FFF2-40B4-BE49-F238E27FC236}">
                <a16:creationId xmlns:a16="http://schemas.microsoft.com/office/drawing/2014/main" id="{E1D29B85-4053-27A2-1C9A-881653AD6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72" y="4873994"/>
            <a:ext cx="1099178" cy="10991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60F71FB-1125-FC57-342F-CF8DF984DF14}"/>
              </a:ext>
            </a:extLst>
          </p:cNvPr>
          <p:cNvSpPr txBox="1"/>
          <p:nvPr/>
        </p:nvSpPr>
        <p:spPr>
          <a:xfrm>
            <a:off x="2969847" y="5116343"/>
            <a:ext cx="161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DIN 2014 Extra Light" panose="020B0304020202020204" pitchFamily="34" charset="0"/>
                <a:ea typeface="DIN 2014 Extra Light" panose="020B0304020202020204" pitchFamily="34" charset="0"/>
              </a:rPr>
              <a:t>Scan for more information</a:t>
            </a:r>
            <a:endParaRPr lang="en-NL" b="1" i="1" dirty="0">
              <a:solidFill>
                <a:schemeClr val="bg1"/>
              </a:solidFill>
              <a:latin typeface="DIN 2014 Extra Light" panose="020B0304020202020204" pitchFamily="34" charset="0"/>
              <a:ea typeface="DIN 2014 Extra Light" panose="020B0304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4FE77B-F19A-3B4E-F1AE-08088B77D59B}"/>
              </a:ext>
            </a:extLst>
          </p:cNvPr>
          <p:cNvCxnSpPr/>
          <p:nvPr/>
        </p:nvCxnSpPr>
        <p:spPr>
          <a:xfrm flipH="1">
            <a:off x="2593927" y="5439509"/>
            <a:ext cx="375920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963360B-8DEE-E41B-F58E-C888869EC1F0}"/>
              </a:ext>
            </a:extLst>
          </p:cNvPr>
          <p:cNvSpPr txBox="1"/>
          <p:nvPr/>
        </p:nvSpPr>
        <p:spPr>
          <a:xfrm>
            <a:off x="7070031" y="4177386"/>
            <a:ext cx="2936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Share across communities</a:t>
            </a:r>
            <a:endParaRPr lang="en-NL" sz="1400" b="1" dirty="0">
              <a:solidFill>
                <a:schemeClr val="accent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33" name="Graphic 32" descr="Lightbulb outline">
            <a:extLst>
              <a:ext uri="{FF2B5EF4-FFF2-40B4-BE49-F238E27FC236}">
                <a16:creationId xmlns:a16="http://schemas.microsoft.com/office/drawing/2014/main" id="{901931BE-7058-E6A6-3BEE-D01798114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349" y="5143828"/>
            <a:ext cx="444288" cy="444288"/>
          </a:xfrm>
          <a:prstGeom prst="rect">
            <a:avLst/>
          </a:prstGeom>
        </p:spPr>
      </p:pic>
      <p:pic>
        <p:nvPicPr>
          <p:cNvPr id="35" name="Graphic 34" descr="Refresh outline">
            <a:extLst>
              <a:ext uri="{FF2B5EF4-FFF2-40B4-BE49-F238E27FC236}">
                <a16:creationId xmlns:a16="http://schemas.microsoft.com/office/drawing/2014/main" id="{6CA2B3A1-8DFD-DE43-CEBE-A9ACECC25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5349" y="5889724"/>
            <a:ext cx="461666" cy="461666"/>
          </a:xfrm>
          <a:prstGeom prst="rect">
            <a:avLst/>
          </a:prstGeom>
        </p:spPr>
      </p:pic>
      <p:pic>
        <p:nvPicPr>
          <p:cNvPr id="37" name="Graphic 36" descr="Group of men outline">
            <a:extLst>
              <a:ext uri="{FF2B5EF4-FFF2-40B4-BE49-F238E27FC236}">
                <a16:creationId xmlns:a16="http://schemas.microsoft.com/office/drawing/2014/main" id="{CE92520D-C7F1-9C2D-FA07-C36894F96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25349" y="4292148"/>
            <a:ext cx="444287" cy="44428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70B2DC3-EFC7-5955-52CB-E78779C4066B}"/>
              </a:ext>
            </a:extLst>
          </p:cNvPr>
          <p:cNvSpPr txBox="1"/>
          <p:nvPr/>
        </p:nvSpPr>
        <p:spPr>
          <a:xfrm>
            <a:off x="7070031" y="5082443"/>
            <a:ext cx="2936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Learn across fields</a:t>
            </a:r>
            <a:endParaRPr lang="en-NL" sz="1400" b="1" dirty="0">
              <a:solidFill>
                <a:schemeClr val="accent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90D931-809B-0141-AE38-733E2AA5B736}"/>
              </a:ext>
            </a:extLst>
          </p:cNvPr>
          <p:cNvSpPr txBox="1"/>
          <p:nvPr/>
        </p:nvSpPr>
        <p:spPr>
          <a:xfrm>
            <a:off x="7070031" y="5798614"/>
            <a:ext cx="3345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Stay up to date on advancements</a:t>
            </a:r>
            <a:endParaRPr lang="en-NL" sz="1400" b="1" dirty="0">
              <a:solidFill>
                <a:schemeClr val="accent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15D006-4548-131F-B6A8-29C99A510BB7}"/>
              </a:ext>
            </a:extLst>
          </p:cNvPr>
          <p:cNvSpPr txBox="1"/>
          <p:nvPr/>
        </p:nvSpPr>
        <p:spPr>
          <a:xfrm>
            <a:off x="7070031" y="4464000"/>
            <a:ext cx="477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Exchange experiences between genomic and functional precision medicine</a:t>
            </a:r>
            <a:r>
              <a:rPr lang="en-GB" sz="1100" dirty="0">
                <a:solidFill>
                  <a:schemeClr val="accent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.</a:t>
            </a:r>
            <a:endParaRPr lang="en-NL" sz="1100" dirty="0">
              <a:solidFill>
                <a:schemeClr val="accent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86F5AA-BAF0-C6BB-F3FC-952EF28C37BA}"/>
              </a:ext>
            </a:extLst>
          </p:cNvPr>
          <p:cNvSpPr txBox="1"/>
          <p:nvPr/>
        </p:nvSpPr>
        <p:spPr>
          <a:xfrm>
            <a:off x="7070031" y="5371200"/>
            <a:ext cx="4560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Tackle challenges in one field with expertise from another.</a:t>
            </a:r>
            <a:endParaRPr lang="en-NL" sz="1400" dirty="0">
              <a:solidFill>
                <a:schemeClr val="accent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1094C0-8A66-A9D7-0754-234E974768D6}"/>
              </a:ext>
            </a:extLst>
          </p:cNvPr>
          <p:cNvSpPr txBox="1"/>
          <p:nvPr/>
        </p:nvSpPr>
        <p:spPr>
          <a:xfrm>
            <a:off x="7070031" y="6087600"/>
            <a:ext cx="477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Explore new advancements demonstrated in functional precision medicine.</a:t>
            </a:r>
            <a:endParaRPr lang="en-NL" sz="1400" dirty="0">
              <a:solidFill>
                <a:schemeClr val="accent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A6C95E-098F-8EC7-FD77-DFA5B0159E7D}"/>
              </a:ext>
            </a:extLst>
          </p:cNvPr>
          <p:cNvSpPr txBox="1"/>
          <p:nvPr/>
        </p:nvSpPr>
        <p:spPr>
          <a:xfrm>
            <a:off x="6465616" y="3763801"/>
            <a:ext cx="380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DIN 2014 Demi" panose="020B0604020202020204" pitchFamily="34" charset="0"/>
                <a:ea typeface="DIN 2014 Demi" panose="020B0604020202020204" pitchFamily="34" charset="0"/>
              </a:rPr>
              <a:t>What you can enjoy at the meeting:</a:t>
            </a:r>
          </a:p>
        </p:txBody>
      </p:sp>
      <p:pic>
        <p:nvPicPr>
          <p:cNvPr id="15" name="Graphic 14" descr="Marker outline">
            <a:extLst>
              <a:ext uri="{FF2B5EF4-FFF2-40B4-BE49-F238E27FC236}">
                <a16:creationId xmlns:a16="http://schemas.microsoft.com/office/drawing/2014/main" id="{6C3BD7B6-2BA4-E5B1-AC91-05791353A2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04582" y="3764803"/>
            <a:ext cx="700278" cy="700278"/>
          </a:xfrm>
          <a:prstGeom prst="rect">
            <a:avLst/>
          </a:prstGeom>
        </p:spPr>
      </p:pic>
      <p:pic>
        <p:nvPicPr>
          <p:cNvPr id="17" name="Graphic 16" descr="Monthly calendar outline">
            <a:extLst>
              <a:ext uri="{FF2B5EF4-FFF2-40B4-BE49-F238E27FC236}">
                <a16:creationId xmlns:a16="http://schemas.microsoft.com/office/drawing/2014/main" id="{AA6E462D-D2D3-ADB0-863F-BF60EBF1A4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0380" y="3800486"/>
            <a:ext cx="662482" cy="6624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C5D41F-7E1B-C61C-CD73-4972A0C79805}"/>
              </a:ext>
            </a:extLst>
          </p:cNvPr>
          <p:cNvSpPr txBox="1"/>
          <p:nvPr/>
        </p:nvSpPr>
        <p:spPr>
          <a:xfrm>
            <a:off x="3439268" y="3809967"/>
            <a:ext cx="216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Copenhagen, </a:t>
            </a:r>
          </a:p>
          <a:p>
            <a:r>
              <a:rPr lang="en-GB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Denmark</a:t>
            </a:r>
            <a:endParaRPr lang="en-NL" b="1" dirty="0">
              <a:solidFill>
                <a:schemeClr val="bg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0DDF59-1E91-03B0-337E-444E3C0B81E3}"/>
              </a:ext>
            </a:extLst>
          </p:cNvPr>
          <p:cNvSpPr txBox="1"/>
          <p:nvPr/>
        </p:nvSpPr>
        <p:spPr>
          <a:xfrm>
            <a:off x="7147839" y="3071378"/>
            <a:ext cx="1340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5193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Brian Huntly</a:t>
            </a:r>
            <a:endParaRPr lang="en-NL" sz="1400" b="1" dirty="0">
              <a:solidFill>
                <a:srgbClr val="005193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19547C-82EC-FDB8-4A3F-BC5AE2A17148}"/>
              </a:ext>
            </a:extLst>
          </p:cNvPr>
          <p:cNvSpPr txBox="1"/>
          <p:nvPr/>
        </p:nvSpPr>
        <p:spPr>
          <a:xfrm>
            <a:off x="8555848" y="3071377"/>
            <a:ext cx="1469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5193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Olli </a:t>
            </a:r>
            <a:r>
              <a:rPr lang="en-GB" sz="1400" b="1" dirty="0" err="1">
                <a:solidFill>
                  <a:srgbClr val="005193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Kallioniemi</a:t>
            </a:r>
            <a:endParaRPr lang="en-NL" sz="1400" b="1" dirty="0">
              <a:solidFill>
                <a:srgbClr val="005193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4BFD4D-10C4-DD1C-A992-904245926292}"/>
              </a:ext>
            </a:extLst>
          </p:cNvPr>
          <p:cNvSpPr txBox="1"/>
          <p:nvPr/>
        </p:nvSpPr>
        <p:spPr>
          <a:xfrm>
            <a:off x="9813767" y="3068891"/>
            <a:ext cx="209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5193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Elli </a:t>
            </a:r>
            <a:r>
              <a:rPr lang="en-GB" sz="1400" b="1" dirty="0" err="1">
                <a:solidFill>
                  <a:srgbClr val="005193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Papaemmanouil</a:t>
            </a:r>
            <a:r>
              <a:rPr lang="en-GB" sz="1400" b="1" dirty="0">
                <a:solidFill>
                  <a:srgbClr val="005193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</a:t>
            </a:r>
            <a:endParaRPr lang="en-NL" sz="1400" b="1" dirty="0">
              <a:solidFill>
                <a:srgbClr val="005193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502C50-4125-C016-B387-EA7626DC47BA}"/>
              </a:ext>
            </a:extLst>
          </p:cNvPr>
          <p:cNvSpPr txBox="1"/>
          <p:nvPr/>
        </p:nvSpPr>
        <p:spPr>
          <a:xfrm>
            <a:off x="7243212" y="1408037"/>
            <a:ext cx="281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5193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Keynote speakers</a:t>
            </a:r>
            <a:endParaRPr lang="en-NL" b="1" dirty="0">
              <a:solidFill>
                <a:srgbClr val="005193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pic>
        <p:nvPicPr>
          <p:cNvPr id="34" name="Picture 33" descr="A person with long brown hair&#10;&#10;Description automatically generated">
            <a:extLst>
              <a:ext uri="{FF2B5EF4-FFF2-40B4-BE49-F238E27FC236}">
                <a16:creationId xmlns:a16="http://schemas.microsoft.com/office/drawing/2014/main" id="{280F3986-9F32-ABF1-AEEF-379CE2629D5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-1052" r="5240" b="13849"/>
          <a:stretch/>
        </p:blipFill>
        <p:spPr>
          <a:xfrm>
            <a:off x="10299495" y="1915502"/>
            <a:ext cx="1055021" cy="1055021"/>
          </a:xfrm>
          <a:prstGeom prst="ellipse">
            <a:avLst/>
          </a:prstGeom>
          <a:ln w="952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AE901B1-3729-0C71-FEE9-0AC28413153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" t="2464" r="-429" b="22536"/>
          <a:stretch/>
        </p:blipFill>
        <p:spPr>
          <a:xfrm>
            <a:off x="8763267" y="1928229"/>
            <a:ext cx="1055021" cy="1055021"/>
          </a:xfrm>
          <a:prstGeom prst="ellipse">
            <a:avLst/>
          </a:prstGeom>
          <a:ln w="952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FDDB534-62B1-1641-62EA-5A4D4EE2B55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-129" r="-2499" b="20129"/>
          <a:stretch/>
        </p:blipFill>
        <p:spPr>
          <a:xfrm>
            <a:off x="7290444" y="1928230"/>
            <a:ext cx="1055021" cy="1055021"/>
          </a:xfrm>
          <a:prstGeom prst="ellipse">
            <a:avLst/>
          </a:prstGeom>
          <a:ln w="952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8207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092"/>
      </a:accent1>
      <a:accent2>
        <a:srgbClr val="E72D2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2">
              <a:lumMod val="9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Props1.xml><?xml version="1.0" encoding="utf-8"?>
<ds:datastoreItem xmlns:ds="http://schemas.openxmlformats.org/officeDocument/2006/customXml" ds:itemID="{D18360CF-3FB1-4D97-927B-472A354E07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64A039-85DF-41C3-B6D1-618756F0EDD7}"/>
</file>

<file path=customXml/itemProps3.xml><?xml version="1.0" encoding="utf-8"?>
<ds:datastoreItem xmlns:ds="http://schemas.openxmlformats.org/officeDocument/2006/customXml" ds:itemID="{2DBE3CD9-3064-4988-AF52-E1B1A399BBF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16088</TotalTime>
  <Words>91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DIN</vt:lpstr>
      <vt:lpstr>DIN 2014</vt:lpstr>
      <vt:lpstr>DIN 2014 Bold</vt:lpstr>
      <vt:lpstr>DIN 2014 Demi</vt:lpstr>
      <vt:lpstr>DIN 2014 Extra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Parker</dc:creator>
  <cp:lastModifiedBy>Olalla Barcelo</cp:lastModifiedBy>
  <cp:revision>61</cp:revision>
  <dcterms:created xsi:type="dcterms:W3CDTF">2022-08-18T06:51:02Z</dcterms:created>
  <dcterms:modified xsi:type="dcterms:W3CDTF">2024-05-30T08:59:14Z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</Properties>
</file>