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3"/>
  </p:sldMasterIdLst>
  <p:notesMasterIdLst>
    <p:notesMasterId r:id="rId9"/>
  </p:notesMasterIdLst>
  <p:sldIdLst>
    <p:sldId id="256" r:id="rId4"/>
    <p:sldId id="261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95DA1C-65F0-6E83-21F1-DB06AFB5C497}" name="Sebastian Sirotin" initials="SS" userId="S::s.sirotin@ehaweb.org::805edc18-3427-4cec-83dd-8fc79c290813" providerId="AD"/>
  <p188:author id="{3198A55B-546B-2837-C3A5-3AAF77FF8AEA}" name="Ineke van der Beek" initials="IvdB" userId="S::i.vanderbeek@ehaweb.org::7848595d-23d1-406a-a6b4-23d8d73d494f" providerId="AD"/>
  <p188:author id="{AED54FA5-A08E-D245-EEAA-7ED023C9F051}" name="Minh Tran" initials="MT" userId="S::m.tran@ehaweb.org::23f5a297-79e5-4105-9c33-f055fb812585" providerId="AD"/>
  <p188:author id="{BB909EB9-3A9F-8324-395E-1EA7AD2CBBD4}" name="Helen Parker" initials="HP" userId="S::h.parker@ehaweb.org::bfbb3583-58b1-446f-b38b-715e581550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22"/>
    <a:srgbClr val="981FC9"/>
    <a:srgbClr val="FF40FF"/>
    <a:srgbClr val="F1817F"/>
    <a:srgbClr val="005092"/>
    <a:srgbClr val="005093"/>
    <a:srgbClr val="E82D2A"/>
    <a:srgbClr val="D9E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46"/>
    <p:restoredTop sz="94674"/>
  </p:normalViewPr>
  <p:slideViewPr>
    <p:cSldViewPr snapToGrid="0">
      <p:cViewPr varScale="1">
        <p:scale>
          <a:sx n="78" d="100"/>
          <a:sy n="78" d="100"/>
        </p:scale>
        <p:origin x="12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ky Cheng" userId="4bae7103-99fb-4a22-857c-1b8f673d9c6f" providerId="ADAL" clId="{E289B282-E2FF-4438-AC71-1D7E1171E16E}"/>
    <pc:docChg chg="undo custSel delSld modSld sldOrd">
      <pc:chgData name="Vicky Cheng" userId="4bae7103-99fb-4a22-857c-1b8f673d9c6f" providerId="ADAL" clId="{E289B282-E2FF-4438-AC71-1D7E1171E16E}" dt="2024-02-20T13:57:38.411" v="489" actId="47"/>
      <pc:docMkLst>
        <pc:docMk/>
      </pc:docMkLst>
      <pc:sldChg chg="modSp mod">
        <pc:chgData name="Vicky Cheng" userId="4bae7103-99fb-4a22-857c-1b8f673d9c6f" providerId="ADAL" clId="{E289B282-E2FF-4438-AC71-1D7E1171E16E}" dt="2024-02-20T13:56:13.363" v="488" actId="1036"/>
        <pc:sldMkLst>
          <pc:docMk/>
          <pc:sldMk cId="2666339529" sldId="261"/>
        </pc:sldMkLst>
        <pc:spChg chg="mod">
          <ac:chgData name="Vicky Cheng" userId="4bae7103-99fb-4a22-857c-1b8f673d9c6f" providerId="ADAL" clId="{E289B282-E2FF-4438-AC71-1D7E1171E16E}" dt="2024-02-20T13:51:54.346" v="441" actId="404"/>
          <ac:spMkLst>
            <pc:docMk/>
            <pc:sldMk cId="2666339529" sldId="261"/>
            <ac:spMk id="2" creationId="{C6186354-9026-32BC-6138-62925D55CBA2}"/>
          </ac:spMkLst>
        </pc:spChg>
        <pc:spChg chg="mod">
          <ac:chgData name="Vicky Cheng" userId="4bae7103-99fb-4a22-857c-1b8f673d9c6f" providerId="ADAL" clId="{E289B282-E2FF-4438-AC71-1D7E1171E16E}" dt="2024-02-20T13:56:06.521" v="461" actId="14100"/>
          <ac:spMkLst>
            <pc:docMk/>
            <pc:sldMk cId="2666339529" sldId="261"/>
            <ac:spMk id="3" creationId="{B032775A-9988-F6A9-A6C8-C409C8A26692}"/>
          </ac:spMkLst>
        </pc:spChg>
        <pc:spChg chg="mod">
          <ac:chgData name="Vicky Cheng" userId="4bae7103-99fb-4a22-857c-1b8f673d9c6f" providerId="ADAL" clId="{E289B282-E2FF-4438-AC71-1D7E1171E16E}" dt="2024-02-20T13:56:13.363" v="488" actId="1036"/>
          <ac:spMkLst>
            <pc:docMk/>
            <pc:sldMk cId="2666339529" sldId="261"/>
            <ac:spMk id="7" creationId="{FB0B2F08-E1EA-DCAE-C1B2-7DC095DEA341}"/>
          </ac:spMkLst>
        </pc:spChg>
      </pc:sldChg>
      <pc:sldChg chg="modSp mod">
        <pc:chgData name="Vicky Cheng" userId="4bae7103-99fb-4a22-857c-1b8f673d9c6f" providerId="ADAL" clId="{E289B282-E2FF-4438-AC71-1D7E1171E16E}" dt="2024-02-20T13:52:58.850" v="460" actId="20577"/>
        <pc:sldMkLst>
          <pc:docMk/>
          <pc:sldMk cId="3217240423" sldId="263"/>
        </pc:sldMkLst>
        <pc:spChg chg="mod">
          <ac:chgData name="Vicky Cheng" userId="4bae7103-99fb-4a22-857c-1b8f673d9c6f" providerId="ADAL" clId="{E289B282-E2FF-4438-AC71-1D7E1171E16E}" dt="2024-02-20T13:52:14.167" v="446" actId="403"/>
          <ac:spMkLst>
            <pc:docMk/>
            <pc:sldMk cId="3217240423" sldId="263"/>
            <ac:spMk id="5" creationId="{AE4747DD-8028-DEC7-85D2-B3F9BF3516EF}"/>
          </ac:spMkLst>
        </pc:spChg>
        <pc:spChg chg="mod">
          <ac:chgData name="Vicky Cheng" userId="4bae7103-99fb-4a22-857c-1b8f673d9c6f" providerId="ADAL" clId="{E289B282-E2FF-4438-AC71-1D7E1171E16E}" dt="2024-02-20T13:49:32.551" v="380" actId="14100"/>
          <ac:spMkLst>
            <pc:docMk/>
            <pc:sldMk cId="3217240423" sldId="263"/>
            <ac:spMk id="6" creationId="{2AE3E91D-4C54-5741-8BF2-32EC47F51801}"/>
          </ac:spMkLst>
        </pc:spChg>
        <pc:spChg chg="mod">
          <ac:chgData name="Vicky Cheng" userId="4bae7103-99fb-4a22-857c-1b8f673d9c6f" providerId="ADAL" clId="{E289B282-E2FF-4438-AC71-1D7E1171E16E}" dt="2024-02-20T13:52:58.850" v="460" actId="20577"/>
          <ac:spMkLst>
            <pc:docMk/>
            <pc:sldMk cId="3217240423" sldId="263"/>
            <ac:spMk id="7" creationId="{BC12778E-6118-83AA-2A42-0A1B7FFAB59A}"/>
          </ac:spMkLst>
        </pc:spChg>
      </pc:sldChg>
      <pc:sldChg chg="del">
        <pc:chgData name="Vicky Cheng" userId="4bae7103-99fb-4a22-857c-1b8f673d9c6f" providerId="ADAL" clId="{E289B282-E2FF-4438-AC71-1D7E1171E16E}" dt="2024-02-20T13:57:38.411" v="489" actId="47"/>
        <pc:sldMkLst>
          <pc:docMk/>
          <pc:sldMk cId="1995478834" sldId="264"/>
        </pc:sldMkLst>
      </pc:sldChg>
      <pc:sldChg chg="modSp mod ord">
        <pc:chgData name="Vicky Cheng" userId="4bae7103-99fb-4a22-857c-1b8f673d9c6f" providerId="ADAL" clId="{E289B282-E2FF-4438-AC71-1D7E1171E16E}" dt="2024-02-20T13:37:41.126" v="87" actId="20577"/>
        <pc:sldMkLst>
          <pc:docMk/>
          <pc:sldMk cId="365384084" sldId="265"/>
        </pc:sldMkLst>
        <pc:spChg chg="mod">
          <ac:chgData name="Vicky Cheng" userId="4bae7103-99fb-4a22-857c-1b8f673d9c6f" providerId="ADAL" clId="{E289B282-E2FF-4438-AC71-1D7E1171E16E}" dt="2024-02-20T13:37:06.979" v="16" actId="20577"/>
          <ac:spMkLst>
            <pc:docMk/>
            <pc:sldMk cId="365384084" sldId="265"/>
            <ac:spMk id="2" creationId="{6C027F2A-2BAB-8F44-6A97-40A9128539C8}"/>
          </ac:spMkLst>
        </pc:spChg>
        <pc:spChg chg="mod">
          <ac:chgData name="Vicky Cheng" userId="4bae7103-99fb-4a22-857c-1b8f673d9c6f" providerId="ADAL" clId="{E289B282-E2FF-4438-AC71-1D7E1171E16E}" dt="2024-02-20T13:37:41.126" v="87" actId="20577"/>
          <ac:spMkLst>
            <pc:docMk/>
            <pc:sldMk cId="365384084" sldId="265"/>
            <ac:spMk id="3" creationId="{E95AF68E-1C0B-BA91-0026-EF9C5B6330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CC66F-B85E-47D9-8C94-51739E2FC833}" type="datetimeFigureOut">
              <a:rPr lang="en-GB" smtClean="0"/>
              <a:t>20/02/2024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CD54F-6511-471C-9ACC-BCE08AA738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18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B6AFE1-C116-528B-D3B7-689D2BC3C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2611" y="6356352"/>
            <a:ext cx="1631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75502-B25F-3645-8C27-78CF0C933170}" type="datetime1">
              <a:rPr lang="en-US" smtClean="0"/>
              <a:t>2/20/2024</a:t>
            </a:fld>
            <a:endParaRPr lang="en-NL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12373B-C3F4-689A-03F8-B6D1E44C4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4255" y="63563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382322-67A6-0442-9516-60E1168A043D}" type="slidenum">
              <a:rPr lang="en-NL" smtClean="0"/>
              <a:pPr algn="r"/>
              <a:t>‹#›</a:t>
            </a:fld>
            <a:endParaRPr lang="en-NL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01E1ECB-C9BC-3190-CCD7-686593047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9578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5750"/>
            <a:ext cx="5181600" cy="46212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5750"/>
            <a:ext cx="5181600" cy="46212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B9FF73F-A1D6-44F4-03DA-A6A6CDD6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2611" y="6356352"/>
            <a:ext cx="1631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66DFC-AF5B-B647-BDCA-242026F1663E}" type="datetime1">
              <a:rPr lang="en-US" smtClean="0"/>
              <a:t>2/20/2024</a:t>
            </a:fld>
            <a:endParaRPr lang="en-N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502060-7B7F-F8E4-C6D2-F91D0BB54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4255" y="63563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382322-67A6-0442-9516-60E1168A043D}" type="slidenum">
              <a:rPr lang="en-NL" smtClean="0"/>
              <a:pPr algn="r"/>
              <a:t>‹#›</a:t>
            </a:fld>
            <a:endParaRPr lang="en-NL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829AACD-BD3A-DA32-AB4F-1D5C1778F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8787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FD77370-43FB-5BE9-5E5E-7CB55A1B9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2611" y="6356352"/>
            <a:ext cx="1631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17232-EC76-FA46-9FE1-A439F90BE54F}" type="datetime1">
              <a:rPr lang="en-US" smtClean="0"/>
              <a:t>2/20/2024</a:t>
            </a:fld>
            <a:endParaRPr lang="en-N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AF929C-92E8-3A00-1D8C-544227051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4255" y="63563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382322-67A6-0442-9516-60E1168A043D}" type="slidenum">
              <a:rPr lang="en-NL" smtClean="0"/>
              <a:pPr algn="r"/>
              <a:t>‹#›</a:t>
            </a:fld>
            <a:endParaRPr lang="en-N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EDAFE4-3473-E6B9-CCFA-B6A3CF07A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5713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3EC2E4-EB3F-392C-451D-29D742248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2" b="6152"/>
          <a:stretch/>
        </p:blipFill>
        <p:spPr>
          <a:xfrm>
            <a:off x="0" y="9372"/>
            <a:ext cx="12192000" cy="7311535"/>
          </a:xfrm>
          <a:prstGeom prst="rect">
            <a:avLst/>
          </a:prstGeom>
        </p:spPr>
      </p:pic>
      <p:sp>
        <p:nvSpPr>
          <p:cNvPr id="16" name="bg object 20">
            <a:extLst>
              <a:ext uri="{FF2B5EF4-FFF2-40B4-BE49-F238E27FC236}">
                <a16:creationId xmlns:a16="http://schemas.microsoft.com/office/drawing/2014/main" id="{BD3553C7-B793-5B35-D274-7CBF7714D571}"/>
              </a:ext>
            </a:extLst>
          </p:cNvPr>
          <p:cNvSpPr/>
          <p:nvPr userDrawn="1"/>
        </p:nvSpPr>
        <p:spPr>
          <a:xfrm>
            <a:off x="0" y="8"/>
            <a:ext cx="3422744" cy="1450393"/>
          </a:xfrm>
          <a:custGeom>
            <a:avLst/>
            <a:gdLst/>
            <a:ahLst/>
            <a:cxnLst/>
            <a:rect l="l" t="t" r="r" b="b"/>
            <a:pathLst>
              <a:path w="1950085" h="808355">
                <a:moveTo>
                  <a:pt x="1949843" y="0"/>
                </a:moveTo>
                <a:lnTo>
                  <a:pt x="0" y="0"/>
                </a:lnTo>
                <a:lnTo>
                  <a:pt x="0" y="807897"/>
                </a:lnTo>
                <a:lnTo>
                  <a:pt x="1679524" y="804786"/>
                </a:lnTo>
                <a:lnTo>
                  <a:pt x="1949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16" descr="A red and blue text with stars&#10;&#10;Description automatically generated">
            <a:extLst>
              <a:ext uri="{FF2B5EF4-FFF2-40B4-BE49-F238E27FC236}">
                <a16:creationId xmlns:a16="http://schemas.microsoft.com/office/drawing/2014/main" id="{3787DB18-183E-D80F-3233-EDC36A0127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5" y="247550"/>
            <a:ext cx="2521486" cy="828776"/>
          </a:xfrm>
          <a:prstGeom prst="rect">
            <a:avLst/>
          </a:prstGeom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59D7EC5D-EB8B-BE85-1608-4B2EFC3C6D90}"/>
              </a:ext>
            </a:extLst>
          </p:cNvPr>
          <p:cNvSpPr/>
          <p:nvPr userDrawn="1"/>
        </p:nvSpPr>
        <p:spPr>
          <a:xfrm>
            <a:off x="3196766" y="8"/>
            <a:ext cx="3615514" cy="1450393"/>
          </a:xfrm>
          <a:prstGeom prst="parallelogram">
            <a:avLst>
              <a:gd name="adj" fmla="val 32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A green and black logo&#10;&#10;Description automatically generated">
            <a:extLst>
              <a:ext uri="{FF2B5EF4-FFF2-40B4-BE49-F238E27FC236}">
                <a16:creationId xmlns:a16="http://schemas.microsoft.com/office/drawing/2014/main" id="{9849D25A-F51E-EB48-53AD-1286BE7A77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91" y="377975"/>
            <a:ext cx="2249464" cy="81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6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1D2F49F-4586-F24C-87BF-3A5E114CB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3" r="11408"/>
          <a:stretch/>
        </p:blipFill>
        <p:spPr>
          <a:xfrm>
            <a:off x="4841613" y="-7939"/>
            <a:ext cx="7350387" cy="6208791"/>
          </a:xfrm>
          <a:prstGeom prst="rect">
            <a:avLst/>
          </a:prstGeom>
        </p:spPr>
      </p:pic>
      <p:sp>
        <p:nvSpPr>
          <p:cNvPr id="21" name="object 5">
            <a:extLst>
              <a:ext uri="{FF2B5EF4-FFF2-40B4-BE49-F238E27FC236}">
                <a16:creationId xmlns:a16="http://schemas.microsoft.com/office/drawing/2014/main" id="{20CEE292-EAC4-4F4D-9772-8B1262F3C8AD}"/>
              </a:ext>
            </a:extLst>
          </p:cNvPr>
          <p:cNvSpPr/>
          <p:nvPr userDrawn="1"/>
        </p:nvSpPr>
        <p:spPr>
          <a:xfrm>
            <a:off x="0" y="0"/>
            <a:ext cx="7100570" cy="6858000"/>
          </a:xfrm>
          <a:custGeom>
            <a:avLst/>
            <a:gdLst/>
            <a:ahLst/>
            <a:cxnLst/>
            <a:rect l="l" t="t" r="r" b="b"/>
            <a:pathLst>
              <a:path w="7100570" h="6858000">
                <a:moveTo>
                  <a:pt x="7100354" y="0"/>
                </a:moveTo>
                <a:lnTo>
                  <a:pt x="0" y="0"/>
                </a:lnTo>
                <a:lnTo>
                  <a:pt x="0" y="6858000"/>
                </a:lnTo>
                <a:lnTo>
                  <a:pt x="4759198" y="6858000"/>
                </a:lnTo>
                <a:lnTo>
                  <a:pt x="7100354" y="0"/>
                </a:lnTo>
                <a:close/>
              </a:path>
            </a:pathLst>
          </a:custGeom>
          <a:solidFill>
            <a:srgbClr val="0051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F3217-D65B-7C4F-9214-B883A64C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41344BAE-B116-B346-9A99-DA8EFB937555}"/>
              </a:ext>
            </a:extLst>
          </p:cNvPr>
          <p:cNvSpPr txBox="1"/>
          <p:nvPr userDrawn="1"/>
        </p:nvSpPr>
        <p:spPr>
          <a:xfrm>
            <a:off x="457202" y="6396090"/>
            <a:ext cx="1036319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eha</a:t>
            </a:r>
            <a:r>
              <a:rPr sz="1500" b="1" spc="-20" dirty="0">
                <a:solidFill>
                  <a:srgbClr val="005193"/>
                </a:solidFill>
                <a:latin typeface="DIN"/>
                <a:cs typeface="DIN"/>
              </a:rPr>
              <a:t>w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eb.o</a:t>
            </a:r>
            <a:r>
              <a:rPr sz="1500" b="1" spc="-55" dirty="0">
                <a:solidFill>
                  <a:srgbClr val="005193"/>
                </a:solidFill>
                <a:latin typeface="DIN"/>
                <a:cs typeface="DIN"/>
              </a:rPr>
              <a:t>r</a:t>
            </a:r>
            <a:r>
              <a:rPr sz="1500" b="1" spc="-5" dirty="0">
                <a:solidFill>
                  <a:srgbClr val="005193"/>
                </a:solidFill>
                <a:latin typeface="DIN"/>
                <a:cs typeface="DIN"/>
              </a:rPr>
              <a:t>g</a:t>
            </a:r>
            <a:endParaRPr sz="1500" dirty="0">
              <a:latin typeface="DIN"/>
              <a:cs typeface="DIN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7F88DD23-CB0B-8C45-B9C9-61AFE7AF14E5}"/>
              </a:ext>
            </a:extLst>
          </p:cNvPr>
          <p:cNvSpPr/>
          <p:nvPr userDrawn="1"/>
        </p:nvSpPr>
        <p:spPr>
          <a:xfrm>
            <a:off x="15085" y="6211889"/>
            <a:ext cx="12186285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9001E6-6535-844B-BE1F-2001336DFD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73845" y="-4059"/>
            <a:ext cx="8674100" cy="3378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A6E6B-025B-2F41-ACBB-F7B857D0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1382322-67A6-0442-9516-60E1168A043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bg object 20">
            <a:extLst>
              <a:ext uri="{FF2B5EF4-FFF2-40B4-BE49-F238E27FC236}">
                <a16:creationId xmlns:a16="http://schemas.microsoft.com/office/drawing/2014/main" id="{E53BF6AF-0448-DC73-6F22-AFE6ABABDE30}"/>
              </a:ext>
            </a:extLst>
          </p:cNvPr>
          <p:cNvSpPr/>
          <p:nvPr userDrawn="1"/>
        </p:nvSpPr>
        <p:spPr>
          <a:xfrm>
            <a:off x="0" y="8"/>
            <a:ext cx="3422744" cy="1450393"/>
          </a:xfrm>
          <a:custGeom>
            <a:avLst/>
            <a:gdLst/>
            <a:ahLst/>
            <a:cxnLst/>
            <a:rect l="l" t="t" r="r" b="b"/>
            <a:pathLst>
              <a:path w="1950085" h="808355">
                <a:moveTo>
                  <a:pt x="1949843" y="0"/>
                </a:moveTo>
                <a:lnTo>
                  <a:pt x="0" y="0"/>
                </a:lnTo>
                <a:lnTo>
                  <a:pt x="0" y="807897"/>
                </a:lnTo>
                <a:lnTo>
                  <a:pt x="1679524" y="804786"/>
                </a:lnTo>
                <a:lnTo>
                  <a:pt x="1949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14" descr="A red and blue text with stars&#10;&#10;Description automatically generated">
            <a:extLst>
              <a:ext uri="{FF2B5EF4-FFF2-40B4-BE49-F238E27FC236}">
                <a16:creationId xmlns:a16="http://schemas.microsoft.com/office/drawing/2014/main" id="{A7805D03-447F-C39C-A415-296202A7ED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5" y="247550"/>
            <a:ext cx="2521486" cy="82877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704D1512-13E2-B19E-4E03-6001C165EAD4}"/>
              </a:ext>
            </a:extLst>
          </p:cNvPr>
          <p:cNvSpPr/>
          <p:nvPr userDrawn="1"/>
        </p:nvSpPr>
        <p:spPr>
          <a:xfrm>
            <a:off x="3196766" y="8"/>
            <a:ext cx="3615514" cy="1450393"/>
          </a:xfrm>
          <a:prstGeom prst="parallelogram">
            <a:avLst>
              <a:gd name="adj" fmla="val 32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green and black logo&#10;&#10;Description automatically generated">
            <a:extLst>
              <a:ext uri="{FF2B5EF4-FFF2-40B4-BE49-F238E27FC236}">
                <a16:creationId xmlns:a16="http://schemas.microsoft.com/office/drawing/2014/main" id="{F29E2E11-47F2-837E-B5C9-4A5603272DF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91" y="377975"/>
            <a:ext cx="2249464" cy="81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3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79FE103-EF78-6A4B-849F-55DD109E71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7" b="20667"/>
          <a:stretch/>
        </p:blipFill>
        <p:spPr>
          <a:xfrm>
            <a:off x="-1" y="-1056519"/>
            <a:ext cx="12192000" cy="48912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08987FF-561B-0941-8A32-0180782F04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30300"/>
            <a:ext cx="12192000" cy="5727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7F1ED-7A6F-7C4F-ABF5-D4DE425A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D1FC7F4-57E3-A34A-B90A-7BE999FC9758}" type="datetimeFigureOut">
              <a:rPr lang="en-NL" smtClean="0"/>
              <a:t>20/02/2024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600015-E383-4D43-9BB8-F1B2DA6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39552-FF79-C943-AC66-551BA99D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71382322-67A6-0442-9516-60E1168A043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DDD79578-70AB-EF4F-A384-B9E1B707A50F}"/>
              </a:ext>
            </a:extLst>
          </p:cNvPr>
          <p:cNvSpPr/>
          <p:nvPr userDrawn="1"/>
        </p:nvSpPr>
        <p:spPr>
          <a:xfrm>
            <a:off x="0" y="6202800"/>
            <a:ext cx="12192001" cy="654050"/>
          </a:xfrm>
          <a:custGeom>
            <a:avLst/>
            <a:gdLst/>
            <a:ahLst/>
            <a:cxnLst/>
            <a:rect l="l" t="t" r="r" b="b"/>
            <a:pathLst>
              <a:path w="12186285" h="654050">
                <a:moveTo>
                  <a:pt x="12186005" y="0"/>
                </a:moveTo>
                <a:lnTo>
                  <a:pt x="221653" y="0"/>
                </a:lnTo>
                <a:lnTo>
                  <a:pt x="0" y="653656"/>
                </a:lnTo>
                <a:lnTo>
                  <a:pt x="12186005" y="653656"/>
                </a:lnTo>
                <a:lnTo>
                  <a:pt x="12186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DECB41-A1B5-5943-8D79-3AF61DFC57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035" y="6381791"/>
            <a:ext cx="875968" cy="2884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F42EBA-1146-A940-9199-5A7A37211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7241"/>
            <a:ext cx="6942016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8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F71A473-84DD-2B99-3EEC-9089EDFC4184}"/>
              </a:ext>
            </a:extLst>
          </p:cNvPr>
          <p:cNvGrpSpPr/>
          <p:nvPr userDrawn="1"/>
        </p:nvGrpSpPr>
        <p:grpSpPr>
          <a:xfrm>
            <a:off x="2695575" y="-368658"/>
            <a:ext cx="7305675" cy="1752600"/>
            <a:chOff x="2695575" y="-352425"/>
            <a:chExt cx="7305675" cy="175260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8DBA993-E656-D6C2-8058-9ADEA0D5B847}"/>
                </a:ext>
              </a:extLst>
            </p:cNvPr>
            <p:cNvSpPr/>
            <p:nvPr userDrawn="1"/>
          </p:nvSpPr>
          <p:spPr>
            <a:xfrm>
              <a:off x="2695575" y="-352425"/>
              <a:ext cx="7305675" cy="1752600"/>
            </a:xfrm>
            <a:custGeom>
              <a:avLst/>
              <a:gdLst>
                <a:gd name="connsiteX0" fmla="*/ 428625 w 7305675"/>
                <a:gd name="connsiteY0" fmla="*/ 342900 h 1752600"/>
                <a:gd name="connsiteX1" fmla="*/ 0 w 7305675"/>
                <a:gd name="connsiteY1" fmla="*/ 1666875 h 1752600"/>
                <a:gd name="connsiteX2" fmla="*/ 2009775 w 7305675"/>
                <a:gd name="connsiteY2" fmla="*/ 1162050 h 1752600"/>
                <a:gd name="connsiteX3" fmla="*/ 2505075 w 7305675"/>
                <a:gd name="connsiteY3" fmla="*/ 571500 h 1752600"/>
                <a:gd name="connsiteX4" fmla="*/ 4600575 w 7305675"/>
                <a:gd name="connsiteY4" fmla="*/ 1752600 h 1752600"/>
                <a:gd name="connsiteX5" fmla="*/ 6286500 w 7305675"/>
                <a:gd name="connsiteY5" fmla="*/ 638175 h 1752600"/>
                <a:gd name="connsiteX6" fmla="*/ 7305675 w 7305675"/>
                <a:gd name="connsiteY6" fmla="*/ 790575 h 1752600"/>
                <a:gd name="connsiteX7" fmla="*/ 7277100 w 7305675"/>
                <a:gd name="connsiteY7" fmla="*/ 0 h 1752600"/>
                <a:gd name="connsiteX8" fmla="*/ 6296025 w 7305675"/>
                <a:gd name="connsiteY8" fmla="*/ 638175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5675" h="1752600">
                  <a:moveTo>
                    <a:pt x="428625" y="342900"/>
                  </a:moveTo>
                  <a:lnTo>
                    <a:pt x="0" y="1666875"/>
                  </a:lnTo>
                  <a:lnTo>
                    <a:pt x="2009775" y="1162050"/>
                  </a:lnTo>
                  <a:lnTo>
                    <a:pt x="2505075" y="571500"/>
                  </a:lnTo>
                  <a:lnTo>
                    <a:pt x="4600575" y="1752600"/>
                  </a:lnTo>
                  <a:lnTo>
                    <a:pt x="6286500" y="638175"/>
                  </a:lnTo>
                  <a:lnTo>
                    <a:pt x="7305675" y="790575"/>
                  </a:lnTo>
                  <a:lnTo>
                    <a:pt x="7277100" y="0"/>
                  </a:lnTo>
                  <a:lnTo>
                    <a:pt x="6296025" y="638175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AF97AF-C573-D99D-758E-A26E78E82315}"/>
                </a:ext>
              </a:extLst>
            </p:cNvPr>
            <p:cNvCxnSpPr>
              <a:cxnSpLocks/>
              <a:stCxn id="14" idx="2"/>
            </p:cNvCxnSpPr>
            <p:nvPr userDrawn="1"/>
          </p:nvCxnSpPr>
          <p:spPr>
            <a:xfrm flipV="1">
              <a:off x="4705350" y="480060"/>
              <a:ext cx="969645" cy="329565"/>
            </a:xfrm>
            <a:prstGeom prst="lin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" name="bg object 20">
            <a:extLst>
              <a:ext uri="{FF2B5EF4-FFF2-40B4-BE49-F238E27FC236}">
                <a16:creationId xmlns:a16="http://schemas.microsoft.com/office/drawing/2014/main" id="{B9669527-083C-A2D5-B984-D8A7077EA4A1}"/>
              </a:ext>
            </a:extLst>
          </p:cNvPr>
          <p:cNvSpPr/>
          <p:nvPr userDrawn="1"/>
        </p:nvSpPr>
        <p:spPr>
          <a:xfrm>
            <a:off x="0" y="8"/>
            <a:ext cx="3422744" cy="1450393"/>
          </a:xfrm>
          <a:custGeom>
            <a:avLst/>
            <a:gdLst/>
            <a:ahLst/>
            <a:cxnLst/>
            <a:rect l="l" t="t" r="r" b="b"/>
            <a:pathLst>
              <a:path w="1950085" h="808355">
                <a:moveTo>
                  <a:pt x="1949843" y="0"/>
                </a:moveTo>
                <a:lnTo>
                  <a:pt x="0" y="0"/>
                </a:lnTo>
                <a:lnTo>
                  <a:pt x="0" y="807897"/>
                </a:lnTo>
                <a:lnTo>
                  <a:pt x="1679524" y="804786"/>
                </a:lnTo>
                <a:lnTo>
                  <a:pt x="1949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 descr="A red and blue text with stars&#10;&#10;Description automatically generated">
            <a:extLst>
              <a:ext uri="{FF2B5EF4-FFF2-40B4-BE49-F238E27FC236}">
                <a16:creationId xmlns:a16="http://schemas.microsoft.com/office/drawing/2014/main" id="{9D7D3126-884E-E918-C8C2-CF591C0A37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5" y="247550"/>
            <a:ext cx="2521486" cy="828776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E0D3533-E6BE-582E-B7D6-DBE67447B8B5}"/>
              </a:ext>
            </a:extLst>
          </p:cNvPr>
          <p:cNvSpPr/>
          <p:nvPr userDrawn="1"/>
        </p:nvSpPr>
        <p:spPr>
          <a:xfrm>
            <a:off x="3196766" y="8"/>
            <a:ext cx="3615514" cy="1450393"/>
          </a:xfrm>
          <a:prstGeom prst="parallelogram">
            <a:avLst>
              <a:gd name="adj" fmla="val 32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green and black logo&#10;&#10;Description automatically generated">
            <a:extLst>
              <a:ext uri="{FF2B5EF4-FFF2-40B4-BE49-F238E27FC236}">
                <a16:creationId xmlns:a16="http://schemas.microsoft.com/office/drawing/2014/main" id="{B2D87570-EDD2-CB80-5DBD-57A446B988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91" y="377975"/>
            <a:ext cx="2249464" cy="81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8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7DBD-C47B-42C2-9E26-584FD73F5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0407"/>
            <a:ext cx="9144000" cy="172955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C9387-1211-426B-A549-174DEF3BC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D2B9D-6DE2-4708-8892-AF8C35AE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28D3-8F1F-4860-8BDD-38135785B6C6}" type="datetimeFigureOut">
              <a:rPr lang="en-NL" smtClean="0"/>
              <a:t>20/02/2024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C6060-D8F4-4253-A70B-98F110F88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01ED7-F730-48C9-B74A-060FCD41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D7C0-7322-47E0-B8F6-ABA3FF5571E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1438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67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55750"/>
            <a:ext cx="10515600" cy="4621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61279-EC34-9040-3886-E79D9E16AEAD}"/>
              </a:ext>
            </a:extLst>
          </p:cNvPr>
          <p:cNvSpPr/>
          <p:nvPr userDrawn="1"/>
        </p:nvSpPr>
        <p:spPr>
          <a:xfrm>
            <a:off x="507445" y="612949"/>
            <a:ext cx="55264" cy="492997"/>
          </a:xfrm>
          <a:prstGeom prst="rect">
            <a:avLst/>
          </a:prstGeom>
          <a:solidFill>
            <a:srgbClr val="005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560B4F7-9DBE-E32F-040B-25152B9C59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2611" y="6356352"/>
            <a:ext cx="16316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D5628-BB5B-414F-A364-79926FBB0AF5}" type="datetime1">
              <a:rPr lang="en-US" smtClean="0"/>
              <a:t>2/20/2024</a:t>
            </a:fld>
            <a:endParaRPr lang="en-NL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9D7452-C0DF-D985-56BB-F860388C0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74255" y="63563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NL"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71382322-67A6-0442-9516-60E1168A043D}" type="slidenum">
              <a:rPr lang="en-NL" smtClean="0"/>
              <a:pPr algn="r"/>
              <a:t>‹#›</a:t>
            </a:fld>
            <a:endParaRPr lang="en-NL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85E50F-9495-4B3E-5C85-C985AE5A5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FE1F024F-87CB-C420-AE10-94AABFF0D4CF}"/>
              </a:ext>
            </a:extLst>
          </p:cNvPr>
          <p:cNvSpPr/>
          <p:nvPr/>
        </p:nvSpPr>
        <p:spPr>
          <a:xfrm>
            <a:off x="1872914" y="6293992"/>
            <a:ext cx="204150" cy="491225"/>
          </a:xfrm>
          <a:prstGeom prst="parallelogram">
            <a:avLst>
              <a:gd name="adj" fmla="val 801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Parallelogram 14">
            <a:extLst>
              <a:ext uri="{FF2B5EF4-FFF2-40B4-BE49-F238E27FC236}">
                <a16:creationId xmlns:a16="http://schemas.microsoft.com/office/drawing/2014/main" id="{43F7F106-58B6-279E-D9E8-C839A779B826}"/>
              </a:ext>
            </a:extLst>
          </p:cNvPr>
          <p:cNvSpPr/>
          <p:nvPr/>
        </p:nvSpPr>
        <p:spPr>
          <a:xfrm>
            <a:off x="745843" y="6292606"/>
            <a:ext cx="1226661" cy="491225"/>
          </a:xfrm>
          <a:custGeom>
            <a:avLst/>
            <a:gdLst>
              <a:gd name="connsiteX0" fmla="*/ 0 w 1976846"/>
              <a:gd name="connsiteY0" fmla="*/ 1536569 h 1536569"/>
              <a:gd name="connsiteX1" fmla="*/ 523478 w 1976846"/>
              <a:gd name="connsiteY1" fmla="*/ 0 h 1536569"/>
              <a:gd name="connsiteX2" fmla="*/ 1976846 w 1976846"/>
              <a:gd name="connsiteY2" fmla="*/ 0 h 1536569"/>
              <a:gd name="connsiteX3" fmla="*/ 1453368 w 1976846"/>
              <a:gd name="connsiteY3" fmla="*/ 1536569 h 1536569"/>
              <a:gd name="connsiteX4" fmla="*/ 0 w 1976846"/>
              <a:gd name="connsiteY4" fmla="*/ 1536569 h 1536569"/>
              <a:gd name="connsiteX0" fmla="*/ 0 w 1976846"/>
              <a:gd name="connsiteY0" fmla="*/ 1536569 h 1536569"/>
              <a:gd name="connsiteX1" fmla="*/ 523478 w 1976846"/>
              <a:gd name="connsiteY1" fmla="*/ 0 h 1536569"/>
              <a:gd name="connsiteX2" fmla="*/ 1976846 w 1976846"/>
              <a:gd name="connsiteY2" fmla="*/ 0 h 1536569"/>
              <a:gd name="connsiteX3" fmla="*/ 1453368 w 1976846"/>
              <a:gd name="connsiteY3" fmla="*/ 1536569 h 1536569"/>
              <a:gd name="connsiteX4" fmla="*/ 0 w 1976846"/>
              <a:gd name="connsiteY4" fmla="*/ 1536569 h 1536569"/>
              <a:gd name="connsiteX0" fmla="*/ 974396 w 2951242"/>
              <a:gd name="connsiteY0" fmla="*/ 1536569 h 1536569"/>
              <a:gd name="connsiteX1" fmla="*/ 0 w 2951242"/>
              <a:gd name="connsiteY1" fmla="*/ 0 h 1536569"/>
              <a:gd name="connsiteX2" fmla="*/ 2951242 w 2951242"/>
              <a:gd name="connsiteY2" fmla="*/ 0 h 1536569"/>
              <a:gd name="connsiteX3" fmla="*/ 2427764 w 2951242"/>
              <a:gd name="connsiteY3" fmla="*/ 1536569 h 1536569"/>
              <a:gd name="connsiteX4" fmla="*/ 974396 w 2951242"/>
              <a:gd name="connsiteY4" fmla="*/ 1536569 h 1536569"/>
              <a:gd name="connsiteX0" fmla="*/ 120956 w 2951242"/>
              <a:gd name="connsiteY0" fmla="*/ 1545278 h 1545278"/>
              <a:gd name="connsiteX1" fmla="*/ 0 w 2951242"/>
              <a:gd name="connsiteY1" fmla="*/ 0 h 1545278"/>
              <a:gd name="connsiteX2" fmla="*/ 2951242 w 2951242"/>
              <a:gd name="connsiteY2" fmla="*/ 0 h 1545278"/>
              <a:gd name="connsiteX3" fmla="*/ 2427764 w 2951242"/>
              <a:gd name="connsiteY3" fmla="*/ 1536569 h 1545278"/>
              <a:gd name="connsiteX4" fmla="*/ 120956 w 2951242"/>
              <a:gd name="connsiteY4" fmla="*/ 1545278 h 1545278"/>
              <a:gd name="connsiteX0" fmla="*/ 0 w 2830286"/>
              <a:gd name="connsiteY0" fmla="*/ 1545278 h 1545278"/>
              <a:gd name="connsiteX1" fmla="*/ 27090 w 2830286"/>
              <a:gd name="connsiteY1" fmla="*/ 0 h 1545278"/>
              <a:gd name="connsiteX2" fmla="*/ 2830286 w 2830286"/>
              <a:gd name="connsiteY2" fmla="*/ 0 h 1545278"/>
              <a:gd name="connsiteX3" fmla="*/ 2306808 w 2830286"/>
              <a:gd name="connsiteY3" fmla="*/ 1536569 h 1545278"/>
              <a:gd name="connsiteX4" fmla="*/ 0 w 2830286"/>
              <a:gd name="connsiteY4" fmla="*/ 1545278 h 1545278"/>
              <a:gd name="connsiteX0" fmla="*/ 0 w 2830286"/>
              <a:gd name="connsiteY0" fmla="*/ 1545278 h 1545278"/>
              <a:gd name="connsiteX1" fmla="*/ 964 w 2830286"/>
              <a:gd name="connsiteY1" fmla="*/ 0 h 1545278"/>
              <a:gd name="connsiteX2" fmla="*/ 2830286 w 2830286"/>
              <a:gd name="connsiteY2" fmla="*/ 0 h 1545278"/>
              <a:gd name="connsiteX3" fmla="*/ 2306808 w 2830286"/>
              <a:gd name="connsiteY3" fmla="*/ 1536569 h 1545278"/>
              <a:gd name="connsiteX4" fmla="*/ 0 w 2830286"/>
              <a:gd name="connsiteY4" fmla="*/ 1545278 h 1545278"/>
              <a:gd name="connsiteX0" fmla="*/ 0 w 2830286"/>
              <a:gd name="connsiteY0" fmla="*/ 1536570 h 1536570"/>
              <a:gd name="connsiteX1" fmla="*/ 964 w 2830286"/>
              <a:gd name="connsiteY1" fmla="*/ 0 h 1536570"/>
              <a:gd name="connsiteX2" fmla="*/ 2830286 w 2830286"/>
              <a:gd name="connsiteY2" fmla="*/ 0 h 1536570"/>
              <a:gd name="connsiteX3" fmla="*/ 2306808 w 2830286"/>
              <a:gd name="connsiteY3" fmla="*/ 1536569 h 1536570"/>
              <a:gd name="connsiteX4" fmla="*/ 0 w 2830286"/>
              <a:gd name="connsiteY4" fmla="*/ 1536570 h 1536570"/>
              <a:gd name="connsiteX0" fmla="*/ 0 w 2602955"/>
              <a:gd name="connsiteY0" fmla="*/ 1536570 h 1536570"/>
              <a:gd name="connsiteX1" fmla="*/ 964 w 2602955"/>
              <a:gd name="connsiteY1" fmla="*/ 0 h 1536570"/>
              <a:gd name="connsiteX2" fmla="*/ 2602955 w 2602955"/>
              <a:gd name="connsiteY2" fmla="*/ 0 h 1536570"/>
              <a:gd name="connsiteX3" fmla="*/ 2306808 w 2602955"/>
              <a:gd name="connsiteY3" fmla="*/ 1536569 h 1536570"/>
              <a:gd name="connsiteX4" fmla="*/ 0 w 2602955"/>
              <a:gd name="connsiteY4" fmla="*/ 1536570 h 1536570"/>
              <a:gd name="connsiteX0" fmla="*/ 0 w 2680727"/>
              <a:gd name="connsiteY0" fmla="*/ 1545279 h 1545279"/>
              <a:gd name="connsiteX1" fmla="*/ 964 w 2680727"/>
              <a:gd name="connsiteY1" fmla="*/ 8709 h 1545279"/>
              <a:gd name="connsiteX2" fmla="*/ 2680727 w 2680727"/>
              <a:gd name="connsiteY2" fmla="*/ 0 h 1545279"/>
              <a:gd name="connsiteX3" fmla="*/ 2306808 w 2680727"/>
              <a:gd name="connsiteY3" fmla="*/ 1545278 h 1545279"/>
              <a:gd name="connsiteX4" fmla="*/ 0 w 2680727"/>
              <a:gd name="connsiteY4" fmla="*/ 1545279 h 1545279"/>
              <a:gd name="connsiteX0" fmla="*/ 0 w 2650815"/>
              <a:gd name="connsiteY0" fmla="*/ 1545279 h 1545279"/>
              <a:gd name="connsiteX1" fmla="*/ 964 w 2650815"/>
              <a:gd name="connsiteY1" fmla="*/ 8709 h 1545279"/>
              <a:gd name="connsiteX2" fmla="*/ 2650815 w 2650815"/>
              <a:gd name="connsiteY2" fmla="*/ 0 h 1545279"/>
              <a:gd name="connsiteX3" fmla="*/ 2306808 w 2650815"/>
              <a:gd name="connsiteY3" fmla="*/ 1545278 h 1545279"/>
              <a:gd name="connsiteX4" fmla="*/ 0 w 2650815"/>
              <a:gd name="connsiteY4" fmla="*/ 1545279 h 1545279"/>
              <a:gd name="connsiteX0" fmla="*/ 0 w 2650815"/>
              <a:gd name="connsiteY0" fmla="*/ 1545279 h 1545279"/>
              <a:gd name="connsiteX1" fmla="*/ 964 w 2650815"/>
              <a:gd name="connsiteY1" fmla="*/ 894 h 1545279"/>
              <a:gd name="connsiteX2" fmla="*/ 2650815 w 2650815"/>
              <a:gd name="connsiteY2" fmla="*/ 0 h 1545279"/>
              <a:gd name="connsiteX3" fmla="*/ 2306808 w 2650815"/>
              <a:gd name="connsiteY3" fmla="*/ 1545278 h 1545279"/>
              <a:gd name="connsiteX4" fmla="*/ 0 w 2650815"/>
              <a:gd name="connsiteY4" fmla="*/ 1545279 h 154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0815" h="1545279">
                <a:moveTo>
                  <a:pt x="0" y="1545279"/>
                </a:moveTo>
                <a:cubicBezTo>
                  <a:pt x="321" y="1030186"/>
                  <a:pt x="643" y="515987"/>
                  <a:pt x="964" y="894"/>
                </a:cubicBezTo>
                <a:lnTo>
                  <a:pt x="2650815" y="0"/>
                </a:lnTo>
                <a:lnTo>
                  <a:pt x="2306808" y="1545278"/>
                </a:lnTo>
                <a:lnTo>
                  <a:pt x="0" y="1545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9" name="Picture 8" descr="A green and black logo&#10;&#10;Description automatically generated">
            <a:extLst>
              <a:ext uri="{FF2B5EF4-FFF2-40B4-BE49-F238E27FC236}">
                <a16:creationId xmlns:a16="http://schemas.microsoft.com/office/drawing/2014/main" id="{B1F3A9C4-FB71-E0D1-5198-35372CD0B7D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07" y="6400758"/>
            <a:ext cx="634157" cy="228931"/>
          </a:xfrm>
          <a:prstGeom prst="rect">
            <a:avLst/>
          </a:prstGeom>
        </p:spPr>
      </p:pic>
      <p:pic>
        <p:nvPicPr>
          <p:cNvPr id="13" name="Picture 12" descr="A red and blue text with stars&#10;&#10;Description automatically generated">
            <a:extLst>
              <a:ext uri="{FF2B5EF4-FFF2-40B4-BE49-F238E27FC236}">
                <a16:creationId xmlns:a16="http://schemas.microsoft.com/office/drawing/2014/main" id="{FD3ACAFD-0518-AF09-1490-E4F537AC88C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5" y="6344068"/>
            <a:ext cx="701027" cy="2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4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5" r:id="rId3"/>
    <p:sldLayoutId id="2147483661" r:id="rId4"/>
    <p:sldLayoutId id="2147483699" r:id="rId5"/>
    <p:sldLayoutId id="2147483700" r:id="rId6"/>
    <p:sldLayoutId id="2147483697" r:id="rId7"/>
    <p:sldLayoutId id="214748369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164" userDrawn="1">
          <p15:clr>
            <a:srgbClr val="F26B43"/>
          </p15:clr>
        </p15:guide>
        <p15:guide id="3" pos="516" userDrawn="1">
          <p15:clr>
            <a:srgbClr val="F26B43"/>
          </p15:clr>
        </p15:guide>
        <p15:guide id="4" orient="horz" pos="980" userDrawn="1">
          <p15:clr>
            <a:srgbClr val="F26B43"/>
          </p15:clr>
        </p15:guide>
        <p15:guide id="5" orient="horz" pos="2432" userDrawn="1">
          <p15:clr>
            <a:srgbClr val="F26B43"/>
          </p15:clr>
        </p15:guide>
        <p15:guide id="6" orient="horz" pos="39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65F1565-9ED2-F8E1-5588-D76D22F9B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2" b="6152"/>
          <a:stretch/>
        </p:blipFill>
        <p:spPr>
          <a:xfrm>
            <a:off x="0" y="0"/>
            <a:ext cx="12192000" cy="73115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63F467E-D752-44ED-A925-244EFB1348E5}"/>
              </a:ext>
            </a:extLst>
          </p:cNvPr>
          <p:cNvSpPr/>
          <p:nvPr/>
        </p:nvSpPr>
        <p:spPr>
          <a:xfrm>
            <a:off x="0" y="2477521"/>
            <a:ext cx="12192000" cy="2356492"/>
          </a:xfrm>
          <a:prstGeom prst="rect">
            <a:avLst/>
          </a:prstGeom>
          <a:solidFill>
            <a:srgbClr val="00519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C2169C-571D-426A-B098-737A9687CAF5}"/>
              </a:ext>
            </a:extLst>
          </p:cNvPr>
          <p:cNvSpPr txBox="1"/>
          <p:nvPr/>
        </p:nvSpPr>
        <p:spPr>
          <a:xfrm>
            <a:off x="270123" y="2794175"/>
            <a:ext cx="11484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EHA-</a:t>
            </a:r>
            <a:r>
              <a:rPr lang="en-GB" sz="3200" b="1" dirty="0" err="1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SfPM</a:t>
            </a:r>
            <a:r>
              <a:rPr lang="en-GB" sz="3200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 Precision Medicine Meeting: Bridging between functional and genomic precision medicine Application Form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F060CA-B0AD-4841-A88F-5E9CEDD151E8}"/>
              </a:ext>
            </a:extLst>
          </p:cNvPr>
          <p:cNvSpPr txBox="1"/>
          <p:nvPr/>
        </p:nvSpPr>
        <p:spPr>
          <a:xfrm>
            <a:off x="270123" y="4068514"/>
            <a:ext cx="767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September 25-27, 2024 | Copenhagen, Denmark</a:t>
            </a:r>
            <a:endParaRPr lang="en-NL" sz="2400" b="1" dirty="0">
              <a:solidFill>
                <a:schemeClr val="bg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3" name="bg object 20">
            <a:extLst>
              <a:ext uri="{FF2B5EF4-FFF2-40B4-BE49-F238E27FC236}">
                <a16:creationId xmlns:a16="http://schemas.microsoft.com/office/drawing/2014/main" id="{2A361CC7-C68C-04F8-6138-2EA5FD46776A}"/>
              </a:ext>
            </a:extLst>
          </p:cNvPr>
          <p:cNvSpPr/>
          <p:nvPr/>
        </p:nvSpPr>
        <p:spPr>
          <a:xfrm>
            <a:off x="0" y="8"/>
            <a:ext cx="3422744" cy="1450393"/>
          </a:xfrm>
          <a:custGeom>
            <a:avLst/>
            <a:gdLst/>
            <a:ahLst/>
            <a:cxnLst/>
            <a:rect l="l" t="t" r="r" b="b"/>
            <a:pathLst>
              <a:path w="1950085" h="808355">
                <a:moveTo>
                  <a:pt x="1949843" y="0"/>
                </a:moveTo>
                <a:lnTo>
                  <a:pt x="0" y="0"/>
                </a:lnTo>
                <a:lnTo>
                  <a:pt x="0" y="807897"/>
                </a:lnTo>
                <a:lnTo>
                  <a:pt x="1679524" y="804786"/>
                </a:lnTo>
                <a:lnTo>
                  <a:pt x="19498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 descr="A red and blue text with stars&#10;&#10;Description automatically generated">
            <a:extLst>
              <a:ext uri="{FF2B5EF4-FFF2-40B4-BE49-F238E27FC236}">
                <a16:creationId xmlns:a16="http://schemas.microsoft.com/office/drawing/2014/main" id="{FEFBF483-ADFB-7F32-4DAE-D21FE7472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5" y="247550"/>
            <a:ext cx="2521486" cy="828776"/>
          </a:xfrm>
          <a:prstGeom prst="rect">
            <a:avLst/>
          </a:prstGeom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id="{8B2BB292-3770-3D45-0BF3-229E1D75E4FF}"/>
              </a:ext>
            </a:extLst>
          </p:cNvPr>
          <p:cNvSpPr/>
          <p:nvPr/>
        </p:nvSpPr>
        <p:spPr>
          <a:xfrm>
            <a:off x="3196766" y="8"/>
            <a:ext cx="3615514" cy="1450393"/>
          </a:xfrm>
          <a:prstGeom prst="parallelogram">
            <a:avLst>
              <a:gd name="adj" fmla="val 32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green and black logo&#10;&#10;Description automatically generated">
            <a:extLst>
              <a:ext uri="{FF2B5EF4-FFF2-40B4-BE49-F238E27FC236}">
                <a16:creationId xmlns:a16="http://schemas.microsoft.com/office/drawing/2014/main" id="{C552FA3C-ECA6-BF23-3646-334208501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91" y="377975"/>
            <a:ext cx="2249464" cy="81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1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77E23-CABE-4C55-A6D3-1EF4C6C5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D7C0-7322-47E0-B8F6-ABA3FF5571EC}" type="slidenum">
              <a:rPr lang="en-NL" smtClean="0"/>
              <a:t>2</a:t>
            </a:fld>
            <a:endParaRPr lang="en-NL" dirty="0"/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C6186354-9026-32BC-6138-62925D55CBA2}"/>
              </a:ext>
            </a:extLst>
          </p:cNvPr>
          <p:cNvSpPr txBox="1">
            <a:spLocks/>
          </p:cNvSpPr>
          <p:nvPr/>
        </p:nvSpPr>
        <p:spPr>
          <a:xfrm>
            <a:off x="989571" y="1998572"/>
            <a:ext cx="4482762" cy="138755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spcBef>
                <a:spcPts val="620"/>
              </a:spcBef>
            </a:pPr>
            <a:r>
              <a:rPr lang="en-GB" sz="3200" dirty="0"/>
              <a:t>SESSION TITLE</a:t>
            </a:r>
          </a:p>
          <a:p>
            <a:pPr marL="12700" marR="5080">
              <a:spcBef>
                <a:spcPts val="620"/>
              </a:spcBef>
            </a:pPr>
            <a:r>
              <a:rPr lang="en-GB" sz="2400" dirty="0"/>
              <a:t>Please note this is a title slide, over two or three lines is possible</a:t>
            </a:r>
            <a:endParaRPr lang="en-GB" sz="3400" dirty="0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B032775A-9988-F6A9-A6C8-C409C8A26692}"/>
              </a:ext>
            </a:extLst>
          </p:cNvPr>
          <p:cNvSpPr/>
          <p:nvPr/>
        </p:nvSpPr>
        <p:spPr>
          <a:xfrm>
            <a:off x="660763" y="2097047"/>
            <a:ext cx="45719" cy="2597136"/>
          </a:xfrm>
          <a:custGeom>
            <a:avLst/>
            <a:gdLst/>
            <a:ahLst/>
            <a:cxnLst/>
            <a:rect l="l" t="t" r="r" b="b"/>
            <a:pathLst>
              <a:path h="2991485">
                <a:moveTo>
                  <a:pt x="0" y="0"/>
                </a:moveTo>
                <a:lnTo>
                  <a:pt x="0" y="2991408"/>
                </a:lnTo>
              </a:path>
            </a:pathLst>
          </a:custGeom>
          <a:ln w="633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FB0B2F08-E1EA-DCAE-C1B2-7DC095DEA341}"/>
              </a:ext>
            </a:extLst>
          </p:cNvPr>
          <p:cNvSpPr txBox="1">
            <a:spLocks/>
          </p:cNvSpPr>
          <p:nvPr/>
        </p:nvSpPr>
        <p:spPr>
          <a:xfrm>
            <a:off x="989571" y="4133742"/>
            <a:ext cx="4482762" cy="1941557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ct val="150000"/>
              </a:lnSpc>
              <a:spcBef>
                <a:spcPts val="620"/>
              </a:spcBef>
            </a:pPr>
            <a:r>
              <a:rPr lang="en-GB" sz="2400" b="0" spc="-11" dirty="0">
                <a:solidFill>
                  <a:srgbClr val="FFFFFF"/>
                </a:solidFill>
              </a:rPr>
              <a:t>September [Day]</a:t>
            </a:r>
            <a:r>
              <a:rPr lang="en-GB" sz="2400" b="0" spc="-5" dirty="0">
                <a:solidFill>
                  <a:srgbClr val="FFFFFF"/>
                </a:solidFill>
              </a:rPr>
              <a:t>,</a:t>
            </a:r>
            <a:r>
              <a:rPr lang="en-GB" sz="2400" b="0" spc="-60" dirty="0">
                <a:solidFill>
                  <a:srgbClr val="FFFFFF"/>
                </a:solidFill>
              </a:rPr>
              <a:t> </a:t>
            </a:r>
            <a:r>
              <a:rPr lang="en-GB" sz="2400" b="0" spc="-5" dirty="0">
                <a:solidFill>
                  <a:srgbClr val="FFFFFF"/>
                </a:solidFill>
              </a:rPr>
              <a:t>2024</a:t>
            </a:r>
            <a:endParaRPr lang="en-GB" sz="2400" b="0" dirty="0"/>
          </a:p>
          <a:p>
            <a:pPr marL="12700" marR="5080">
              <a:lnSpc>
                <a:spcPts val="4489"/>
              </a:lnSpc>
              <a:spcBef>
                <a:spcPts val="620"/>
              </a:spcBef>
            </a:pPr>
            <a:endParaRPr lang="en-GB" dirty="0"/>
          </a:p>
          <a:p>
            <a:pPr marL="12700" marR="5080">
              <a:lnSpc>
                <a:spcPts val="4489"/>
              </a:lnSpc>
              <a:spcBef>
                <a:spcPts val="620"/>
              </a:spcBef>
            </a:pPr>
            <a:endParaRPr lang="en-GB" kern="0" spc="5" dirty="0"/>
          </a:p>
        </p:txBody>
      </p:sp>
    </p:spTree>
    <p:extLst>
      <p:ext uri="{BB962C8B-B14F-4D97-AF65-F5344CB8AC3E}">
        <p14:creationId xmlns:p14="http://schemas.microsoft.com/office/powerpoint/2010/main" val="2666339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7CBF8-D46B-34D8-CFC1-D098FC451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05200" y="6356352"/>
            <a:ext cx="485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NL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1382322-67A6-0442-9516-60E1168A043D}" type="slidenum">
              <a:rPr lang="en-GB" smtClean="0"/>
              <a:pPr algn="r"/>
              <a:t>3</a:t>
            </a:fld>
            <a:endParaRPr lang="en-NL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AE4747DD-8028-DEC7-85D2-B3F9BF3516EF}"/>
              </a:ext>
            </a:extLst>
          </p:cNvPr>
          <p:cNvSpPr txBox="1">
            <a:spLocks/>
          </p:cNvSpPr>
          <p:nvPr/>
        </p:nvSpPr>
        <p:spPr>
          <a:xfrm>
            <a:off x="2185839" y="2455772"/>
            <a:ext cx="7820323" cy="151067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spcBef>
                <a:spcPts val="620"/>
              </a:spcBef>
            </a:pPr>
            <a:r>
              <a:rPr lang="en-GB" sz="3200" dirty="0"/>
              <a:t>PRESENTATION TITLE</a:t>
            </a:r>
          </a:p>
          <a:p>
            <a:pPr marL="12700" marR="5080">
              <a:spcBef>
                <a:spcPts val="620"/>
              </a:spcBef>
            </a:pPr>
            <a:r>
              <a:rPr lang="en-GB" sz="2800" dirty="0"/>
              <a:t>Please note this is a title slide, over two or three lines is possible</a:t>
            </a:r>
            <a:endParaRPr lang="en-GB" sz="1600" b="0" dirty="0"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2AE3E91D-4C54-5741-8BF2-32EC47F51801}"/>
              </a:ext>
            </a:extLst>
          </p:cNvPr>
          <p:cNvSpPr/>
          <p:nvPr/>
        </p:nvSpPr>
        <p:spPr>
          <a:xfrm flipH="1">
            <a:off x="1841890" y="2455772"/>
            <a:ext cx="45719" cy="3600899"/>
          </a:xfrm>
          <a:custGeom>
            <a:avLst/>
            <a:gdLst/>
            <a:ahLst/>
            <a:cxnLst/>
            <a:rect l="l" t="t" r="r" b="b"/>
            <a:pathLst>
              <a:path h="2991485">
                <a:moveTo>
                  <a:pt x="0" y="0"/>
                </a:moveTo>
                <a:lnTo>
                  <a:pt x="0" y="2991408"/>
                </a:lnTo>
              </a:path>
            </a:pathLst>
          </a:custGeom>
          <a:ln w="633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C12778E-6118-83AA-2A42-0A1B7FFAB59A}"/>
              </a:ext>
            </a:extLst>
          </p:cNvPr>
          <p:cNvSpPr txBox="1">
            <a:spLocks/>
          </p:cNvSpPr>
          <p:nvPr/>
        </p:nvSpPr>
        <p:spPr>
          <a:xfrm>
            <a:off x="2185838" y="4379376"/>
            <a:ext cx="7820323" cy="2926442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spcBef>
                <a:spcPts val="620"/>
              </a:spcBef>
            </a:pPr>
            <a:r>
              <a:rPr lang="en-GB" sz="1800" spc="-11" dirty="0">
                <a:solidFill>
                  <a:srgbClr val="FFFFFF"/>
                </a:solidFill>
              </a:rPr>
              <a:t>Name </a:t>
            </a:r>
            <a:br>
              <a:rPr lang="en-GB" sz="1800" b="0" spc="-11" dirty="0">
                <a:solidFill>
                  <a:srgbClr val="FFFFFF"/>
                </a:solidFill>
              </a:rPr>
            </a:br>
            <a:r>
              <a:rPr lang="en-GB" sz="1800" b="0" spc="-11" dirty="0">
                <a:solidFill>
                  <a:srgbClr val="FFFFFF"/>
                </a:solidFill>
              </a:rPr>
              <a:t>Affiliation</a:t>
            </a:r>
          </a:p>
          <a:p>
            <a:pPr marL="12700" marR="5080">
              <a:spcBef>
                <a:spcPts val="620"/>
              </a:spcBef>
            </a:pPr>
            <a:endParaRPr lang="en-GB" sz="1800" b="0" spc="-11" dirty="0">
              <a:solidFill>
                <a:srgbClr val="FFFFFF"/>
              </a:solidFill>
            </a:endParaRPr>
          </a:p>
          <a:p>
            <a:pPr marL="12700" marR="5080">
              <a:spcBef>
                <a:spcPts val="620"/>
              </a:spcBef>
            </a:pPr>
            <a:r>
              <a:rPr lang="en-GB" sz="1800" spc="-11" dirty="0">
                <a:solidFill>
                  <a:srgbClr val="FFFFFF"/>
                </a:solidFill>
              </a:rPr>
              <a:t>Date</a:t>
            </a:r>
            <a:br>
              <a:rPr lang="en-GB" sz="1800" b="0" spc="-11" dirty="0">
                <a:solidFill>
                  <a:srgbClr val="FFFFFF"/>
                </a:solidFill>
              </a:rPr>
            </a:br>
            <a:r>
              <a:rPr lang="en-GB" sz="1800" b="0" spc="-11" dirty="0">
                <a:solidFill>
                  <a:srgbClr val="FFFFFF"/>
                </a:solidFill>
              </a:rPr>
              <a:t>September [Day]</a:t>
            </a:r>
            <a:r>
              <a:rPr lang="en-GB" sz="1800" b="0" spc="-5" dirty="0">
                <a:solidFill>
                  <a:srgbClr val="FFFFFF"/>
                </a:solidFill>
              </a:rPr>
              <a:t>,</a:t>
            </a:r>
            <a:r>
              <a:rPr lang="en-GB" sz="1800" b="0" spc="-60" dirty="0">
                <a:solidFill>
                  <a:srgbClr val="FFFFFF"/>
                </a:solidFill>
              </a:rPr>
              <a:t> </a:t>
            </a:r>
            <a:r>
              <a:rPr lang="en-GB" sz="1800" b="0" spc="-5" dirty="0">
                <a:solidFill>
                  <a:srgbClr val="FFFFFF"/>
                </a:solidFill>
              </a:rPr>
              <a:t>2024</a:t>
            </a:r>
            <a:endParaRPr lang="en-GB" sz="1800" b="0" dirty="0"/>
          </a:p>
          <a:p>
            <a:pPr marL="12700" marR="5080">
              <a:lnSpc>
                <a:spcPts val="4489"/>
              </a:lnSpc>
              <a:spcBef>
                <a:spcPts val="620"/>
              </a:spcBef>
            </a:pPr>
            <a:endParaRPr lang="en-GB" dirty="0"/>
          </a:p>
          <a:p>
            <a:pPr marL="12700" marR="5080">
              <a:lnSpc>
                <a:spcPts val="4489"/>
              </a:lnSpc>
              <a:spcBef>
                <a:spcPts val="620"/>
              </a:spcBef>
            </a:pPr>
            <a:endParaRPr lang="en-GB" kern="0" spc="5" dirty="0"/>
          </a:p>
        </p:txBody>
      </p:sp>
    </p:spTree>
    <p:extLst>
      <p:ext uri="{BB962C8B-B14F-4D97-AF65-F5344CB8AC3E}">
        <p14:creationId xmlns:p14="http://schemas.microsoft.com/office/powerpoint/2010/main" val="321724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27F2A-2BAB-8F44-6A97-40A91285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AF68E-1C0B-BA91-0026-EF9C5B633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Company X (Advisory board)</a:t>
            </a:r>
          </a:p>
          <a:p>
            <a:r>
              <a:rPr lang="en-GB" dirty="0"/>
              <a:t>Company Y (Honoraria)</a:t>
            </a:r>
          </a:p>
        </p:txBody>
      </p:sp>
    </p:spTree>
    <p:extLst>
      <p:ext uri="{BB962C8B-B14F-4D97-AF65-F5344CB8AC3E}">
        <p14:creationId xmlns:p14="http://schemas.microsoft.com/office/powerpoint/2010/main" val="36538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5693-99A0-D9D3-A358-5865F108CA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BF021-0798-98B1-6CD6-0C8724E904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E8F70A-2FA4-5C1C-2C92-CF944E014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D7C0-7322-47E0-B8F6-ABA3FF5571EC}" type="slidenum">
              <a:rPr lang="en-NL" smtClean="0"/>
              <a:t>5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51051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092"/>
      </a:accent1>
      <a:accent2>
        <a:srgbClr val="E72D2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2">
              <a:lumMod val="9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8" ma:contentTypeDescription="Create a new document." ma:contentTypeScope="" ma:versionID="8839dcb3c11559851f690139195dad97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bc11f8bf0245d1e26e98a000b7d60225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A2DFCC-CB2C-45A5-93AF-0457BE64EE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f976f-f798-4b57-b2d0-1634e043936f"/>
    <ds:schemaRef ds:uri="f6b26cdf-43c8-4835-ad31-95a98fdd9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8360CF-3FB1-4D97-927B-472A354E07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1274</TotalTime>
  <Words>86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DIN</vt:lpstr>
      <vt:lpstr>DIN 2014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DISCLOSURES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Parker</dc:creator>
  <cp:lastModifiedBy>Vicky Cheng</cp:lastModifiedBy>
  <cp:revision>42</cp:revision>
  <dcterms:created xsi:type="dcterms:W3CDTF">2022-08-18T06:51:02Z</dcterms:created>
  <dcterms:modified xsi:type="dcterms:W3CDTF">2024-02-20T13:57:40Z</dcterms:modified>
</cp:coreProperties>
</file>