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3"/>
  </p:sldMasterIdLst>
  <p:notesMasterIdLst>
    <p:notesMasterId r:id="rId10"/>
  </p:notesMasterIdLst>
  <p:sldIdLst>
    <p:sldId id="257" r:id="rId4"/>
    <p:sldId id="261" r:id="rId5"/>
    <p:sldId id="263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95DA1C-65F0-6E83-21F1-DB06AFB5C497}" name="Sebastian Sirotin" initials="SS" userId="S::s.sirotin@ehaweb.org::805edc18-3427-4cec-83dd-8fc79c290813" providerId="AD"/>
  <p188:author id="{3198A55B-546B-2837-C3A5-3AAF77FF8AEA}" name="Ineke van der Beek" initials="IvdB" userId="S::i.vanderbeek@ehaweb.org::7848595d-23d1-406a-a6b4-23d8d73d494f" providerId="AD"/>
  <p188:author id="{AED54FA5-A08E-D245-EEAA-7ED023C9F051}" name="Minh Tran" initials="MT" userId="S::m.tran@ehaweb.org::23f5a297-79e5-4105-9c33-f055fb812585" providerId="AD"/>
  <p188:author id="{BB909EB9-3A9F-8324-395E-1EA7AD2CBBD4}" name="Helen Parker" initials="HP" userId="S::h.parker@ehaweb.org::bfbb3583-58b1-446f-b38b-715e581550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2"/>
    <a:srgbClr val="981FC9"/>
    <a:srgbClr val="FF40FF"/>
    <a:srgbClr val="F1817F"/>
    <a:srgbClr val="005092"/>
    <a:srgbClr val="005093"/>
    <a:srgbClr val="E82D2A"/>
    <a:srgbClr val="D9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192B-5E1E-4AD5-830E-F81BDEDE69B4}" v="1" dt="2024-03-19T12:32:27.626"/>
    <p1510:client id="{BAE804D1-8ACD-4BE9-8B71-FF22BAACFA76}" v="21" dt="2024-03-19T11:00:52.256"/>
    <p1510:client id="{C3AE7842-983F-42C0-99F6-B31B5A20D0D0}" v="22" dt="2024-03-19T11:20:11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6"/>
    <p:restoredTop sz="94674"/>
  </p:normalViewPr>
  <p:slideViewPr>
    <p:cSldViewPr snapToGrid="0">
      <p:cViewPr varScale="1">
        <p:scale>
          <a:sx n="78" d="100"/>
          <a:sy n="78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iu" userId="3fe38f02-c026-46c6-85e8-4061b38338a8" providerId="ADAL" clId="{08E12D0A-B685-42BC-8854-AEDD3D82887A}"/>
    <pc:docChg chg="addSld delSld">
      <pc:chgData name="Danny Liu" userId="3fe38f02-c026-46c6-85e8-4061b38338a8" providerId="ADAL" clId="{08E12D0A-B685-42BC-8854-AEDD3D82887A}" dt="2024-03-08T13:06:53.788" v="1" actId="47"/>
      <pc:docMkLst>
        <pc:docMk/>
      </pc:docMkLst>
      <pc:sldChg chg="new del">
        <pc:chgData name="Danny Liu" userId="3fe38f02-c026-46c6-85e8-4061b38338a8" providerId="ADAL" clId="{08E12D0A-B685-42BC-8854-AEDD3D82887A}" dt="2024-03-08T13:06:53.788" v="1" actId="47"/>
        <pc:sldMkLst>
          <pc:docMk/>
          <pc:sldMk cId="113348599" sldId="268"/>
        </pc:sldMkLst>
      </pc:sldChg>
    </pc:docChg>
  </pc:docChgLst>
  <pc:docChgLst>
    <pc:chgData name="Danny Liu" userId="3fe38f02-c026-46c6-85e8-4061b38338a8" providerId="ADAL" clId="{BAE804D1-8ACD-4BE9-8B71-FF22BAACFA76}"/>
    <pc:docChg chg="undo custSel modSld modMainMaster">
      <pc:chgData name="Danny Liu" userId="3fe38f02-c026-46c6-85e8-4061b38338a8" providerId="ADAL" clId="{BAE804D1-8ACD-4BE9-8B71-FF22BAACFA76}" dt="2024-03-19T11:00:52.256" v="176"/>
      <pc:docMkLst>
        <pc:docMk/>
      </pc:docMkLst>
      <pc:sldChg chg="addSp modSp mod">
        <pc:chgData name="Danny Liu" userId="3fe38f02-c026-46c6-85e8-4061b38338a8" providerId="ADAL" clId="{BAE804D1-8ACD-4BE9-8B71-FF22BAACFA76}" dt="2024-03-19T10:53:15.807" v="106" actId="20577"/>
        <pc:sldMkLst>
          <pc:docMk/>
          <pc:sldMk cId="1317821667" sldId="257"/>
        </pc:sldMkLst>
        <pc:spChg chg="add mod">
          <ac:chgData name="Danny Liu" userId="3fe38f02-c026-46c6-85e8-4061b38338a8" providerId="ADAL" clId="{BAE804D1-8ACD-4BE9-8B71-FF22BAACFA76}" dt="2024-03-19T10:34:23.147" v="78" actId="164"/>
          <ac:spMkLst>
            <pc:docMk/>
            <pc:sldMk cId="1317821667" sldId="257"/>
            <ac:spMk id="6" creationId="{986A634F-0F80-0240-A44F-AE96E54BAE92}"/>
          </ac:spMkLst>
        </pc:spChg>
        <pc:spChg chg="add mod">
          <ac:chgData name="Danny Liu" userId="3fe38f02-c026-46c6-85e8-4061b38338a8" providerId="ADAL" clId="{BAE804D1-8ACD-4BE9-8B71-FF22BAACFA76}" dt="2024-03-19T10:34:23.147" v="78" actId="164"/>
          <ac:spMkLst>
            <pc:docMk/>
            <pc:sldMk cId="1317821667" sldId="257"/>
            <ac:spMk id="8" creationId="{6A682E25-DE30-DE30-BF0C-91453C6F5D08}"/>
          </ac:spMkLst>
        </pc:spChg>
        <pc:spChg chg="mod">
          <ac:chgData name="Danny Liu" userId="3fe38f02-c026-46c6-85e8-4061b38338a8" providerId="ADAL" clId="{BAE804D1-8ACD-4BE9-8B71-FF22BAACFA76}" dt="2024-03-19T10:53:15.807" v="106" actId="20577"/>
          <ac:spMkLst>
            <pc:docMk/>
            <pc:sldMk cId="1317821667" sldId="257"/>
            <ac:spMk id="17" creationId="{D6C2169C-571D-426A-B098-737A9687CAF5}"/>
          </ac:spMkLst>
        </pc:spChg>
        <pc:spChg chg="mod">
          <ac:chgData name="Danny Liu" userId="3fe38f02-c026-46c6-85e8-4061b38338a8" providerId="ADAL" clId="{BAE804D1-8ACD-4BE9-8B71-FF22BAACFA76}" dt="2024-03-19T10:24:08.654" v="47" actId="20577"/>
          <ac:spMkLst>
            <pc:docMk/>
            <pc:sldMk cId="1317821667" sldId="257"/>
            <ac:spMk id="18" creationId="{32F060CA-B0AD-4841-A88F-5E9CEDD151E8}"/>
          </ac:spMkLst>
        </pc:spChg>
        <pc:grpChg chg="add mod">
          <ac:chgData name="Danny Liu" userId="3fe38f02-c026-46c6-85e8-4061b38338a8" providerId="ADAL" clId="{BAE804D1-8ACD-4BE9-8B71-FF22BAACFA76}" dt="2024-03-19T10:34:23.147" v="78" actId="164"/>
          <ac:grpSpMkLst>
            <pc:docMk/>
            <pc:sldMk cId="1317821667" sldId="257"/>
            <ac:grpSpMk id="9" creationId="{29CE1268-007A-2C5B-EBC7-8AE294B9382B}"/>
          </ac:grpSpMkLst>
        </pc:grpChg>
        <pc:picChg chg="add mod ord">
          <ac:chgData name="Danny Liu" userId="3fe38f02-c026-46c6-85e8-4061b38338a8" providerId="ADAL" clId="{BAE804D1-8ACD-4BE9-8B71-FF22BAACFA76}" dt="2024-03-19T10:34:23.147" v="78" actId="164"/>
          <ac:picMkLst>
            <pc:docMk/>
            <pc:sldMk cId="1317821667" sldId="257"/>
            <ac:picMk id="4" creationId="{2F453BAA-531B-DEC3-61EB-ECB5AAB02239}"/>
          </ac:picMkLst>
        </pc:picChg>
        <pc:picChg chg="mod">
          <ac:chgData name="Danny Liu" userId="3fe38f02-c026-46c6-85e8-4061b38338a8" providerId="ADAL" clId="{BAE804D1-8ACD-4BE9-8B71-FF22BAACFA76}" dt="2024-03-19T10:23:37.409" v="0" actId="14826"/>
          <ac:picMkLst>
            <pc:docMk/>
            <pc:sldMk cId="1317821667" sldId="257"/>
            <ac:picMk id="5" creationId="{036F1DBA-4440-7D16-4AF0-F4679CB67C48}"/>
          </ac:picMkLst>
        </pc:picChg>
      </pc:sldChg>
      <pc:sldMasterChg chg="modSldLayout">
        <pc:chgData name="Danny Liu" userId="3fe38f02-c026-46c6-85e8-4061b38338a8" providerId="ADAL" clId="{BAE804D1-8ACD-4BE9-8B71-FF22BAACFA76}" dt="2024-03-19T11:00:52.256" v="176"/>
        <pc:sldMasterMkLst>
          <pc:docMk/>
          <pc:sldMasterMk cId="1023248910" sldId="2147483679"/>
        </pc:sldMasterMkLst>
        <pc:sldLayoutChg chg="addSp modSp">
          <pc:chgData name="Danny Liu" userId="3fe38f02-c026-46c6-85e8-4061b38338a8" providerId="ADAL" clId="{BAE804D1-8ACD-4BE9-8B71-FF22BAACFA76}" dt="2024-03-19T10:52:21.436" v="92"/>
          <pc:sldLayoutMkLst>
            <pc:docMk/>
            <pc:sldMasterMk cId="1023248910" sldId="2147483679"/>
            <pc:sldLayoutMk cId="1782089530" sldId="2147483701"/>
          </pc:sldLayoutMkLst>
          <pc:spChg chg="mod">
            <ac:chgData name="Danny Liu" userId="3fe38f02-c026-46c6-85e8-4061b38338a8" providerId="ADAL" clId="{BAE804D1-8ACD-4BE9-8B71-FF22BAACFA76}" dt="2024-03-19T10:52:21.436" v="92"/>
            <ac:spMkLst>
              <pc:docMk/>
              <pc:sldMasterMk cId="1023248910" sldId="2147483679"/>
              <pc:sldLayoutMk cId="1782089530" sldId="2147483701"/>
              <ac:spMk id="4" creationId="{171CEA63-1BC1-B317-3771-293D750E3190}"/>
            </ac:spMkLst>
          </pc:spChg>
          <pc:spChg chg="mod">
            <ac:chgData name="Danny Liu" userId="3fe38f02-c026-46c6-85e8-4061b38338a8" providerId="ADAL" clId="{BAE804D1-8ACD-4BE9-8B71-FF22BAACFA76}" dt="2024-03-19T10:52:21.436" v="92"/>
            <ac:spMkLst>
              <pc:docMk/>
              <pc:sldMasterMk cId="1023248910" sldId="2147483679"/>
              <pc:sldLayoutMk cId="1782089530" sldId="2147483701"/>
              <ac:spMk id="5" creationId="{0475F0AC-D2E1-F611-CFBC-AE466BB90BB1}"/>
            </ac:spMkLst>
          </pc:spChg>
          <pc:grpChg chg="add mod">
            <ac:chgData name="Danny Liu" userId="3fe38f02-c026-46c6-85e8-4061b38338a8" providerId="ADAL" clId="{BAE804D1-8ACD-4BE9-8B71-FF22BAACFA76}" dt="2024-03-19T10:52:21.436" v="92"/>
            <ac:grpSpMkLst>
              <pc:docMk/>
              <pc:sldMasterMk cId="1023248910" sldId="2147483679"/>
              <pc:sldLayoutMk cId="1782089530" sldId="2147483701"/>
              <ac:grpSpMk id="3" creationId="{2D547C4F-51CE-47A9-76E7-723DFC801062}"/>
            </ac:grpSpMkLst>
          </pc:grpChg>
          <pc:picChg chg="mod">
            <ac:chgData name="Danny Liu" userId="3fe38f02-c026-46c6-85e8-4061b38338a8" providerId="ADAL" clId="{BAE804D1-8ACD-4BE9-8B71-FF22BAACFA76}" dt="2024-03-19T10:52:21.436" v="92"/>
            <ac:picMkLst>
              <pc:docMk/>
              <pc:sldMasterMk cId="1023248910" sldId="2147483679"/>
              <pc:sldLayoutMk cId="1782089530" sldId="2147483701"/>
              <ac:picMk id="6" creationId="{8A7FAA1F-8C31-5C45-3374-2390CD1187E7}"/>
            </ac:picMkLst>
          </pc:picChg>
          <pc:picChg chg="mod">
            <ac:chgData name="Danny Liu" userId="3fe38f02-c026-46c6-85e8-4061b38338a8" providerId="ADAL" clId="{BAE804D1-8ACD-4BE9-8B71-FF22BAACFA76}" dt="2024-03-19T10:50:58.171" v="89" actId="14826"/>
            <ac:picMkLst>
              <pc:docMk/>
              <pc:sldMasterMk cId="1023248910" sldId="2147483679"/>
              <pc:sldLayoutMk cId="1782089530" sldId="2147483701"/>
              <ac:picMk id="7" creationId="{6C64D83E-62C9-26C0-4C82-9396CEE14A52}"/>
            </ac:picMkLst>
          </pc:picChg>
        </pc:sldLayoutChg>
        <pc:sldLayoutChg chg="addSp modSp mod">
          <pc:chgData name="Danny Liu" userId="3fe38f02-c026-46c6-85e8-4061b38338a8" providerId="ADAL" clId="{BAE804D1-8ACD-4BE9-8B71-FF22BAACFA76}" dt="2024-03-19T11:00:13.238" v="165" actId="1076"/>
          <pc:sldLayoutMkLst>
            <pc:docMk/>
            <pc:sldMasterMk cId="1023248910" sldId="2147483679"/>
            <pc:sldLayoutMk cId="2724169743" sldId="2147483702"/>
          </pc:sldLayoutMkLst>
          <pc:spChg chg="mod">
            <ac:chgData name="Danny Liu" userId="3fe38f02-c026-46c6-85e8-4061b38338a8" providerId="ADAL" clId="{BAE804D1-8ACD-4BE9-8B71-FF22BAACFA76}" dt="2024-03-19T10:52:59.897" v="103" actId="1076"/>
            <ac:spMkLst>
              <pc:docMk/>
              <pc:sldMasterMk cId="1023248910" sldId="2147483679"/>
              <pc:sldLayoutMk cId="2724169743" sldId="2147483702"/>
              <ac:spMk id="6" creationId="{743A6E6B-025B-2F41-ACBB-F7B857D06AE6}"/>
            </ac:spMkLst>
          </pc:spChg>
          <pc:spChg chg="mod">
            <ac:chgData name="Danny Liu" userId="3fe38f02-c026-46c6-85e8-4061b38338a8" providerId="ADAL" clId="{BAE804D1-8ACD-4BE9-8B71-FF22BAACFA76}" dt="2024-03-19T10:52:25.964" v="93"/>
            <ac:spMkLst>
              <pc:docMk/>
              <pc:sldMasterMk cId="1023248910" sldId="2147483679"/>
              <pc:sldLayoutMk cId="2724169743" sldId="2147483702"/>
              <ac:spMk id="8" creationId="{6EB93C27-9FD7-F354-9F1D-EBEB5B7E05A5}"/>
            </ac:spMkLst>
          </pc:spChg>
          <pc:spChg chg="mod">
            <ac:chgData name="Danny Liu" userId="3fe38f02-c026-46c6-85e8-4061b38338a8" providerId="ADAL" clId="{BAE804D1-8ACD-4BE9-8B71-FF22BAACFA76}" dt="2024-03-19T10:52:25.964" v="93"/>
            <ac:spMkLst>
              <pc:docMk/>
              <pc:sldMasterMk cId="1023248910" sldId="2147483679"/>
              <pc:sldLayoutMk cId="2724169743" sldId="2147483702"/>
              <ac:spMk id="10" creationId="{B7BF976C-3E4B-C7DB-85A8-98D18F8BC5E5}"/>
            </ac:spMkLst>
          </pc:spChg>
          <pc:spChg chg="mod">
            <ac:chgData name="Danny Liu" userId="3fe38f02-c026-46c6-85e8-4061b38338a8" providerId="ADAL" clId="{BAE804D1-8ACD-4BE9-8B71-FF22BAACFA76}" dt="2024-03-19T10:52:42.131" v="101" actId="1076"/>
            <ac:spMkLst>
              <pc:docMk/>
              <pc:sldMasterMk cId="1023248910" sldId="2147483679"/>
              <pc:sldLayoutMk cId="2724169743" sldId="2147483702"/>
              <ac:spMk id="28" creationId="{7F88DD23-CB0B-8C45-B9C9-61AFE7AF14E5}"/>
            </ac:spMkLst>
          </pc:spChg>
          <pc:grpChg chg="add mod">
            <ac:chgData name="Danny Liu" userId="3fe38f02-c026-46c6-85e8-4061b38338a8" providerId="ADAL" clId="{BAE804D1-8ACD-4BE9-8B71-FF22BAACFA76}" dt="2024-03-19T11:00:13.238" v="165" actId="1076"/>
            <ac:grpSpMkLst>
              <pc:docMk/>
              <pc:sldMasterMk cId="1023248910" sldId="2147483679"/>
              <pc:sldLayoutMk cId="2724169743" sldId="2147483702"/>
              <ac:grpSpMk id="7" creationId="{384330E8-61A4-2FA3-A41D-1F840A0AC1EB}"/>
            </ac:grpSpMkLst>
          </pc:grpChg>
          <pc:picChg chg="mod">
            <ac:chgData name="Danny Liu" userId="3fe38f02-c026-46c6-85e8-4061b38338a8" providerId="ADAL" clId="{BAE804D1-8ACD-4BE9-8B71-FF22BAACFA76}" dt="2024-03-19T10:51:10.606" v="90" actId="14826"/>
            <ac:picMkLst>
              <pc:docMk/>
              <pc:sldMasterMk cId="1023248910" sldId="2147483679"/>
              <pc:sldLayoutMk cId="2724169743" sldId="2147483702"/>
              <ac:picMk id="4" creationId="{0A580BA8-54BD-5E97-B4F3-EAB450C8092B}"/>
            </ac:picMkLst>
          </pc:picChg>
          <pc:picChg chg="mod">
            <ac:chgData name="Danny Liu" userId="3fe38f02-c026-46c6-85e8-4061b38338a8" providerId="ADAL" clId="{BAE804D1-8ACD-4BE9-8B71-FF22BAACFA76}" dt="2024-03-19T10:52:25.964" v="93"/>
            <ac:picMkLst>
              <pc:docMk/>
              <pc:sldMasterMk cId="1023248910" sldId="2147483679"/>
              <pc:sldLayoutMk cId="2724169743" sldId="2147483702"/>
              <ac:picMk id="12" creationId="{86BD570A-A287-9723-48C9-05E29AFF62A8}"/>
            </ac:picMkLst>
          </pc:picChg>
        </pc:sldLayoutChg>
        <pc:sldLayoutChg chg="addSp delSp modSp mod">
          <pc:chgData name="Danny Liu" userId="3fe38f02-c026-46c6-85e8-4061b38338a8" providerId="ADAL" clId="{BAE804D1-8ACD-4BE9-8B71-FF22BAACFA76}" dt="2024-03-19T10:57:50.015" v="138" actId="1076"/>
          <pc:sldLayoutMkLst>
            <pc:docMk/>
            <pc:sldMasterMk cId="1023248910" sldId="2147483679"/>
            <pc:sldLayoutMk cId="1246208330" sldId="2147483703"/>
          </pc:sldLayoutMkLst>
          <pc:spChg chg="del mod topLvl">
            <ac:chgData name="Danny Liu" userId="3fe38f02-c026-46c6-85e8-4061b38338a8" providerId="ADAL" clId="{BAE804D1-8ACD-4BE9-8B71-FF22BAACFA76}" dt="2024-03-19T10:57:03.982" v="127" actId="478"/>
            <ac:spMkLst>
              <pc:docMk/>
              <pc:sldMasterMk cId="1023248910" sldId="2147483679"/>
              <pc:sldLayoutMk cId="1246208330" sldId="2147483703"/>
              <ac:spMk id="3" creationId="{F1C87B2B-DFCD-50AA-3F79-518A27C1C40F}"/>
            </ac:spMkLst>
          </pc:spChg>
          <pc:spChg chg="mod">
            <ac:chgData name="Danny Liu" userId="3fe38f02-c026-46c6-85e8-4061b38338a8" providerId="ADAL" clId="{BAE804D1-8ACD-4BE9-8B71-FF22BAACFA76}" dt="2024-03-19T10:53:48.864" v="113" actId="1076"/>
            <ac:spMkLst>
              <pc:docMk/>
              <pc:sldMasterMk cId="1023248910" sldId="2147483679"/>
              <pc:sldLayoutMk cId="1246208330" sldId="2147483703"/>
              <ac:spMk id="7" creationId="{B9494E4D-7908-35B4-FDE0-0AE4B2FE4C9F}"/>
            </ac:spMkLst>
          </pc:spChg>
          <pc:spChg chg="mod topLvl">
            <ac:chgData name="Danny Liu" userId="3fe38f02-c026-46c6-85e8-4061b38338a8" providerId="ADAL" clId="{BAE804D1-8ACD-4BE9-8B71-FF22BAACFA76}" dt="2024-03-19T10:57:33.120" v="136" actId="14100"/>
            <ac:spMkLst>
              <pc:docMk/>
              <pc:sldMasterMk cId="1023248910" sldId="2147483679"/>
              <pc:sldLayoutMk cId="1246208330" sldId="2147483703"/>
              <ac:spMk id="8" creationId="{353E477E-F0FB-0065-D801-B79FC34C6C89}"/>
            </ac:spMkLst>
          </pc:spChg>
          <pc:spChg chg="mod">
            <ac:chgData name="Danny Liu" userId="3fe38f02-c026-46c6-85e8-4061b38338a8" providerId="ADAL" clId="{BAE804D1-8ACD-4BE9-8B71-FF22BAACFA76}" dt="2024-03-19T10:53:44.835" v="112" actId="1076"/>
            <ac:spMkLst>
              <pc:docMk/>
              <pc:sldMasterMk cId="1023248910" sldId="2147483679"/>
              <pc:sldLayoutMk cId="1246208330" sldId="2147483703"/>
              <ac:spMk id="10" creationId="{3569AE30-B58B-0124-B57D-458BAEF33B08}"/>
            </ac:spMkLst>
          </pc:spChg>
          <pc:grpChg chg="add del mod">
            <ac:chgData name="Danny Liu" userId="3fe38f02-c026-46c6-85e8-4061b38338a8" providerId="ADAL" clId="{BAE804D1-8ACD-4BE9-8B71-FF22BAACFA76}" dt="2024-03-19T10:54:47.713" v="117" actId="165"/>
            <ac:grpSpMkLst>
              <pc:docMk/>
              <pc:sldMasterMk cId="1023248910" sldId="2147483679"/>
              <pc:sldLayoutMk cId="1246208330" sldId="2147483703"/>
              <ac:grpSpMk id="2" creationId="{C7BEC890-9573-F8DB-1A44-A5B1B971EC96}"/>
            </ac:grpSpMkLst>
          </pc:grpChg>
          <pc:picChg chg="del">
            <ac:chgData name="Danny Liu" userId="3fe38f02-c026-46c6-85e8-4061b38338a8" providerId="ADAL" clId="{BAE804D1-8ACD-4BE9-8B71-FF22BAACFA76}" dt="2024-03-19T10:53:51.962" v="115" actId="478"/>
            <ac:picMkLst>
              <pc:docMk/>
              <pc:sldMasterMk cId="1023248910" sldId="2147483679"/>
              <pc:sldLayoutMk cId="1246208330" sldId="2147483703"/>
              <ac:picMk id="6" creationId="{1F21C760-8933-0B4E-5407-61F5FB9291B0}"/>
            </ac:picMkLst>
          </pc:picChg>
          <pc:picChg chg="mod topLvl">
            <ac:chgData name="Danny Liu" userId="3fe38f02-c026-46c6-85e8-4061b38338a8" providerId="ADAL" clId="{BAE804D1-8ACD-4BE9-8B71-FF22BAACFA76}" dt="2024-03-19T10:57:50.015" v="138" actId="1076"/>
            <ac:picMkLst>
              <pc:docMk/>
              <pc:sldMasterMk cId="1023248910" sldId="2147483679"/>
              <pc:sldLayoutMk cId="1246208330" sldId="2147483703"/>
              <ac:picMk id="9" creationId="{F8457B30-B54B-C2E4-D2C0-AC599098393F}"/>
            </ac:picMkLst>
          </pc:picChg>
        </pc:sldLayoutChg>
        <pc:sldLayoutChg chg="addSp delSp modSp mod">
          <pc:chgData name="Danny Liu" userId="3fe38f02-c026-46c6-85e8-4061b38338a8" providerId="ADAL" clId="{BAE804D1-8ACD-4BE9-8B71-FF22BAACFA76}" dt="2024-03-19T10:58:33.829" v="143" actId="1076"/>
          <pc:sldLayoutMkLst>
            <pc:docMk/>
            <pc:sldMasterMk cId="1023248910" sldId="2147483679"/>
            <pc:sldLayoutMk cId="4076908357" sldId="2147483704"/>
          </pc:sldLayoutMkLst>
          <pc:spChg chg="add mod">
            <ac:chgData name="Danny Liu" userId="3fe38f02-c026-46c6-85e8-4061b38338a8" providerId="ADAL" clId="{BAE804D1-8ACD-4BE9-8B71-FF22BAACFA76}" dt="2024-03-19T10:58:26.331" v="140"/>
            <ac:spMkLst>
              <pc:docMk/>
              <pc:sldMasterMk cId="1023248910" sldId="2147483679"/>
              <pc:sldLayoutMk cId="4076908357" sldId="2147483704"/>
              <ac:spMk id="5" creationId="{433DDA56-4D0E-46EF-E293-650E21886ECF}"/>
            </ac:spMkLst>
          </pc:spChg>
          <pc:spChg chg="add del mod">
            <ac:chgData name="Danny Liu" userId="3fe38f02-c026-46c6-85e8-4061b38338a8" providerId="ADAL" clId="{BAE804D1-8ACD-4BE9-8B71-FF22BAACFA76}" dt="2024-03-19T10:58:30.825" v="142" actId="478"/>
            <ac:spMkLst>
              <pc:docMk/>
              <pc:sldMasterMk cId="1023248910" sldId="2147483679"/>
              <pc:sldLayoutMk cId="4076908357" sldId="2147483704"/>
              <ac:spMk id="9" creationId="{316A925D-F4FE-E0BE-1C2A-73291BF46E22}"/>
            </ac:spMkLst>
          </pc:spChg>
          <pc:picChg chg="mod">
            <ac:chgData name="Danny Liu" userId="3fe38f02-c026-46c6-85e8-4061b38338a8" providerId="ADAL" clId="{BAE804D1-8ACD-4BE9-8B71-FF22BAACFA76}" dt="2024-03-19T10:51:19.326" v="91" actId="14826"/>
            <ac:picMkLst>
              <pc:docMk/>
              <pc:sldMasterMk cId="1023248910" sldId="2147483679"/>
              <pc:sldLayoutMk cId="4076908357" sldId="2147483704"/>
              <ac:picMk id="7" creationId="{769975E7-698D-6C59-E44E-DB1DDA7529D4}"/>
            </ac:picMkLst>
          </pc:picChg>
          <pc:picChg chg="add mod">
            <ac:chgData name="Danny Liu" userId="3fe38f02-c026-46c6-85e8-4061b38338a8" providerId="ADAL" clId="{BAE804D1-8ACD-4BE9-8B71-FF22BAACFA76}" dt="2024-03-19T10:58:26.331" v="140"/>
            <ac:picMkLst>
              <pc:docMk/>
              <pc:sldMasterMk cId="1023248910" sldId="2147483679"/>
              <pc:sldLayoutMk cId="4076908357" sldId="2147483704"/>
              <ac:picMk id="8" creationId="{F310EB03-AEA1-D817-88C0-EB0C7E820202}"/>
            </ac:picMkLst>
          </pc:picChg>
          <pc:picChg chg="add mod">
            <ac:chgData name="Danny Liu" userId="3fe38f02-c026-46c6-85e8-4061b38338a8" providerId="ADAL" clId="{BAE804D1-8ACD-4BE9-8B71-FF22BAACFA76}" dt="2024-03-19T10:58:33.829" v="143" actId="1076"/>
            <ac:picMkLst>
              <pc:docMk/>
              <pc:sldMasterMk cId="1023248910" sldId="2147483679"/>
              <pc:sldLayoutMk cId="4076908357" sldId="2147483704"/>
              <ac:picMk id="11" creationId="{01AEFC5C-4861-F4BB-53E8-E2FCBEF000AD}"/>
            </ac:picMkLst>
          </pc:picChg>
        </pc:sldLayoutChg>
        <pc:sldLayoutChg chg="addSp delSp modSp mod">
          <pc:chgData name="Danny Liu" userId="3fe38f02-c026-46c6-85e8-4061b38338a8" providerId="ADAL" clId="{BAE804D1-8ACD-4BE9-8B71-FF22BAACFA76}" dt="2024-03-19T11:00:43.472" v="171" actId="1076"/>
          <pc:sldLayoutMkLst>
            <pc:docMk/>
            <pc:sldMasterMk cId="1023248910" sldId="2147483679"/>
            <pc:sldLayoutMk cId="881823975" sldId="2147483705"/>
          </pc:sldLayoutMkLst>
          <pc:spChg chg="add del mod">
            <ac:chgData name="Danny Liu" userId="3fe38f02-c026-46c6-85e8-4061b38338a8" providerId="ADAL" clId="{BAE804D1-8ACD-4BE9-8B71-FF22BAACFA76}" dt="2024-03-19T10:59:38.576" v="163" actId="478"/>
            <ac:spMkLst>
              <pc:docMk/>
              <pc:sldMasterMk cId="1023248910" sldId="2147483679"/>
              <pc:sldLayoutMk cId="881823975" sldId="2147483705"/>
              <ac:spMk id="4" creationId="{5C70B091-92E5-4E18-F7D9-0BC5AC2CB1F8}"/>
            </ac:spMkLst>
          </pc:spChg>
          <pc:picChg chg="del">
            <ac:chgData name="Danny Liu" userId="3fe38f02-c026-46c6-85e8-4061b38338a8" providerId="ADAL" clId="{BAE804D1-8ACD-4BE9-8B71-FF22BAACFA76}" dt="2024-03-19T10:59:34.883" v="161" actId="478"/>
            <ac:picMkLst>
              <pc:docMk/>
              <pc:sldMasterMk cId="1023248910" sldId="2147483679"/>
              <pc:sldLayoutMk cId="881823975" sldId="2147483705"/>
              <ac:picMk id="5" creationId="{9D30F462-31C6-0615-45A8-2E9FBA28362F}"/>
            </ac:picMkLst>
          </pc:picChg>
          <pc:picChg chg="add mod">
            <ac:chgData name="Danny Liu" userId="3fe38f02-c026-46c6-85e8-4061b38338a8" providerId="ADAL" clId="{BAE804D1-8ACD-4BE9-8B71-FF22BAACFA76}" dt="2024-03-19T11:00:43.472" v="171" actId="1076"/>
            <ac:picMkLst>
              <pc:docMk/>
              <pc:sldMasterMk cId="1023248910" sldId="2147483679"/>
              <pc:sldLayoutMk cId="881823975" sldId="2147483705"/>
              <ac:picMk id="7" creationId="{75FF7F1C-CA38-4D29-4F1C-099FABCFDD35}"/>
            </ac:picMkLst>
          </pc:picChg>
        </pc:sldLayoutChg>
        <pc:sldLayoutChg chg="addSp delSp modSp mod">
          <pc:chgData name="Danny Liu" userId="3fe38f02-c026-46c6-85e8-4061b38338a8" providerId="ADAL" clId="{BAE804D1-8ACD-4BE9-8B71-FF22BAACFA76}" dt="2024-03-19T11:00:45.963" v="172"/>
          <pc:sldLayoutMkLst>
            <pc:docMk/>
            <pc:sldMasterMk cId="1023248910" sldId="2147483679"/>
            <pc:sldLayoutMk cId="1332955795" sldId="2147483706"/>
          </pc:sldLayoutMkLst>
          <pc:picChg chg="add mod">
            <ac:chgData name="Danny Liu" userId="3fe38f02-c026-46c6-85e8-4061b38338a8" providerId="ADAL" clId="{BAE804D1-8ACD-4BE9-8B71-FF22BAACFA76}" dt="2024-03-19T11:00:45.963" v="172"/>
            <ac:picMkLst>
              <pc:docMk/>
              <pc:sldMasterMk cId="1023248910" sldId="2147483679"/>
              <pc:sldLayoutMk cId="1332955795" sldId="2147483706"/>
              <ac:picMk id="5" creationId="{CBBBD634-65C3-D506-3D70-1B5565B40E34}"/>
            </ac:picMkLst>
          </pc:picChg>
          <pc:picChg chg="del">
            <ac:chgData name="Danny Liu" userId="3fe38f02-c026-46c6-85e8-4061b38338a8" providerId="ADAL" clId="{BAE804D1-8ACD-4BE9-8B71-FF22BAACFA76}" dt="2024-03-19T11:00:35.015" v="170" actId="478"/>
            <ac:picMkLst>
              <pc:docMk/>
              <pc:sldMasterMk cId="1023248910" sldId="2147483679"/>
              <pc:sldLayoutMk cId="1332955795" sldId="2147483706"/>
              <ac:picMk id="7" creationId="{F7D13B5A-559F-0CF1-F65E-F21B8EF2A8BB}"/>
            </ac:picMkLst>
          </pc:picChg>
        </pc:sldLayoutChg>
        <pc:sldLayoutChg chg="addSp delSp modSp mod">
          <pc:chgData name="Danny Liu" userId="3fe38f02-c026-46c6-85e8-4061b38338a8" providerId="ADAL" clId="{BAE804D1-8ACD-4BE9-8B71-FF22BAACFA76}" dt="2024-03-19T11:00:48.257" v="174"/>
          <pc:sldLayoutMkLst>
            <pc:docMk/>
            <pc:sldMasterMk cId="1023248910" sldId="2147483679"/>
            <pc:sldLayoutMk cId="2302934541" sldId="2147483707"/>
          </pc:sldLayoutMkLst>
          <pc:spChg chg="add del mod">
            <ac:chgData name="Danny Liu" userId="3fe38f02-c026-46c6-85e8-4061b38338a8" providerId="ADAL" clId="{BAE804D1-8ACD-4BE9-8B71-FF22BAACFA76}" dt="2024-03-19T11:00:27.373" v="168" actId="478"/>
            <ac:spMkLst>
              <pc:docMk/>
              <pc:sldMasterMk cId="1023248910" sldId="2147483679"/>
              <pc:sldLayoutMk cId="2302934541" sldId="2147483707"/>
              <ac:spMk id="6" creationId="{09CD6584-5EEC-FF86-1044-518CEC8AE3D1}"/>
            </ac:spMkLst>
          </pc:spChg>
          <pc:picChg chg="del">
            <ac:chgData name="Danny Liu" userId="3fe38f02-c026-46c6-85e8-4061b38338a8" providerId="ADAL" clId="{BAE804D1-8ACD-4BE9-8B71-FF22BAACFA76}" dt="2024-03-19T11:00:24.640" v="166" actId="478"/>
            <ac:picMkLst>
              <pc:docMk/>
              <pc:sldMasterMk cId="1023248910" sldId="2147483679"/>
              <pc:sldLayoutMk cId="2302934541" sldId="2147483707"/>
              <ac:picMk id="3" creationId="{9DD85C7A-1C75-1C21-21C7-EAA20566D586}"/>
            </ac:picMkLst>
          </pc:picChg>
          <pc:picChg chg="add del mod">
            <ac:chgData name="Danny Liu" userId="3fe38f02-c026-46c6-85e8-4061b38338a8" providerId="ADAL" clId="{BAE804D1-8ACD-4BE9-8B71-FF22BAACFA76}" dt="2024-03-19T11:00:47.996" v="173" actId="478"/>
            <ac:picMkLst>
              <pc:docMk/>
              <pc:sldMasterMk cId="1023248910" sldId="2147483679"/>
              <pc:sldLayoutMk cId="2302934541" sldId="2147483707"/>
              <ac:picMk id="7" creationId="{C28714AB-F148-C042-52ED-03DD6244BF8A}"/>
            </ac:picMkLst>
          </pc:picChg>
          <pc:picChg chg="add mod">
            <ac:chgData name="Danny Liu" userId="3fe38f02-c026-46c6-85e8-4061b38338a8" providerId="ADAL" clId="{BAE804D1-8ACD-4BE9-8B71-FF22BAACFA76}" dt="2024-03-19T11:00:48.257" v="174"/>
            <ac:picMkLst>
              <pc:docMk/>
              <pc:sldMasterMk cId="1023248910" sldId="2147483679"/>
              <pc:sldLayoutMk cId="2302934541" sldId="2147483707"/>
              <ac:picMk id="9" creationId="{F42CD59A-889D-9076-90EE-EDF9E32EDA13}"/>
            </ac:picMkLst>
          </pc:picChg>
        </pc:sldLayoutChg>
        <pc:sldLayoutChg chg="addSp delSp modSp mod">
          <pc:chgData name="Danny Liu" userId="3fe38f02-c026-46c6-85e8-4061b38338a8" providerId="ADAL" clId="{BAE804D1-8ACD-4BE9-8B71-FF22BAACFA76}" dt="2024-03-19T11:00:52.256" v="176"/>
          <pc:sldLayoutMkLst>
            <pc:docMk/>
            <pc:sldMasterMk cId="1023248910" sldId="2147483679"/>
            <pc:sldLayoutMk cId="3814139341" sldId="2147483708"/>
          </pc:sldLayoutMkLst>
          <pc:spChg chg="add del mod">
            <ac:chgData name="Danny Liu" userId="3fe38f02-c026-46c6-85e8-4061b38338a8" providerId="ADAL" clId="{BAE804D1-8ACD-4BE9-8B71-FF22BAACFA76}" dt="2024-03-19T10:58:50.522" v="146" actId="478"/>
            <ac:spMkLst>
              <pc:docMk/>
              <pc:sldMasterMk cId="1023248910" sldId="2147483679"/>
              <pc:sldLayoutMk cId="3814139341" sldId="2147483708"/>
              <ac:spMk id="6" creationId="{17B2ABC2-B95F-C50B-8F4F-87D4A1BFECF8}"/>
            </ac:spMkLst>
          </pc:spChg>
          <pc:spChg chg="mod">
            <ac:chgData name="Danny Liu" userId="3fe38f02-c026-46c6-85e8-4061b38338a8" providerId="ADAL" clId="{BAE804D1-8ACD-4BE9-8B71-FF22BAACFA76}" dt="2024-03-19T10:59:19.804" v="159" actId="368"/>
            <ac:spMkLst>
              <pc:docMk/>
              <pc:sldMasterMk cId="1023248910" sldId="2147483679"/>
              <pc:sldLayoutMk cId="3814139341" sldId="2147483708"/>
              <ac:spMk id="7" creationId="{C0442630-FC83-0BEC-6CB8-87D544304B32}"/>
            </ac:spMkLst>
          </pc:spChg>
          <pc:spChg chg="mod">
            <ac:chgData name="Danny Liu" userId="3fe38f02-c026-46c6-85e8-4061b38338a8" providerId="ADAL" clId="{BAE804D1-8ACD-4BE9-8B71-FF22BAACFA76}" dt="2024-03-19T10:59:18.209" v="155" actId="1076"/>
            <ac:spMkLst>
              <pc:docMk/>
              <pc:sldMasterMk cId="1023248910" sldId="2147483679"/>
              <pc:sldLayoutMk cId="3814139341" sldId="2147483708"/>
              <ac:spMk id="8" creationId="{72154B89-F192-64A1-53CD-86063ABC84A5}"/>
            </ac:spMkLst>
          </pc:spChg>
          <pc:picChg chg="del">
            <ac:chgData name="Danny Liu" userId="3fe38f02-c026-46c6-85e8-4061b38338a8" providerId="ADAL" clId="{BAE804D1-8ACD-4BE9-8B71-FF22BAACFA76}" dt="2024-03-19T10:58:44.692" v="144" actId="478"/>
            <ac:picMkLst>
              <pc:docMk/>
              <pc:sldMasterMk cId="1023248910" sldId="2147483679"/>
              <pc:sldLayoutMk cId="3814139341" sldId="2147483708"/>
              <ac:picMk id="4" creationId="{A225EC9B-FF6D-B7AC-BD6B-CD0E196D9D9F}"/>
            </ac:picMkLst>
          </pc:picChg>
          <pc:picChg chg="add del mod">
            <ac:chgData name="Danny Liu" userId="3fe38f02-c026-46c6-85e8-4061b38338a8" providerId="ADAL" clId="{BAE804D1-8ACD-4BE9-8B71-FF22BAACFA76}" dt="2024-03-19T11:00:52.046" v="175" actId="478"/>
            <ac:picMkLst>
              <pc:docMk/>
              <pc:sldMasterMk cId="1023248910" sldId="2147483679"/>
              <pc:sldLayoutMk cId="3814139341" sldId="2147483708"/>
              <ac:picMk id="9" creationId="{85178E2A-9A16-85CF-741A-00302252F524}"/>
            </ac:picMkLst>
          </pc:picChg>
          <pc:picChg chg="add mod">
            <ac:chgData name="Danny Liu" userId="3fe38f02-c026-46c6-85e8-4061b38338a8" providerId="ADAL" clId="{BAE804D1-8ACD-4BE9-8B71-FF22BAACFA76}" dt="2024-03-19T11:00:52.256" v="176"/>
            <ac:picMkLst>
              <pc:docMk/>
              <pc:sldMasterMk cId="1023248910" sldId="2147483679"/>
              <pc:sldLayoutMk cId="3814139341" sldId="2147483708"/>
              <ac:picMk id="10" creationId="{1A2FE8FB-D0B5-63D3-5AAF-90DA6E8E067E}"/>
            </ac:picMkLst>
          </pc:picChg>
        </pc:sldLayoutChg>
      </pc:sldMasterChg>
    </pc:docChg>
  </pc:docChgLst>
  <pc:docChgLst>
    <pc:chgData name="Danny Liu" userId="3fe38f02-c026-46c6-85e8-4061b38338a8" providerId="ADAL" clId="{C3AE7842-983F-42C0-99F6-B31B5A20D0D0}"/>
    <pc:docChg chg="undo custSel modSld modMainMaster">
      <pc:chgData name="Danny Liu" userId="3fe38f02-c026-46c6-85e8-4061b38338a8" providerId="ADAL" clId="{C3AE7842-983F-42C0-99F6-B31B5A20D0D0}" dt="2024-03-19T11:24:00.711" v="96" actId="1076"/>
      <pc:docMkLst>
        <pc:docMk/>
      </pc:docMkLst>
      <pc:sldChg chg="addSp delSp modSp mod">
        <pc:chgData name="Danny Liu" userId="3fe38f02-c026-46c6-85e8-4061b38338a8" providerId="ADAL" clId="{C3AE7842-983F-42C0-99F6-B31B5A20D0D0}" dt="2024-03-19T11:14:07.943" v="26"/>
        <pc:sldMkLst>
          <pc:docMk/>
          <pc:sldMk cId="1317821667" sldId="257"/>
        </pc:sldMkLst>
        <pc:spChg chg="add mod">
          <ac:chgData name="Danny Liu" userId="3fe38f02-c026-46c6-85e8-4061b38338a8" providerId="ADAL" clId="{C3AE7842-983F-42C0-99F6-B31B5A20D0D0}" dt="2024-03-19T11:14:07.943" v="26"/>
          <ac:spMkLst>
            <pc:docMk/>
            <pc:sldMk cId="1317821667" sldId="257"/>
            <ac:spMk id="2" creationId="{327B245C-F4C2-F255-DC03-31B68CC39995}"/>
          </ac:spMkLst>
        </pc:spChg>
        <pc:spChg chg="add mod">
          <ac:chgData name="Danny Liu" userId="3fe38f02-c026-46c6-85e8-4061b38338a8" providerId="ADAL" clId="{C3AE7842-983F-42C0-99F6-B31B5A20D0D0}" dt="2024-03-19T11:14:07.943" v="26"/>
          <ac:spMkLst>
            <pc:docMk/>
            <pc:sldMk cId="1317821667" sldId="257"/>
            <ac:spMk id="10" creationId="{C1166360-0A52-C302-D335-566AD2ED8030}"/>
          </ac:spMkLst>
        </pc:spChg>
        <pc:spChg chg="add mod">
          <ac:chgData name="Danny Liu" userId="3fe38f02-c026-46c6-85e8-4061b38338a8" providerId="ADAL" clId="{C3AE7842-983F-42C0-99F6-B31B5A20D0D0}" dt="2024-03-19T11:14:07.943" v="26"/>
          <ac:spMkLst>
            <pc:docMk/>
            <pc:sldMk cId="1317821667" sldId="257"/>
            <ac:spMk id="11" creationId="{E805A3A0-A348-CF4C-E5A9-B043B03D2F23}"/>
          </ac:spMkLst>
        </pc:spChg>
        <pc:spChg chg="del mod">
          <ac:chgData name="Danny Liu" userId="3fe38f02-c026-46c6-85e8-4061b38338a8" providerId="ADAL" clId="{C3AE7842-983F-42C0-99F6-B31B5A20D0D0}" dt="2024-03-19T11:13:58.646" v="23" actId="478"/>
          <ac:spMkLst>
            <pc:docMk/>
            <pc:sldMk cId="1317821667" sldId="257"/>
            <ac:spMk id="16" creationId="{963F467E-D752-44ED-A925-244EFB1348E5}"/>
          </ac:spMkLst>
        </pc:spChg>
        <pc:spChg chg="del mod">
          <ac:chgData name="Danny Liu" userId="3fe38f02-c026-46c6-85e8-4061b38338a8" providerId="ADAL" clId="{C3AE7842-983F-42C0-99F6-B31B5A20D0D0}" dt="2024-03-19T11:13:58.646" v="23" actId="478"/>
          <ac:spMkLst>
            <pc:docMk/>
            <pc:sldMk cId="1317821667" sldId="257"/>
            <ac:spMk id="17" creationId="{D6C2169C-571D-426A-B098-737A9687CAF5}"/>
          </ac:spMkLst>
        </pc:spChg>
        <pc:spChg chg="del mod">
          <ac:chgData name="Danny Liu" userId="3fe38f02-c026-46c6-85e8-4061b38338a8" providerId="ADAL" clId="{C3AE7842-983F-42C0-99F6-B31B5A20D0D0}" dt="2024-03-19T11:14:00.245" v="25" actId="478"/>
          <ac:spMkLst>
            <pc:docMk/>
            <pc:sldMk cId="1317821667" sldId="257"/>
            <ac:spMk id="18" creationId="{32F060CA-B0AD-4841-A88F-5E9CEDD151E8}"/>
          </ac:spMkLst>
        </pc:spChg>
        <pc:grpChg chg="del">
          <ac:chgData name="Danny Liu" userId="3fe38f02-c026-46c6-85e8-4061b38338a8" providerId="ADAL" clId="{C3AE7842-983F-42C0-99F6-B31B5A20D0D0}" dt="2024-03-19T11:13:37.435" v="18" actId="478"/>
          <ac:grpSpMkLst>
            <pc:docMk/>
            <pc:sldMk cId="1317821667" sldId="257"/>
            <ac:grpSpMk id="9" creationId="{29CE1268-007A-2C5B-EBC7-8AE294B9382B}"/>
          </ac:grpSpMkLst>
        </pc:grpChg>
        <pc:picChg chg="mod">
          <ac:chgData name="Danny Liu" userId="3fe38f02-c026-46c6-85e8-4061b38338a8" providerId="ADAL" clId="{C3AE7842-983F-42C0-99F6-B31B5A20D0D0}" dt="2024-03-19T11:13:43.620" v="19" actId="14826"/>
          <ac:picMkLst>
            <pc:docMk/>
            <pc:sldMk cId="1317821667" sldId="257"/>
            <ac:picMk id="5" creationId="{036F1DBA-4440-7D16-4AF0-F4679CB67C48}"/>
          </ac:picMkLst>
        </pc:picChg>
      </pc:sldChg>
      <pc:sldMasterChg chg="modSldLayout">
        <pc:chgData name="Danny Liu" userId="3fe38f02-c026-46c6-85e8-4061b38338a8" providerId="ADAL" clId="{C3AE7842-983F-42C0-99F6-B31B5A20D0D0}" dt="2024-03-19T11:24:00.711" v="96" actId="1076"/>
        <pc:sldMasterMkLst>
          <pc:docMk/>
          <pc:sldMasterMk cId="1023248910" sldId="2147483679"/>
        </pc:sldMasterMkLst>
        <pc:sldLayoutChg chg="delSp modSp mod">
          <pc:chgData name="Danny Liu" userId="3fe38f02-c026-46c6-85e8-4061b38338a8" providerId="ADAL" clId="{C3AE7842-983F-42C0-99F6-B31B5A20D0D0}" dt="2024-03-19T11:12:02.538" v="1" actId="478"/>
          <pc:sldLayoutMkLst>
            <pc:docMk/>
            <pc:sldMasterMk cId="1023248910" sldId="2147483679"/>
            <pc:sldLayoutMk cId="1782089530" sldId="2147483701"/>
          </pc:sldLayoutMkLst>
          <pc:grpChg chg="del">
            <ac:chgData name="Danny Liu" userId="3fe38f02-c026-46c6-85e8-4061b38338a8" providerId="ADAL" clId="{C3AE7842-983F-42C0-99F6-B31B5A20D0D0}" dt="2024-03-19T11:12:02.538" v="1" actId="478"/>
            <ac:grpSpMkLst>
              <pc:docMk/>
              <pc:sldMasterMk cId="1023248910" sldId="2147483679"/>
              <pc:sldLayoutMk cId="1782089530" sldId="2147483701"/>
              <ac:grpSpMk id="3" creationId="{2D547C4F-51CE-47A9-76E7-723DFC801062}"/>
            </ac:grpSpMkLst>
          </pc:grpChg>
          <pc:picChg chg="mod">
            <ac:chgData name="Danny Liu" userId="3fe38f02-c026-46c6-85e8-4061b38338a8" providerId="ADAL" clId="{C3AE7842-983F-42C0-99F6-B31B5A20D0D0}" dt="2024-03-19T11:12:00.994" v="0" actId="14826"/>
            <ac:picMkLst>
              <pc:docMk/>
              <pc:sldMasterMk cId="1023248910" sldId="2147483679"/>
              <pc:sldLayoutMk cId="1782089530" sldId="2147483701"/>
              <ac:picMk id="7" creationId="{6C64D83E-62C9-26C0-4C82-9396CEE14A52}"/>
            </ac:picMkLst>
          </pc:picChg>
        </pc:sldLayoutChg>
        <pc:sldLayoutChg chg="delSp modSp mod">
          <pc:chgData name="Danny Liu" userId="3fe38f02-c026-46c6-85e8-4061b38338a8" providerId="ADAL" clId="{C3AE7842-983F-42C0-99F6-B31B5A20D0D0}" dt="2024-03-19T11:24:00.711" v="96" actId="1076"/>
          <pc:sldLayoutMkLst>
            <pc:docMk/>
            <pc:sldMasterMk cId="1023248910" sldId="2147483679"/>
            <pc:sldLayoutMk cId="2724169743" sldId="2147483702"/>
          </pc:sldLayoutMkLst>
          <pc:spChg chg="mod">
            <ac:chgData name="Danny Liu" userId="3fe38f02-c026-46c6-85e8-4061b38338a8" providerId="ADAL" clId="{C3AE7842-983F-42C0-99F6-B31B5A20D0D0}" dt="2024-03-19T11:24:00.711" v="96" actId="1076"/>
            <ac:spMkLst>
              <pc:docMk/>
              <pc:sldMasterMk cId="1023248910" sldId="2147483679"/>
              <pc:sldLayoutMk cId="2724169743" sldId="2147483702"/>
              <ac:spMk id="6" creationId="{743A6E6B-025B-2F41-ACBB-F7B857D06AE6}"/>
            </ac:spMkLst>
          </pc:spChg>
          <pc:grpChg chg="del">
            <ac:chgData name="Danny Liu" userId="3fe38f02-c026-46c6-85e8-4061b38338a8" providerId="ADAL" clId="{C3AE7842-983F-42C0-99F6-B31B5A20D0D0}" dt="2024-03-19T11:12:48.904" v="6" actId="478"/>
            <ac:grpSpMkLst>
              <pc:docMk/>
              <pc:sldMasterMk cId="1023248910" sldId="2147483679"/>
              <pc:sldLayoutMk cId="2724169743" sldId="2147483702"/>
              <ac:grpSpMk id="7" creationId="{384330E8-61A4-2FA3-A41D-1F840A0AC1EB}"/>
            </ac:grpSpMkLst>
          </pc:grpChg>
          <pc:picChg chg="mod">
            <ac:chgData name="Danny Liu" userId="3fe38f02-c026-46c6-85e8-4061b38338a8" providerId="ADAL" clId="{C3AE7842-983F-42C0-99F6-B31B5A20D0D0}" dt="2024-03-19T11:12:37.816" v="5" actId="1076"/>
            <ac:picMkLst>
              <pc:docMk/>
              <pc:sldMasterMk cId="1023248910" sldId="2147483679"/>
              <pc:sldLayoutMk cId="2724169743" sldId="2147483702"/>
              <ac:picMk id="4" creationId="{0A580BA8-54BD-5E97-B4F3-EAB450C8092B}"/>
            </ac:picMkLst>
          </pc:picChg>
        </pc:sldLayoutChg>
        <pc:sldLayoutChg chg="addSp delSp modSp mod">
          <pc:chgData name="Danny Liu" userId="3fe38f02-c026-46c6-85e8-4061b38338a8" providerId="ADAL" clId="{C3AE7842-983F-42C0-99F6-B31B5A20D0D0}" dt="2024-03-19T11:17:02.448" v="43" actId="14100"/>
          <pc:sldLayoutMkLst>
            <pc:docMk/>
            <pc:sldMasterMk cId="1023248910" sldId="2147483679"/>
            <pc:sldLayoutMk cId="1246208330" sldId="2147483703"/>
          </pc:sldLayoutMkLst>
          <pc:spChg chg="del">
            <ac:chgData name="Danny Liu" userId="3fe38f02-c026-46c6-85e8-4061b38338a8" providerId="ADAL" clId="{C3AE7842-983F-42C0-99F6-B31B5A20D0D0}" dt="2024-03-19T11:12:54.445" v="7" actId="478"/>
            <ac:spMkLst>
              <pc:docMk/>
              <pc:sldMasterMk cId="1023248910" sldId="2147483679"/>
              <pc:sldLayoutMk cId="1246208330" sldId="2147483703"/>
              <ac:spMk id="8" creationId="{353E477E-F0FB-0065-D801-B79FC34C6C89}"/>
            </ac:spMkLst>
          </pc:spChg>
          <pc:picChg chg="add mod modCrop">
            <ac:chgData name="Danny Liu" userId="3fe38f02-c026-46c6-85e8-4061b38338a8" providerId="ADAL" clId="{C3AE7842-983F-42C0-99F6-B31B5A20D0D0}" dt="2024-03-19T11:17:02.448" v="43" actId="14100"/>
            <ac:picMkLst>
              <pc:docMk/>
              <pc:sldMasterMk cId="1023248910" sldId="2147483679"/>
              <pc:sldLayoutMk cId="1246208330" sldId="2147483703"/>
              <ac:picMk id="2" creationId="{99A6868E-E57E-5468-61D0-943FFBA15199}"/>
            </ac:picMkLst>
          </pc:picChg>
          <pc:picChg chg="del">
            <ac:chgData name="Danny Liu" userId="3fe38f02-c026-46c6-85e8-4061b38338a8" providerId="ADAL" clId="{C3AE7842-983F-42C0-99F6-B31B5A20D0D0}" dt="2024-03-19T11:12:56.108" v="8" actId="478"/>
            <ac:picMkLst>
              <pc:docMk/>
              <pc:sldMasterMk cId="1023248910" sldId="2147483679"/>
              <pc:sldLayoutMk cId="1246208330" sldId="2147483703"/>
              <ac:picMk id="9" creationId="{F8457B30-B54B-C2E4-D2C0-AC599098393F}"/>
            </ac:picMkLst>
          </pc:picChg>
        </pc:sldLayoutChg>
        <pc:sldLayoutChg chg="delSp modSp mod">
          <pc:chgData name="Danny Liu" userId="3fe38f02-c026-46c6-85e8-4061b38338a8" providerId="ADAL" clId="{C3AE7842-983F-42C0-99F6-B31B5A20D0D0}" dt="2024-03-19T11:23:06.297" v="94" actId="1076"/>
          <pc:sldLayoutMkLst>
            <pc:docMk/>
            <pc:sldMasterMk cId="1023248910" sldId="2147483679"/>
            <pc:sldLayoutMk cId="4076908357" sldId="2147483704"/>
          </pc:sldLayoutMkLst>
          <pc:spChg chg="mod">
            <ac:chgData name="Danny Liu" userId="3fe38f02-c026-46c6-85e8-4061b38338a8" providerId="ADAL" clId="{C3AE7842-983F-42C0-99F6-B31B5A20D0D0}" dt="2024-03-19T11:23:06.297" v="94" actId="1076"/>
            <ac:spMkLst>
              <pc:docMk/>
              <pc:sldMasterMk cId="1023248910" sldId="2147483679"/>
              <pc:sldLayoutMk cId="4076908357" sldId="2147483704"/>
              <ac:spMk id="6" creationId="{DDD79578-70AB-EF4F-A384-B9E1B707A50F}"/>
            </ac:spMkLst>
          </pc:spChg>
          <pc:picChg chg="mod modCrop">
            <ac:chgData name="Danny Liu" userId="3fe38f02-c026-46c6-85e8-4061b38338a8" providerId="ADAL" clId="{C3AE7842-983F-42C0-99F6-B31B5A20D0D0}" dt="2024-03-19T11:13:15.700" v="12" actId="18131"/>
            <ac:picMkLst>
              <pc:docMk/>
              <pc:sldMasterMk cId="1023248910" sldId="2147483679"/>
              <pc:sldLayoutMk cId="4076908357" sldId="2147483704"/>
              <ac:picMk id="7" creationId="{769975E7-698D-6C59-E44E-DB1DDA7529D4}"/>
            </ac:picMkLst>
          </pc:picChg>
          <pc:picChg chg="del">
            <ac:chgData name="Danny Liu" userId="3fe38f02-c026-46c6-85e8-4061b38338a8" providerId="ADAL" clId="{C3AE7842-983F-42C0-99F6-B31B5A20D0D0}" dt="2024-03-19T11:13:24.193" v="14" actId="478"/>
            <ac:picMkLst>
              <pc:docMk/>
              <pc:sldMasterMk cId="1023248910" sldId="2147483679"/>
              <pc:sldLayoutMk cId="4076908357" sldId="2147483704"/>
              <ac:picMk id="11" creationId="{01AEFC5C-4861-F4BB-53E8-E2FCBEF000AD}"/>
            </ac:picMkLst>
          </pc:picChg>
        </pc:sldLayoutChg>
        <pc:sldLayoutChg chg="addSp delSp modSp mod">
          <pc:chgData name="Danny Liu" userId="3fe38f02-c026-46c6-85e8-4061b38338a8" providerId="ADAL" clId="{C3AE7842-983F-42C0-99F6-B31B5A20D0D0}" dt="2024-03-19T11:19:44.344" v="73" actId="164"/>
          <pc:sldLayoutMkLst>
            <pc:docMk/>
            <pc:sldMasterMk cId="1023248910" sldId="2147483679"/>
            <pc:sldLayoutMk cId="881823975" sldId="2147483705"/>
          </pc:sldLayoutMkLst>
          <pc:spChg chg="ord">
            <ac:chgData name="Danny Liu" userId="3fe38f02-c026-46c6-85e8-4061b38338a8" providerId="ADAL" clId="{C3AE7842-983F-42C0-99F6-B31B5A20D0D0}" dt="2024-03-19T11:18:49.892" v="59" actId="170"/>
            <ac:spMkLst>
              <pc:docMk/>
              <pc:sldMasterMk cId="1023248910" sldId="2147483679"/>
              <pc:sldLayoutMk cId="881823975" sldId="2147483705"/>
              <ac:spMk id="6" creationId="{2A18CBA9-1447-2946-C9BD-DA0CDD0281A7}"/>
            </ac:spMkLst>
          </pc:spChg>
          <pc:spChg chg="add mod">
            <ac:chgData name="Danny Liu" userId="3fe38f02-c026-46c6-85e8-4061b38338a8" providerId="ADAL" clId="{C3AE7842-983F-42C0-99F6-B31B5A20D0D0}" dt="2024-03-19T11:17:56.968" v="47"/>
            <ac:spMkLst>
              <pc:docMk/>
              <pc:sldMasterMk cId="1023248910" sldId="2147483679"/>
              <pc:sldLayoutMk cId="881823975" sldId="2147483705"/>
              <ac:spMk id="12" creationId="{BFDF74EB-2C16-AC45-5629-58C8D26F7AA4}"/>
            </ac:spMkLst>
          </pc:spChg>
          <pc:spChg chg="add mod ord">
            <ac:chgData name="Danny Liu" userId="3fe38f02-c026-46c6-85e8-4061b38338a8" providerId="ADAL" clId="{C3AE7842-983F-42C0-99F6-B31B5A20D0D0}" dt="2024-03-19T11:19:44.344" v="73" actId="164"/>
            <ac:spMkLst>
              <pc:docMk/>
              <pc:sldMasterMk cId="1023248910" sldId="2147483679"/>
              <pc:sldLayoutMk cId="881823975" sldId="2147483705"/>
              <ac:spMk id="14" creationId="{0C8DADAD-F5CF-5BFA-5A3E-8A155A8F4039}"/>
            </ac:spMkLst>
          </pc:spChg>
          <pc:grpChg chg="add mod">
            <ac:chgData name="Danny Liu" userId="3fe38f02-c026-46c6-85e8-4061b38338a8" providerId="ADAL" clId="{C3AE7842-983F-42C0-99F6-B31B5A20D0D0}" dt="2024-03-19T11:19:44.344" v="73" actId="164"/>
            <ac:grpSpMkLst>
              <pc:docMk/>
              <pc:sldMasterMk cId="1023248910" sldId="2147483679"/>
              <pc:sldLayoutMk cId="881823975" sldId="2147483705"/>
              <ac:grpSpMk id="15" creationId="{59F8E679-BEEC-0A67-F07B-09A6D982DC8F}"/>
            </ac:grpSpMkLst>
          </pc:grpChg>
          <pc:picChg chg="add mod">
            <ac:chgData name="Danny Liu" userId="3fe38f02-c026-46c6-85e8-4061b38338a8" providerId="ADAL" clId="{C3AE7842-983F-42C0-99F6-B31B5A20D0D0}" dt="2024-03-19T11:17:32.710" v="44"/>
            <ac:picMkLst>
              <pc:docMk/>
              <pc:sldMasterMk cId="1023248910" sldId="2147483679"/>
              <pc:sldLayoutMk cId="881823975" sldId="2147483705"/>
              <ac:picMk id="4" creationId="{EF3B7914-66EA-642A-62FA-1B1C01737833}"/>
            </ac:picMkLst>
          </pc:picChg>
          <pc:picChg chg="add del mod">
            <ac:chgData name="Danny Liu" userId="3fe38f02-c026-46c6-85e8-4061b38338a8" providerId="ADAL" clId="{C3AE7842-983F-42C0-99F6-B31B5A20D0D0}" dt="2024-03-19T11:17:49.003" v="46" actId="478"/>
            <ac:picMkLst>
              <pc:docMk/>
              <pc:sldMasterMk cId="1023248910" sldId="2147483679"/>
              <pc:sldLayoutMk cId="881823975" sldId="2147483705"/>
              <ac:picMk id="5" creationId="{AB0850B9-8428-BD27-A811-AC25429EF8E9}"/>
            </ac:picMkLst>
          </pc:picChg>
          <pc:picChg chg="del">
            <ac:chgData name="Danny Liu" userId="3fe38f02-c026-46c6-85e8-4061b38338a8" providerId="ADAL" clId="{C3AE7842-983F-42C0-99F6-B31B5A20D0D0}" dt="2024-03-19T11:13:22.445" v="13" actId="478"/>
            <ac:picMkLst>
              <pc:docMk/>
              <pc:sldMasterMk cId="1023248910" sldId="2147483679"/>
              <pc:sldLayoutMk cId="881823975" sldId="2147483705"/>
              <ac:picMk id="7" creationId="{75FF7F1C-CA38-4D29-4F1C-099FABCFDD35}"/>
            </ac:picMkLst>
          </pc:picChg>
          <pc:picChg chg="add mod">
            <ac:chgData name="Danny Liu" userId="3fe38f02-c026-46c6-85e8-4061b38338a8" providerId="ADAL" clId="{C3AE7842-983F-42C0-99F6-B31B5A20D0D0}" dt="2024-03-19T11:17:56.968" v="47"/>
            <ac:picMkLst>
              <pc:docMk/>
              <pc:sldMasterMk cId="1023248910" sldId="2147483679"/>
              <pc:sldLayoutMk cId="881823975" sldId="2147483705"/>
              <ac:picMk id="10" creationId="{6CCEA525-F605-BDE4-6E84-C3D9A36B004D}"/>
            </ac:picMkLst>
          </pc:picChg>
          <pc:picChg chg="add mod ord">
            <ac:chgData name="Danny Liu" userId="3fe38f02-c026-46c6-85e8-4061b38338a8" providerId="ADAL" clId="{C3AE7842-983F-42C0-99F6-B31B5A20D0D0}" dt="2024-03-19T11:19:44.344" v="73" actId="164"/>
            <ac:picMkLst>
              <pc:docMk/>
              <pc:sldMasterMk cId="1023248910" sldId="2147483679"/>
              <pc:sldLayoutMk cId="881823975" sldId="2147483705"/>
              <ac:picMk id="13" creationId="{388DFC91-AEE4-F7E8-89CA-9414CD666A23}"/>
            </ac:picMkLst>
          </pc:picChg>
        </pc:sldLayoutChg>
        <pc:sldLayoutChg chg="addSp delSp modSp mod">
          <pc:chgData name="Danny Liu" userId="3fe38f02-c026-46c6-85e8-4061b38338a8" providerId="ADAL" clId="{C3AE7842-983F-42C0-99F6-B31B5A20D0D0}" dt="2024-03-19T11:19:54.516" v="76" actId="167"/>
          <pc:sldLayoutMkLst>
            <pc:docMk/>
            <pc:sldMasterMk cId="1023248910" sldId="2147483679"/>
            <pc:sldLayoutMk cId="1332955795" sldId="2147483706"/>
          </pc:sldLayoutMkLst>
          <pc:spChg chg="add mod ord">
            <ac:chgData name="Danny Liu" userId="3fe38f02-c026-46c6-85e8-4061b38338a8" providerId="ADAL" clId="{C3AE7842-983F-42C0-99F6-B31B5A20D0D0}" dt="2024-03-19T11:19:30.990" v="72" actId="1076"/>
            <ac:spMkLst>
              <pc:docMk/>
              <pc:sldMasterMk cId="1023248910" sldId="2147483679"/>
              <pc:sldLayoutMk cId="1332955795" sldId="2147483706"/>
              <ac:spMk id="7" creationId="{902A0688-4DC7-A3E1-FA35-FA078A0CC10E}"/>
            </ac:spMkLst>
          </pc:spChg>
          <pc:spChg chg="del mod">
            <ac:chgData name="Danny Liu" userId="3fe38f02-c026-46c6-85e8-4061b38338a8" providerId="ADAL" clId="{C3AE7842-983F-42C0-99F6-B31B5A20D0D0}" dt="2024-03-19T11:19:50.121" v="74" actId="478"/>
            <ac:spMkLst>
              <pc:docMk/>
              <pc:sldMasterMk cId="1023248910" sldId="2147483679"/>
              <pc:sldLayoutMk cId="1332955795" sldId="2147483706"/>
              <ac:spMk id="8" creationId="{867C8DA9-CCC2-1EFA-AAB5-D62113BEE3C8}"/>
            </ac:spMkLst>
          </pc:spChg>
          <pc:spChg chg="mod">
            <ac:chgData name="Danny Liu" userId="3fe38f02-c026-46c6-85e8-4061b38338a8" providerId="ADAL" clId="{C3AE7842-983F-42C0-99F6-B31B5A20D0D0}" dt="2024-03-19T11:19:50.484" v="75"/>
            <ac:spMkLst>
              <pc:docMk/>
              <pc:sldMasterMk cId="1023248910" sldId="2147483679"/>
              <pc:sldLayoutMk cId="1332955795" sldId="2147483706"/>
              <ac:spMk id="13" creationId="{E0C56487-2E20-EA00-5E4C-B48B1E75F460}"/>
            </ac:spMkLst>
          </pc:spChg>
          <pc:grpChg chg="add mod ord">
            <ac:chgData name="Danny Liu" userId="3fe38f02-c026-46c6-85e8-4061b38338a8" providerId="ADAL" clId="{C3AE7842-983F-42C0-99F6-B31B5A20D0D0}" dt="2024-03-19T11:19:54.516" v="76" actId="167"/>
            <ac:grpSpMkLst>
              <pc:docMk/>
              <pc:sldMasterMk cId="1023248910" sldId="2147483679"/>
              <pc:sldLayoutMk cId="1332955795" sldId="2147483706"/>
              <ac:grpSpMk id="9" creationId="{E8B5C71A-86BE-68F7-2A1C-71B67C821A42}"/>
            </ac:grpSpMkLst>
          </pc:grpChg>
          <pc:picChg chg="del">
            <ac:chgData name="Danny Liu" userId="3fe38f02-c026-46c6-85e8-4061b38338a8" providerId="ADAL" clId="{C3AE7842-983F-42C0-99F6-B31B5A20D0D0}" dt="2024-03-19T11:13:28.803" v="15" actId="478"/>
            <ac:picMkLst>
              <pc:docMk/>
              <pc:sldMasterMk cId="1023248910" sldId="2147483679"/>
              <pc:sldLayoutMk cId="1332955795" sldId="2147483706"/>
              <ac:picMk id="5" creationId="{CBBBD634-65C3-D506-3D70-1B5565B40E34}"/>
            </ac:picMkLst>
          </pc:picChg>
          <pc:picChg chg="add del mod ord">
            <ac:chgData name="Danny Liu" userId="3fe38f02-c026-46c6-85e8-4061b38338a8" providerId="ADAL" clId="{C3AE7842-983F-42C0-99F6-B31B5A20D0D0}" dt="2024-03-19T11:19:50.121" v="74" actId="478"/>
            <ac:picMkLst>
              <pc:docMk/>
              <pc:sldMasterMk cId="1023248910" sldId="2147483679"/>
              <pc:sldLayoutMk cId="1332955795" sldId="2147483706"/>
              <ac:picMk id="6" creationId="{5FCCD466-C891-6CC3-9AD5-D8C29E8D1901}"/>
            </ac:picMkLst>
          </pc:picChg>
          <pc:picChg chg="mod">
            <ac:chgData name="Danny Liu" userId="3fe38f02-c026-46c6-85e8-4061b38338a8" providerId="ADAL" clId="{C3AE7842-983F-42C0-99F6-B31B5A20D0D0}" dt="2024-03-19T11:19:50.484" v="75"/>
            <ac:picMkLst>
              <pc:docMk/>
              <pc:sldMasterMk cId="1023248910" sldId="2147483679"/>
              <pc:sldLayoutMk cId="1332955795" sldId="2147483706"/>
              <ac:picMk id="12" creationId="{F6551F15-4010-1CCD-289F-8D436E24A973}"/>
            </ac:picMkLst>
          </pc:picChg>
        </pc:sldLayoutChg>
        <pc:sldLayoutChg chg="addSp delSp modSp mod">
          <pc:chgData name="Danny Liu" userId="3fe38f02-c026-46c6-85e8-4061b38338a8" providerId="ADAL" clId="{C3AE7842-983F-42C0-99F6-B31B5A20D0D0}" dt="2024-03-19T11:20:08.624" v="78" actId="167"/>
          <pc:sldLayoutMkLst>
            <pc:docMk/>
            <pc:sldMasterMk cId="1023248910" sldId="2147483679"/>
            <pc:sldLayoutMk cId="2302934541" sldId="2147483707"/>
          </pc:sldLayoutMkLst>
          <pc:spChg chg="mod">
            <ac:chgData name="Danny Liu" userId="3fe38f02-c026-46c6-85e8-4061b38338a8" providerId="ADAL" clId="{C3AE7842-983F-42C0-99F6-B31B5A20D0D0}" dt="2024-03-19T11:20:05.487" v="77"/>
            <ac:spMkLst>
              <pc:docMk/>
              <pc:sldMasterMk cId="1023248910" sldId="2147483679"/>
              <pc:sldLayoutMk cId="2302934541" sldId="2147483707"/>
              <ac:spMk id="7" creationId="{E15FD6AB-AEB9-20B3-C556-7A589B834548}"/>
            </ac:spMkLst>
          </pc:spChg>
          <pc:grpChg chg="add mod ord">
            <ac:chgData name="Danny Liu" userId="3fe38f02-c026-46c6-85e8-4061b38338a8" providerId="ADAL" clId="{C3AE7842-983F-42C0-99F6-B31B5A20D0D0}" dt="2024-03-19T11:20:08.624" v="78" actId="167"/>
            <ac:grpSpMkLst>
              <pc:docMk/>
              <pc:sldMasterMk cId="1023248910" sldId="2147483679"/>
              <pc:sldLayoutMk cId="2302934541" sldId="2147483707"/>
              <ac:grpSpMk id="3" creationId="{8A988A6B-B8EC-97B1-F00E-C1AE5EE76E6B}"/>
            </ac:grpSpMkLst>
          </pc:grpChg>
          <pc:picChg chg="mod">
            <ac:chgData name="Danny Liu" userId="3fe38f02-c026-46c6-85e8-4061b38338a8" providerId="ADAL" clId="{C3AE7842-983F-42C0-99F6-B31B5A20D0D0}" dt="2024-03-19T11:20:05.487" v="77"/>
            <ac:picMkLst>
              <pc:docMk/>
              <pc:sldMasterMk cId="1023248910" sldId="2147483679"/>
              <pc:sldLayoutMk cId="2302934541" sldId="2147483707"/>
              <ac:picMk id="6" creationId="{CF1955E1-575C-965D-181E-8806A5C9E493}"/>
            </ac:picMkLst>
          </pc:picChg>
          <pc:picChg chg="del">
            <ac:chgData name="Danny Liu" userId="3fe38f02-c026-46c6-85e8-4061b38338a8" providerId="ADAL" clId="{C3AE7842-983F-42C0-99F6-B31B5A20D0D0}" dt="2024-03-19T11:13:30.384" v="16" actId="478"/>
            <ac:picMkLst>
              <pc:docMk/>
              <pc:sldMasterMk cId="1023248910" sldId="2147483679"/>
              <pc:sldLayoutMk cId="2302934541" sldId="2147483707"/>
              <ac:picMk id="9" creationId="{F42CD59A-889D-9076-90EE-EDF9E32EDA13}"/>
            </ac:picMkLst>
          </pc:picChg>
        </pc:sldLayoutChg>
        <pc:sldLayoutChg chg="addSp delSp modSp mod">
          <pc:chgData name="Danny Liu" userId="3fe38f02-c026-46c6-85e8-4061b38338a8" providerId="ADAL" clId="{C3AE7842-983F-42C0-99F6-B31B5A20D0D0}" dt="2024-03-19T11:21:44.787" v="90" actId="1076"/>
          <pc:sldLayoutMkLst>
            <pc:docMk/>
            <pc:sldMasterMk cId="1023248910" sldId="2147483679"/>
            <pc:sldLayoutMk cId="3814139341" sldId="2147483708"/>
          </pc:sldLayoutMkLst>
          <pc:spChg chg="mod">
            <ac:chgData name="Danny Liu" userId="3fe38f02-c026-46c6-85e8-4061b38338a8" providerId="ADAL" clId="{C3AE7842-983F-42C0-99F6-B31B5A20D0D0}" dt="2024-03-19T11:21:44.787" v="90" actId="1076"/>
            <ac:spMkLst>
              <pc:docMk/>
              <pc:sldMasterMk cId="1023248910" sldId="2147483679"/>
              <pc:sldLayoutMk cId="3814139341" sldId="2147483708"/>
              <ac:spMk id="8" creationId="{72154B89-F192-64A1-53CD-86063ABC84A5}"/>
            </ac:spMkLst>
          </pc:spChg>
          <pc:spChg chg="mod">
            <ac:chgData name="Danny Liu" userId="3fe38f02-c026-46c6-85e8-4061b38338a8" providerId="ADAL" clId="{C3AE7842-983F-42C0-99F6-B31B5A20D0D0}" dt="2024-03-19T11:20:11.330" v="79"/>
            <ac:spMkLst>
              <pc:docMk/>
              <pc:sldMasterMk cId="1023248910" sldId="2147483679"/>
              <pc:sldLayoutMk cId="3814139341" sldId="2147483708"/>
              <ac:spMk id="9" creationId="{F57E099E-1E02-D00A-6262-17392A0B1EBA}"/>
            </ac:spMkLst>
          </pc:spChg>
          <pc:grpChg chg="add mod ord">
            <ac:chgData name="Danny Liu" userId="3fe38f02-c026-46c6-85e8-4061b38338a8" providerId="ADAL" clId="{C3AE7842-983F-42C0-99F6-B31B5A20D0D0}" dt="2024-03-19T11:20:13.089" v="80" actId="167"/>
            <ac:grpSpMkLst>
              <pc:docMk/>
              <pc:sldMasterMk cId="1023248910" sldId="2147483679"/>
              <pc:sldLayoutMk cId="3814139341" sldId="2147483708"/>
              <ac:grpSpMk id="4" creationId="{D807DEA9-4FDF-6C3D-DB92-BF4EED0256C4}"/>
            </ac:grpSpMkLst>
          </pc:grpChg>
          <pc:picChg chg="mod">
            <ac:chgData name="Danny Liu" userId="3fe38f02-c026-46c6-85e8-4061b38338a8" providerId="ADAL" clId="{C3AE7842-983F-42C0-99F6-B31B5A20D0D0}" dt="2024-03-19T11:20:11.330" v="79"/>
            <ac:picMkLst>
              <pc:docMk/>
              <pc:sldMasterMk cId="1023248910" sldId="2147483679"/>
              <pc:sldLayoutMk cId="3814139341" sldId="2147483708"/>
              <ac:picMk id="6" creationId="{5E7424AF-B98C-A35D-DDD8-9D08513A6E44}"/>
            </ac:picMkLst>
          </pc:picChg>
          <pc:picChg chg="del">
            <ac:chgData name="Danny Liu" userId="3fe38f02-c026-46c6-85e8-4061b38338a8" providerId="ADAL" clId="{C3AE7842-983F-42C0-99F6-B31B5A20D0D0}" dt="2024-03-19T11:13:31.804" v="17" actId="478"/>
            <ac:picMkLst>
              <pc:docMk/>
              <pc:sldMasterMk cId="1023248910" sldId="2147483679"/>
              <pc:sldLayoutMk cId="3814139341" sldId="2147483708"/>
              <ac:picMk id="10" creationId="{1A2FE8FB-D0B5-63D3-5AAF-90DA6E8E067E}"/>
            </ac:picMkLst>
          </pc:picChg>
        </pc:sldLayoutChg>
      </pc:sldMasterChg>
    </pc:docChg>
  </pc:docChgLst>
  <pc:docChgLst>
    <pc:chgData name="Danny Liu" userId="3fe38f02-c026-46c6-85e8-4061b38338a8" providerId="ADAL" clId="{67CEA69B-7BE0-44E6-A0F7-9C9DE197B66F}"/>
    <pc:docChg chg="undo custSel addSld delSld modSld modMainMaster">
      <pc:chgData name="Danny Liu" userId="3fe38f02-c026-46c6-85e8-4061b38338a8" providerId="ADAL" clId="{67CEA69B-7BE0-44E6-A0F7-9C9DE197B66F}" dt="2023-11-29T13:29:21.281" v="288" actId="732"/>
      <pc:docMkLst>
        <pc:docMk/>
      </pc:docMkLst>
      <pc:sldChg chg="del">
        <pc:chgData name="Danny Liu" userId="3fe38f02-c026-46c6-85e8-4061b38338a8" providerId="ADAL" clId="{67CEA69B-7BE0-44E6-A0F7-9C9DE197B66F}" dt="2023-11-28T16:13:22.881" v="224" actId="47"/>
        <pc:sldMkLst>
          <pc:docMk/>
          <pc:sldMk cId="1365112724" sldId="256"/>
        </pc:sldMkLst>
      </pc:sldChg>
      <pc:sldChg chg="modSp mod">
        <pc:chgData name="Danny Liu" userId="3fe38f02-c026-46c6-85e8-4061b38338a8" providerId="ADAL" clId="{67CEA69B-7BE0-44E6-A0F7-9C9DE197B66F}" dt="2023-11-29T13:22:21.106" v="252" actId="732"/>
        <pc:sldMkLst>
          <pc:docMk/>
          <pc:sldMk cId="1317821667" sldId="257"/>
        </pc:sldMkLst>
        <pc:spChg chg="mod">
          <ac:chgData name="Danny Liu" userId="3fe38f02-c026-46c6-85e8-4061b38338a8" providerId="ADAL" clId="{67CEA69B-7BE0-44E6-A0F7-9C9DE197B66F}" dt="2023-11-28T16:03:50.676" v="101" actId="1076"/>
          <ac:spMkLst>
            <pc:docMk/>
            <pc:sldMk cId="1317821667" sldId="257"/>
            <ac:spMk id="16" creationId="{963F467E-D752-44ED-A925-244EFB1348E5}"/>
          </ac:spMkLst>
        </pc:spChg>
        <pc:spChg chg="mod">
          <ac:chgData name="Danny Liu" userId="3fe38f02-c026-46c6-85e8-4061b38338a8" providerId="ADAL" clId="{67CEA69B-7BE0-44E6-A0F7-9C9DE197B66F}" dt="2023-11-28T16:03:50.676" v="101" actId="1076"/>
          <ac:spMkLst>
            <pc:docMk/>
            <pc:sldMk cId="1317821667" sldId="257"/>
            <ac:spMk id="17" creationId="{D6C2169C-571D-426A-B098-737A9687CAF5}"/>
          </ac:spMkLst>
        </pc:spChg>
        <pc:spChg chg="mod">
          <ac:chgData name="Danny Liu" userId="3fe38f02-c026-46c6-85e8-4061b38338a8" providerId="ADAL" clId="{67CEA69B-7BE0-44E6-A0F7-9C9DE197B66F}" dt="2023-11-28T16:03:50.676" v="101" actId="1076"/>
          <ac:spMkLst>
            <pc:docMk/>
            <pc:sldMk cId="1317821667" sldId="257"/>
            <ac:spMk id="18" creationId="{32F060CA-B0AD-4841-A88F-5E9CEDD151E8}"/>
          </ac:spMkLst>
        </pc:spChg>
        <pc:picChg chg="mod modCrop">
          <ac:chgData name="Danny Liu" userId="3fe38f02-c026-46c6-85e8-4061b38338a8" providerId="ADAL" clId="{67CEA69B-7BE0-44E6-A0F7-9C9DE197B66F}" dt="2023-11-29T13:22:21.106" v="252" actId="732"/>
          <ac:picMkLst>
            <pc:docMk/>
            <pc:sldMk cId="1317821667" sldId="257"/>
            <ac:picMk id="5" creationId="{036F1DBA-4440-7D16-4AF0-F4679CB67C48}"/>
          </ac:picMkLst>
        </pc:picChg>
      </pc:sldChg>
      <pc:sldChg chg="modSp del mod">
        <pc:chgData name="Danny Liu" userId="3fe38f02-c026-46c6-85e8-4061b38338a8" providerId="ADAL" clId="{67CEA69B-7BE0-44E6-A0F7-9C9DE197B66F}" dt="2023-11-28T16:13:24.205" v="225" actId="47"/>
        <pc:sldMkLst>
          <pc:docMk/>
          <pc:sldMk cId="167249466" sldId="258"/>
        </pc:sldMkLst>
        <pc:spChg chg="mod">
          <ac:chgData name="Danny Liu" userId="3fe38f02-c026-46c6-85e8-4061b38338a8" providerId="ADAL" clId="{67CEA69B-7BE0-44E6-A0F7-9C9DE197B66F}" dt="2023-11-28T16:08:14.908" v="223" actId="20577"/>
          <ac:spMkLst>
            <pc:docMk/>
            <pc:sldMk cId="167249466" sldId="258"/>
            <ac:spMk id="17" creationId="{D6C2169C-571D-426A-B098-737A9687CAF5}"/>
          </ac:spMkLst>
        </pc:spChg>
        <pc:spChg chg="mod">
          <ac:chgData name="Danny Liu" userId="3fe38f02-c026-46c6-85e8-4061b38338a8" providerId="ADAL" clId="{67CEA69B-7BE0-44E6-A0F7-9C9DE197B66F}" dt="2023-11-28T16:04:42.020" v="217" actId="20577"/>
          <ac:spMkLst>
            <pc:docMk/>
            <pc:sldMk cId="167249466" sldId="258"/>
            <ac:spMk id="18" creationId="{32F060CA-B0AD-4841-A88F-5E9CEDD151E8}"/>
          </ac:spMkLst>
        </pc:spChg>
        <pc:picChg chg="mod">
          <ac:chgData name="Danny Liu" userId="3fe38f02-c026-46c6-85e8-4061b38338a8" providerId="ADAL" clId="{67CEA69B-7BE0-44E6-A0F7-9C9DE197B66F}" dt="2023-11-28T16:04:06.252" v="102" actId="14826"/>
          <ac:picMkLst>
            <pc:docMk/>
            <pc:sldMk cId="167249466" sldId="258"/>
            <ac:picMk id="4" creationId="{DE932D9A-23E3-CCF9-5A72-884AABCFDBE3}"/>
          </ac:picMkLst>
        </pc:picChg>
      </pc:sldChg>
      <pc:sldChg chg="new del">
        <pc:chgData name="Danny Liu" userId="3fe38f02-c026-46c6-85e8-4061b38338a8" providerId="ADAL" clId="{67CEA69B-7BE0-44E6-A0F7-9C9DE197B66F}" dt="2023-11-29T13:23:30.519" v="260" actId="47"/>
        <pc:sldMkLst>
          <pc:docMk/>
          <pc:sldMk cId="1914003207" sldId="258"/>
        </pc:sldMkLst>
      </pc:sldChg>
      <pc:sldChg chg="new del">
        <pc:chgData name="Danny Liu" userId="3fe38f02-c026-46c6-85e8-4061b38338a8" providerId="ADAL" clId="{67CEA69B-7BE0-44E6-A0F7-9C9DE197B66F}" dt="2023-11-29T13:28:59.948" v="285" actId="47"/>
        <pc:sldMkLst>
          <pc:docMk/>
          <pc:sldMk cId="2177593463" sldId="258"/>
        </pc:sldMkLst>
      </pc:sldChg>
      <pc:sldChg chg="new del">
        <pc:chgData name="Danny Liu" userId="3fe38f02-c026-46c6-85e8-4061b38338a8" providerId="ADAL" clId="{67CEA69B-7BE0-44E6-A0F7-9C9DE197B66F}" dt="2023-11-29T13:25:20.302" v="266" actId="47"/>
        <pc:sldMkLst>
          <pc:docMk/>
          <pc:sldMk cId="2580673649" sldId="258"/>
        </pc:sldMkLst>
      </pc:sldChg>
      <pc:sldChg chg="new del">
        <pc:chgData name="Danny Liu" userId="3fe38f02-c026-46c6-85e8-4061b38338a8" providerId="ADAL" clId="{67CEA69B-7BE0-44E6-A0F7-9C9DE197B66F}" dt="2023-11-29T13:21:24.426" v="248" actId="47"/>
        <pc:sldMkLst>
          <pc:docMk/>
          <pc:sldMk cId="3354176095" sldId="258"/>
        </pc:sldMkLst>
      </pc:sldChg>
      <pc:sldMasterChg chg="addSp delSp mod modSldLayout">
        <pc:chgData name="Danny Liu" userId="3fe38f02-c026-46c6-85e8-4061b38338a8" providerId="ADAL" clId="{67CEA69B-7BE0-44E6-A0F7-9C9DE197B66F}" dt="2023-11-29T13:29:21.281" v="288" actId="732"/>
        <pc:sldMasterMkLst>
          <pc:docMk/>
          <pc:sldMasterMk cId="1023248910" sldId="2147483679"/>
        </pc:sldMasterMkLst>
        <pc:spChg chg="add del">
          <ac:chgData name="Danny Liu" userId="3fe38f02-c026-46c6-85e8-4061b38338a8" providerId="ADAL" clId="{67CEA69B-7BE0-44E6-A0F7-9C9DE197B66F}" dt="2023-11-29T12:27:52.855" v="240" actId="478"/>
          <ac:spMkLst>
            <pc:docMk/>
            <pc:sldMasterMk cId="1023248910" sldId="2147483679"/>
            <ac:spMk id="6" creationId="{43F7F106-58B6-279E-D9E8-C839A779B826}"/>
          </ac:spMkLst>
        </pc:spChg>
        <pc:picChg chg="del">
          <ac:chgData name="Danny Liu" userId="3fe38f02-c026-46c6-85e8-4061b38338a8" providerId="ADAL" clId="{67CEA69B-7BE0-44E6-A0F7-9C9DE197B66F}" dt="2023-11-29T12:27:54.103" v="241" actId="478"/>
          <ac:picMkLst>
            <pc:docMk/>
            <pc:sldMasterMk cId="1023248910" sldId="2147483679"/>
            <ac:picMk id="9" creationId="{B1F3A9C4-FB71-E0D1-5198-35372CD0B7D8}"/>
          </ac:picMkLst>
        </pc:picChg>
        <pc:sldLayoutChg chg="addSp delSp modSp mod">
          <pc:chgData name="Danny Liu" userId="3fe38f02-c026-46c6-85e8-4061b38338a8" providerId="ADAL" clId="{67CEA69B-7BE0-44E6-A0F7-9C9DE197B66F}" dt="2023-11-29T13:23:02.853" v="258" actId="167"/>
          <pc:sldLayoutMkLst>
            <pc:docMk/>
            <pc:sldMasterMk cId="1023248910" sldId="2147483679"/>
            <pc:sldLayoutMk cId="886666187" sldId="2147483661"/>
          </pc:sldLayoutMkLst>
          <pc:spChg chg="add mod">
            <ac:chgData name="Danny Liu" userId="3fe38f02-c026-46c6-85e8-4061b38338a8" providerId="ADAL" clId="{67CEA69B-7BE0-44E6-A0F7-9C9DE197B66F}" dt="2023-11-29T12:26:04.900" v="228"/>
            <ac:spMkLst>
              <pc:docMk/>
              <pc:sldMasterMk cId="1023248910" sldId="2147483679"/>
              <pc:sldLayoutMk cId="886666187" sldId="2147483661"/>
              <ac:spMk id="2" creationId="{F8813365-C542-DDEE-0990-C3966CC78DE0}"/>
            </ac:spMkLst>
          </pc:spChg>
          <pc:spChg chg="del">
            <ac:chgData name="Danny Liu" userId="3fe38f02-c026-46c6-85e8-4061b38338a8" providerId="ADAL" clId="{67CEA69B-7BE0-44E6-A0F7-9C9DE197B66F}" dt="2023-11-29T12:26:04.419" v="227" actId="478"/>
            <ac:spMkLst>
              <pc:docMk/>
              <pc:sldMasterMk cId="1023248910" sldId="2147483679"/>
              <pc:sldLayoutMk cId="886666187" sldId="2147483661"/>
              <ac:spMk id="3" creationId="{90DF85D8-327F-347E-13A6-D625F7601136}"/>
            </ac:spMkLst>
          </pc:spChg>
          <pc:picChg chg="del">
            <ac:chgData name="Danny Liu" userId="3fe38f02-c026-46c6-85e8-4061b38338a8" providerId="ADAL" clId="{67CEA69B-7BE0-44E6-A0F7-9C9DE197B66F}" dt="2023-11-29T12:25:49.832" v="226" actId="478"/>
            <ac:picMkLst>
              <pc:docMk/>
              <pc:sldMasterMk cId="1023248910" sldId="2147483679"/>
              <pc:sldLayoutMk cId="886666187" sldId="2147483661"/>
              <ac:picMk id="7" creationId="{AB40F5DD-3F00-03B7-9F0A-9E5F75A0E186}"/>
            </ac:picMkLst>
          </pc:picChg>
          <pc:picChg chg="del">
            <ac:chgData name="Danny Liu" userId="3fe38f02-c026-46c6-85e8-4061b38338a8" providerId="ADAL" clId="{67CEA69B-7BE0-44E6-A0F7-9C9DE197B66F}" dt="2023-11-29T12:26:04.419" v="227" actId="478"/>
            <ac:picMkLst>
              <pc:docMk/>
              <pc:sldMasterMk cId="1023248910" sldId="2147483679"/>
              <pc:sldLayoutMk cId="886666187" sldId="2147483661"/>
              <ac:picMk id="8" creationId="{6468A13C-902F-1BDD-50BC-F0FBDF08AB1E}"/>
            </ac:picMkLst>
          </pc:picChg>
          <pc:picChg chg="del mod modCrop">
            <ac:chgData name="Danny Liu" userId="3fe38f02-c026-46c6-85e8-4061b38338a8" providerId="ADAL" clId="{67CEA69B-7BE0-44E6-A0F7-9C9DE197B66F}" dt="2023-11-29T13:22:58.267" v="256" actId="478"/>
            <ac:picMkLst>
              <pc:docMk/>
              <pc:sldMasterMk cId="1023248910" sldId="2147483679"/>
              <pc:sldLayoutMk cId="886666187" sldId="2147483661"/>
              <ac:picMk id="9" creationId="{173EC2E4-EB3F-392C-451D-29D74224861F}"/>
            </ac:picMkLst>
          </pc:picChg>
          <pc:picChg chg="add mod">
            <ac:chgData name="Danny Liu" userId="3fe38f02-c026-46c6-85e8-4061b38338a8" providerId="ADAL" clId="{67CEA69B-7BE0-44E6-A0F7-9C9DE197B66F}" dt="2023-11-29T12:26:04.900" v="228"/>
            <ac:picMkLst>
              <pc:docMk/>
              <pc:sldMasterMk cId="1023248910" sldId="2147483679"/>
              <pc:sldLayoutMk cId="886666187" sldId="2147483661"/>
              <ac:picMk id="10" creationId="{CD5805F2-943F-0FDC-76EA-67F71BA96391}"/>
            </ac:picMkLst>
          </pc:picChg>
          <pc:picChg chg="add mod ord">
            <ac:chgData name="Danny Liu" userId="3fe38f02-c026-46c6-85e8-4061b38338a8" providerId="ADAL" clId="{67CEA69B-7BE0-44E6-A0F7-9C9DE197B66F}" dt="2023-11-29T13:23:02.853" v="258" actId="167"/>
            <ac:picMkLst>
              <pc:docMk/>
              <pc:sldMasterMk cId="1023248910" sldId="2147483679"/>
              <pc:sldLayoutMk cId="886666187" sldId="2147483661"/>
              <ac:picMk id="12" creationId="{298B099B-5119-4664-B5BD-3BF4E4146AA6}"/>
            </ac:picMkLst>
          </pc:picChg>
        </pc:sldLayoutChg>
        <pc:sldLayoutChg chg="addSp delSp modSp mod">
          <pc:chgData name="Danny Liu" userId="3fe38f02-c026-46c6-85e8-4061b38338a8" providerId="ADAL" clId="{67CEA69B-7BE0-44E6-A0F7-9C9DE197B66F}" dt="2023-11-29T12:27:42.283" v="238"/>
          <pc:sldLayoutMkLst>
            <pc:docMk/>
            <pc:sldMasterMk cId="1023248910" sldId="2147483679"/>
            <pc:sldLayoutMk cId="1499186119" sldId="2147483697"/>
          </pc:sldLayoutMkLst>
          <pc:spChg chg="del">
            <ac:chgData name="Danny Liu" userId="3fe38f02-c026-46c6-85e8-4061b38338a8" providerId="ADAL" clId="{67CEA69B-7BE0-44E6-A0F7-9C9DE197B66F}" dt="2023-11-29T12:27:41.505" v="237" actId="478"/>
            <ac:spMkLst>
              <pc:docMk/>
              <pc:sldMasterMk cId="1023248910" sldId="2147483679"/>
              <pc:sldLayoutMk cId="1499186119" sldId="2147483697"/>
              <ac:spMk id="2" creationId="{D162E1E4-1F61-36C4-D964-CC7E6BACEE7B}"/>
            </ac:spMkLst>
          </pc:spChg>
          <pc:spChg chg="add mod">
            <ac:chgData name="Danny Liu" userId="3fe38f02-c026-46c6-85e8-4061b38338a8" providerId="ADAL" clId="{67CEA69B-7BE0-44E6-A0F7-9C9DE197B66F}" dt="2023-11-29T12:27:42.283" v="238"/>
            <ac:spMkLst>
              <pc:docMk/>
              <pc:sldMasterMk cId="1023248910" sldId="2147483679"/>
              <pc:sldLayoutMk cId="1499186119" sldId="2147483697"/>
              <ac:spMk id="4" creationId="{B6ACE833-2251-0ED2-5FC6-125801D950E5}"/>
            </ac:spMkLst>
          </pc:spChg>
          <pc:picChg chg="add mod">
            <ac:chgData name="Danny Liu" userId="3fe38f02-c026-46c6-85e8-4061b38338a8" providerId="ADAL" clId="{67CEA69B-7BE0-44E6-A0F7-9C9DE197B66F}" dt="2023-11-29T12:27:42.283" v="238"/>
            <ac:picMkLst>
              <pc:docMk/>
              <pc:sldMasterMk cId="1023248910" sldId="2147483679"/>
              <pc:sldLayoutMk cId="1499186119" sldId="2147483697"/>
              <ac:picMk id="5" creationId="{A360CCDA-3A16-B032-DED9-9BE081385324}"/>
            </ac:picMkLst>
          </pc:picChg>
          <pc:picChg chg="del">
            <ac:chgData name="Danny Liu" userId="3fe38f02-c026-46c6-85e8-4061b38338a8" providerId="ADAL" clId="{67CEA69B-7BE0-44E6-A0F7-9C9DE197B66F}" dt="2023-11-29T12:27:37.383" v="235" actId="478"/>
            <ac:picMkLst>
              <pc:docMk/>
              <pc:sldMasterMk cId="1023248910" sldId="2147483679"/>
              <pc:sldLayoutMk cId="1499186119" sldId="2147483697"/>
              <ac:picMk id="7" creationId="{D52BA214-4664-2A41-B617-CF19A73C8835}"/>
            </ac:picMkLst>
          </pc:picChg>
          <pc:picChg chg="del">
            <ac:chgData name="Danny Liu" userId="3fe38f02-c026-46c6-85e8-4061b38338a8" providerId="ADAL" clId="{67CEA69B-7BE0-44E6-A0F7-9C9DE197B66F}" dt="2023-11-29T12:27:41.183" v="236" actId="478"/>
            <ac:picMkLst>
              <pc:docMk/>
              <pc:sldMasterMk cId="1023248910" sldId="2147483679"/>
              <pc:sldLayoutMk cId="1499186119" sldId="2147483697"/>
              <ac:picMk id="8" creationId="{B72D58FD-FDB0-A860-23EE-E1E80DC9CCEF}"/>
            </ac:picMkLst>
          </pc:picChg>
        </pc:sldLayoutChg>
        <pc:sldLayoutChg chg="modSp mod">
          <pc:chgData name="Danny Liu" userId="3fe38f02-c026-46c6-85e8-4061b38338a8" providerId="ADAL" clId="{67CEA69B-7BE0-44E6-A0F7-9C9DE197B66F}" dt="2023-11-29T13:25:07.340" v="264" actId="732"/>
          <pc:sldLayoutMkLst>
            <pc:docMk/>
            <pc:sldMasterMk cId="1023248910" sldId="2147483679"/>
            <pc:sldLayoutMk cId="2001400996" sldId="2147483699"/>
          </pc:sldLayoutMkLst>
          <pc:picChg chg="mod modCrop">
            <ac:chgData name="Danny Liu" userId="3fe38f02-c026-46c6-85e8-4061b38338a8" providerId="ADAL" clId="{67CEA69B-7BE0-44E6-A0F7-9C9DE197B66F}" dt="2023-11-29T13:25:07.340" v="264" actId="732"/>
            <ac:picMkLst>
              <pc:docMk/>
              <pc:sldMasterMk cId="1023248910" sldId="2147483679"/>
              <pc:sldLayoutMk cId="2001400996" sldId="2147483699"/>
              <ac:picMk id="27" creationId="{21D2F49F-4586-F24C-87BF-3A5E114CBBF2}"/>
            </ac:picMkLst>
          </pc:picChg>
        </pc:sldLayoutChg>
        <pc:sldLayoutChg chg="addSp delSp modSp mod">
          <pc:chgData name="Danny Liu" userId="3fe38f02-c026-46c6-85e8-4061b38338a8" providerId="ADAL" clId="{67CEA69B-7BE0-44E6-A0F7-9C9DE197B66F}" dt="2023-11-29T13:29:21.281" v="288" actId="732"/>
          <pc:sldLayoutMkLst>
            <pc:docMk/>
            <pc:sldMasterMk cId="1023248910" sldId="2147483679"/>
            <pc:sldLayoutMk cId="3326220207" sldId="2147483700"/>
          </pc:sldLayoutMkLst>
          <pc:picChg chg="mod modCrop">
            <ac:chgData name="Danny Liu" userId="3fe38f02-c026-46c6-85e8-4061b38338a8" providerId="ADAL" clId="{67CEA69B-7BE0-44E6-A0F7-9C9DE197B66F}" dt="2023-11-29T13:29:21.281" v="288" actId="732"/>
            <ac:picMkLst>
              <pc:docMk/>
              <pc:sldMasterMk cId="1023248910" sldId="2147483679"/>
              <pc:sldLayoutMk cId="3326220207" sldId="2147483700"/>
              <ac:picMk id="11" creationId="{E79FE103-EF78-6A4B-849F-55DD109E7191}"/>
            </ac:picMkLst>
          </pc:picChg>
          <pc:picChg chg="add del mod">
            <ac:chgData name="Danny Liu" userId="3fe38f02-c026-46c6-85e8-4061b38338a8" providerId="ADAL" clId="{67CEA69B-7BE0-44E6-A0F7-9C9DE197B66F}" dt="2023-11-29T13:28:39.715" v="275" actId="1076"/>
            <ac:picMkLst>
              <pc:docMk/>
              <pc:sldMasterMk cId="1023248910" sldId="2147483679"/>
              <pc:sldLayoutMk cId="3326220207" sldId="2147483700"/>
              <ac:picMk id="12" creationId="{708987FF-561B-0941-8A32-0180782F0456}"/>
            </ac:picMkLst>
          </pc:picChg>
        </pc:sldLayoutChg>
      </pc:sldMasterChg>
    </pc:docChg>
  </pc:docChgLst>
  <pc:docChgLst>
    <pc:chgData name="Danny Liu" userId="3fe38f02-c026-46c6-85e8-4061b38338a8" providerId="ADAL" clId="{54A16CD6-D477-430C-ACC5-DE4BF96F856A}"/>
    <pc:docChg chg="addSld delSld modSld modMainMaster">
      <pc:chgData name="Danny Liu" userId="3fe38f02-c026-46c6-85e8-4061b38338a8" providerId="ADAL" clId="{54A16CD6-D477-430C-ACC5-DE4BF96F856A}" dt="2023-09-06T11:34:25.954" v="9" actId="14826"/>
      <pc:docMkLst>
        <pc:docMk/>
      </pc:docMkLst>
      <pc:sldChg chg="delSp modSp">
        <pc:chgData name="Danny Liu" userId="3fe38f02-c026-46c6-85e8-4061b38338a8" providerId="ADAL" clId="{54A16CD6-D477-430C-ACC5-DE4BF96F856A}" dt="2023-09-06T11:31:20.002" v="3" actId="14826"/>
        <pc:sldMkLst>
          <pc:docMk/>
          <pc:sldMk cId="1365112724" sldId="256"/>
        </pc:sldMkLst>
        <pc:spChg chg="mod topLvl">
          <ac:chgData name="Danny Liu" userId="3fe38f02-c026-46c6-85e8-4061b38338a8" providerId="ADAL" clId="{54A16CD6-D477-430C-ACC5-DE4BF96F856A}" dt="2023-09-06T11:31:09.212" v="2" actId="165"/>
          <ac:spMkLst>
            <pc:docMk/>
            <pc:sldMk cId="1365112724" sldId="256"/>
            <ac:spMk id="13" creationId="{D208957C-BF0E-4502-B9B7-85B4F61F1000}"/>
          </ac:spMkLst>
        </pc:spChg>
        <pc:spChg chg="mod topLvl">
          <ac:chgData name="Danny Liu" userId="3fe38f02-c026-46c6-85e8-4061b38338a8" providerId="ADAL" clId="{54A16CD6-D477-430C-ACC5-DE4BF96F856A}" dt="2023-09-06T11:31:09.212" v="2" actId="165"/>
          <ac:spMkLst>
            <pc:docMk/>
            <pc:sldMk cId="1365112724" sldId="256"/>
            <ac:spMk id="19" creationId="{3867225A-C9F2-4D95-8A73-C0344E341356}"/>
          </ac:spMkLst>
        </pc:spChg>
        <pc:grpChg chg="del">
          <ac:chgData name="Danny Liu" userId="3fe38f02-c026-46c6-85e8-4061b38338a8" providerId="ADAL" clId="{54A16CD6-D477-430C-ACC5-DE4BF96F856A}" dt="2023-09-06T11:31:09.212" v="2" actId="165"/>
          <ac:grpSpMkLst>
            <pc:docMk/>
            <pc:sldMk cId="1365112724" sldId="256"/>
            <ac:grpSpMk id="12" creationId="{A8D0CAE5-7678-4FDE-B3E8-F156CAF5121F}"/>
          </ac:grpSpMkLst>
        </pc:grpChg>
        <pc:picChg chg="mod topLvl">
          <ac:chgData name="Danny Liu" userId="3fe38f02-c026-46c6-85e8-4061b38338a8" providerId="ADAL" clId="{54A16CD6-D477-430C-ACC5-DE4BF96F856A}" dt="2023-09-06T11:31:20.002" v="3" actId="14826"/>
          <ac:picMkLst>
            <pc:docMk/>
            <pc:sldMk cId="1365112724" sldId="256"/>
            <ac:picMk id="20" creationId="{54AA5BFB-F0C1-4436-A7FB-3C860065277D}"/>
          </ac:picMkLst>
        </pc:picChg>
      </pc:sldChg>
      <pc:sldChg chg="new del">
        <pc:chgData name="Danny Liu" userId="3fe38f02-c026-46c6-85e8-4061b38338a8" providerId="ADAL" clId="{54A16CD6-D477-430C-ACC5-DE4BF96F856A}" dt="2023-09-06T09:56:42.613" v="1" actId="47"/>
        <pc:sldMkLst>
          <pc:docMk/>
          <pc:sldMk cId="3508317406" sldId="257"/>
        </pc:sldMkLst>
      </pc:sldChg>
      <pc:sldMasterChg chg="delSp modSp modSldLayout">
        <pc:chgData name="Danny Liu" userId="3fe38f02-c026-46c6-85e8-4061b38338a8" providerId="ADAL" clId="{54A16CD6-D477-430C-ACC5-DE4BF96F856A}" dt="2023-09-06T11:34:25.954" v="9" actId="14826"/>
        <pc:sldMasterMkLst>
          <pc:docMk/>
          <pc:sldMasterMk cId="1023248910" sldId="2147483679"/>
        </pc:sldMasterMkLst>
        <pc:spChg chg="mod topLvl">
          <ac:chgData name="Danny Liu" userId="3fe38f02-c026-46c6-85e8-4061b38338a8" providerId="ADAL" clId="{54A16CD6-D477-430C-ACC5-DE4BF96F856A}" dt="2023-09-06T11:34:19.854" v="8" actId="165"/>
          <ac:spMkLst>
            <pc:docMk/>
            <pc:sldMasterMk cId="1023248910" sldId="2147483679"/>
            <ac:spMk id="5" creationId="{FE1F024F-87CB-C420-AE10-94AABFF0D4CF}"/>
          </ac:spMkLst>
        </pc:spChg>
        <pc:spChg chg="mod topLvl">
          <ac:chgData name="Danny Liu" userId="3fe38f02-c026-46c6-85e8-4061b38338a8" providerId="ADAL" clId="{54A16CD6-D477-430C-ACC5-DE4BF96F856A}" dt="2023-09-06T11:34:19.854" v="8" actId="165"/>
          <ac:spMkLst>
            <pc:docMk/>
            <pc:sldMasterMk cId="1023248910" sldId="2147483679"/>
            <ac:spMk id="6" creationId="{43F7F106-58B6-279E-D9E8-C839A779B826}"/>
          </ac:spMkLst>
        </pc:spChg>
        <pc:grpChg chg="del">
          <ac:chgData name="Danny Liu" userId="3fe38f02-c026-46c6-85e8-4061b38338a8" providerId="ADAL" clId="{54A16CD6-D477-430C-ACC5-DE4BF96F856A}" dt="2023-09-06T11:34:19.854" v="8" actId="165"/>
          <ac:grpSpMkLst>
            <pc:docMk/>
            <pc:sldMasterMk cId="1023248910" sldId="2147483679"/>
            <ac:grpSpMk id="4" creationId="{6CF89CBA-34FA-ED04-CDB5-570B4CA2A693}"/>
          </ac:grpSpMkLst>
        </pc:grpChg>
        <pc:picChg chg="mod topLvl">
          <ac:chgData name="Danny Liu" userId="3fe38f02-c026-46c6-85e8-4061b38338a8" providerId="ADAL" clId="{54A16CD6-D477-430C-ACC5-DE4BF96F856A}" dt="2023-09-06T11:34:25.954" v="9" actId="14826"/>
          <ac:picMkLst>
            <pc:docMk/>
            <pc:sldMasterMk cId="1023248910" sldId="2147483679"/>
            <ac:picMk id="8" creationId="{99AE146F-BF98-81ED-4814-7D813C38018C}"/>
          </ac:picMkLst>
        </pc:picChg>
        <pc:sldLayoutChg chg="delSp modSp">
          <pc:chgData name="Danny Liu" userId="3fe38f02-c026-46c6-85e8-4061b38338a8" providerId="ADAL" clId="{54A16CD6-D477-430C-ACC5-DE4BF96F856A}" dt="2023-09-06T11:33:53.232" v="5" actId="14826"/>
          <pc:sldLayoutMkLst>
            <pc:docMk/>
            <pc:sldMasterMk cId="1023248910" sldId="2147483679"/>
            <pc:sldLayoutMk cId="886666187" sldId="2147483661"/>
          </pc:sldLayoutMkLst>
          <pc:spChg chg="mod topLvl">
            <ac:chgData name="Danny Liu" userId="3fe38f02-c026-46c6-85e8-4061b38338a8" providerId="ADAL" clId="{54A16CD6-D477-430C-ACC5-DE4BF96F856A}" dt="2023-09-06T11:33:46.818" v="4" actId="165"/>
            <ac:spMkLst>
              <pc:docMk/>
              <pc:sldMasterMk cId="1023248910" sldId="2147483679"/>
              <pc:sldLayoutMk cId="886666187" sldId="2147483661"/>
              <ac:spMk id="16" creationId="{E4592BA1-80A1-C7B5-B0FA-C9AAC9590569}"/>
            </ac:spMkLst>
          </pc:spChg>
          <pc:spChg chg="mod topLvl">
            <ac:chgData name="Danny Liu" userId="3fe38f02-c026-46c6-85e8-4061b38338a8" providerId="ADAL" clId="{54A16CD6-D477-430C-ACC5-DE4BF96F856A}" dt="2023-09-06T11:33:46.818" v="4" actId="165"/>
            <ac:spMkLst>
              <pc:docMk/>
              <pc:sldMasterMk cId="1023248910" sldId="2147483679"/>
              <pc:sldLayoutMk cId="886666187" sldId="2147483661"/>
              <ac:spMk id="17" creationId="{5FD94D59-D663-6AAC-2B36-9FFB33B7E640}"/>
            </ac:spMkLst>
          </pc:spChg>
          <pc:grpChg chg="del">
            <ac:chgData name="Danny Liu" userId="3fe38f02-c026-46c6-85e8-4061b38338a8" providerId="ADAL" clId="{54A16CD6-D477-430C-ACC5-DE4BF96F856A}" dt="2023-09-06T11:33:46.818" v="4" actId="165"/>
            <ac:grpSpMkLst>
              <pc:docMk/>
              <pc:sldMasterMk cId="1023248910" sldId="2147483679"/>
              <pc:sldLayoutMk cId="886666187" sldId="2147483661"/>
              <ac:grpSpMk id="15" creationId="{8DC8B628-139E-C911-7AAD-2108B931D3E9}"/>
            </ac:grpSpMkLst>
          </pc:grpChg>
          <pc:picChg chg="mod topLvl">
            <ac:chgData name="Danny Liu" userId="3fe38f02-c026-46c6-85e8-4061b38338a8" providerId="ADAL" clId="{54A16CD6-D477-430C-ACC5-DE4BF96F856A}" dt="2023-09-06T11:33:53.232" v="5" actId="14826"/>
            <ac:picMkLst>
              <pc:docMk/>
              <pc:sldMasterMk cId="1023248910" sldId="2147483679"/>
              <pc:sldLayoutMk cId="886666187" sldId="2147483661"/>
              <ac:picMk id="18" creationId="{CCB4A24A-E719-40AD-81E0-7EA8C3EF7373}"/>
            </ac:picMkLst>
          </pc:picChg>
        </pc:sldLayoutChg>
        <pc:sldLayoutChg chg="delSp modSp">
          <pc:chgData name="Danny Liu" userId="3fe38f02-c026-46c6-85e8-4061b38338a8" providerId="ADAL" clId="{54A16CD6-D477-430C-ACC5-DE4BF96F856A}" dt="2023-09-06T11:34:07.724" v="7" actId="14826"/>
          <pc:sldLayoutMkLst>
            <pc:docMk/>
            <pc:sldMasterMk cId="1023248910" sldId="2147483679"/>
            <pc:sldLayoutMk cId="1499186119" sldId="2147483697"/>
          </pc:sldLayoutMkLst>
          <pc:spChg chg="mod topLvl">
            <ac:chgData name="Danny Liu" userId="3fe38f02-c026-46c6-85e8-4061b38338a8" providerId="ADAL" clId="{54A16CD6-D477-430C-ACC5-DE4BF96F856A}" dt="2023-09-06T11:33:58.500" v="6" actId="165"/>
            <ac:spMkLst>
              <pc:docMk/>
              <pc:sldMasterMk cId="1023248910" sldId="2147483679"/>
              <pc:sldLayoutMk cId="1499186119" sldId="2147483697"/>
              <ac:spMk id="4" creationId="{E61DEF90-FB70-4A9F-A32C-E1160C2020DD}"/>
            </ac:spMkLst>
          </pc:spChg>
          <pc:spChg chg="mod topLvl">
            <ac:chgData name="Danny Liu" userId="3fe38f02-c026-46c6-85e8-4061b38338a8" providerId="ADAL" clId="{54A16CD6-D477-430C-ACC5-DE4BF96F856A}" dt="2023-09-06T11:33:58.500" v="6" actId="165"/>
            <ac:spMkLst>
              <pc:docMk/>
              <pc:sldMasterMk cId="1023248910" sldId="2147483679"/>
              <pc:sldLayoutMk cId="1499186119" sldId="2147483697"/>
              <ac:spMk id="5" creationId="{42B03A1C-ABF1-AAE4-B83E-BCA96FAFECF0}"/>
            </ac:spMkLst>
          </pc:spChg>
          <pc:grpChg chg="del">
            <ac:chgData name="Danny Liu" userId="3fe38f02-c026-46c6-85e8-4061b38338a8" providerId="ADAL" clId="{54A16CD6-D477-430C-ACC5-DE4BF96F856A}" dt="2023-09-06T11:33:58.500" v="6" actId="165"/>
            <ac:grpSpMkLst>
              <pc:docMk/>
              <pc:sldMasterMk cId="1023248910" sldId="2147483679"/>
              <pc:sldLayoutMk cId="1499186119" sldId="2147483697"/>
              <ac:grpSpMk id="2" creationId="{BBAC09E8-EDF8-B68F-340E-82B26A66A59F}"/>
            </ac:grpSpMkLst>
          </pc:grpChg>
          <pc:picChg chg="mod topLvl">
            <ac:chgData name="Danny Liu" userId="3fe38f02-c026-46c6-85e8-4061b38338a8" providerId="ADAL" clId="{54A16CD6-D477-430C-ACC5-DE4BF96F856A}" dt="2023-09-06T11:34:07.724" v="7" actId="14826"/>
            <ac:picMkLst>
              <pc:docMk/>
              <pc:sldMasterMk cId="1023248910" sldId="2147483679"/>
              <pc:sldLayoutMk cId="1499186119" sldId="2147483697"/>
              <ac:picMk id="6" creationId="{216CB8F1-2657-38E4-5FE5-112F36499AF0}"/>
            </ac:picMkLst>
          </pc:picChg>
        </pc:sldLayoutChg>
      </pc:sldMasterChg>
    </pc:docChg>
  </pc:docChgLst>
  <pc:docChgLst>
    <pc:chgData name="Danny Liu" userId="3fe38f02-c026-46c6-85e8-4061b38338a8" providerId="ADAL" clId="{FF66F31D-1B62-4A93-8582-A66A227CBD7A}"/>
    <pc:docChg chg="undo custSel addSld modSld">
      <pc:chgData name="Danny Liu" userId="3fe38f02-c026-46c6-85e8-4061b38338a8" providerId="ADAL" clId="{FF66F31D-1B62-4A93-8582-A66A227CBD7A}" dt="2023-11-09T14:22:46.739" v="35" actId="20577"/>
      <pc:docMkLst>
        <pc:docMk/>
      </pc:docMkLst>
      <pc:sldChg chg="addSp delSp modSp add mod">
        <pc:chgData name="Danny Liu" userId="3fe38f02-c026-46c6-85e8-4061b38338a8" providerId="ADAL" clId="{FF66F31D-1B62-4A93-8582-A66A227CBD7A}" dt="2023-11-09T14:21:50.424" v="21" actId="20577"/>
        <pc:sldMkLst>
          <pc:docMk/>
          <pc:sldMk cId="1317821667" sldId="257"/>
        </pc:sldMkLst>
        <pc:spChg chg="del">
          <ac:chgData name="Danny Liu" userId="3fe38f02-c026-46c6-85e8-4061b38338a8" providerId="ADAL" clId="{FF66F31D-1B62-4A93-8582-A66A227CBD7A}" dt="2023-11-09T14:20:03.952" v="1" actId="478"/>
          <ac:spMkLst>
            <pc:docMk/>
            <pc:sldMk cId="1317821667" sldId="257"/>
            <ac:spMk id="9" creationId="{8B2BB292-3770-3D45-0BF3-229E1D75E4FF}"/>
          </ac:spMkLst>
        </pc:spChg>
        <pc:spChg chg="mod">
          <ac:chgData name="Danny Liu" userId="3fe38f02-c026-46c6-85e8-4061b38338a8" providerId="ADAL" clId="{FF66F31D-1B62-4A93-8582-A66A227CBD7A}" dt="2023-11-09T14:21:50.424" v="21" actId="20577"/>
          <ac:spMkLst>
            <pc:docMk/>
            <pc:sldMk cId="1317821667" sldId="257"/>
            <ac:spMk id="17" creationId="{D6C2169C-571D-426A-B098-737A9687CAF5}"/>
          </ac:spMkLst>
        </pc:spChg>
        <pc:picChg chg="del">
          <ac:chgData name="Danny Liu" userId="3fe38f02-c026-46c6-85e8-4061b38338a8" providerId="ADAL" clId="{FF66F31D-1B62-4A93-8582-A66A227CBD7A}" dt="2023-11-09T14:20:03.952" v="1" actId="478"/>
          <ac:picMkLst>
            <pc:docMk/>
            <pc:sldMk cId="1317821667" sldId="257"/>
            <ac:picMk id="4" creationId="{C552FA3C-ECA6-BF23-3646-3342085017EB}"/>
          </ac:picMkLst>
        </pc:picChg>
        <pc:picChg chg="add mod ord">
          <ac:chgData name="Danny Liu" userId="3fe38f02-c026-46c6-85e8-4061b38338a8" providerId="ADAL" clId="{FF66F31D-1B62-4A93-8582-A66A227CBD7A}" dt="2023-11-09T14:21:05.013" v="12" actId="1076"/>
          <ac:picMkLst>
            <pc:docMk/>
            <pc:sldMk cId="1317821667" sldId="257"/>
            <ac:picMk id="5" creationId="{036F1DBA-4440-7D16-4AF0-F4679CB67C48}"/>
          </ac:picMkLst>
        </pc:picChg>
        <pc:picChg chg="del mod">
          <ac:chgData name="Danny Liu" userId="3fe38f02-c026-46c6-85e8-4061b38338a8" providerId="ADAL" clId="{FF66F31D-1B62-4A93-8582-A66A227CBD7A}" dt="2023-11-09T14:20:28.794" v="8" actId="478"/>
          <ac:picMkLst>
            <pc:docMk/>
            <pc:sldMk cId="1317821667" sldId="257"/>
            <ac:picMk id="8" creationId="{C65F1565-9ED2-F8E1-5588-D76D22F9B9A4}"/>
          </ac:picMkLst>
        </pc:picChg>
      </pc:sldChg>
      <pc:sldChg chg="addSp delSp modSp add mod">
        <pc:chgData name="Danny Liu" userId="3fe38f02-c026-46c6-85e8-4061b38338a8" providerId="ADAL" clId="{FF66F31D-1B62-4A93-8582-A66A227CBD7A}" dt="2023-11-09T14:22:46.739" v="35" actId="20577"/>
        <pc:sldMkLst>
          <pc:docMk/>
          <pc:sldMk cId="167249466" sldId="258"/>
        </pc:sldMkLst>
        <pc:spChg chg="mod">
          <ac:chgData name="Danny Liu" userId="3fe38f02-c026-46c6-85e8-4061b38338a8" providerId="ADAL" clId="{FF66F31D-1B62-4A93-8582-A66A227CBD7A}" dt="2023-11-09T14:22:46.739" v="35" actId="20577"/>
          <ac:spMkLst>
            <pc:docMk/>
            <pc:sldMk cId="167249466" sldId="258"/>
            <ac:spMk id="17" creationId="{D6C2169C-571D-426A-B098-737A9687CAF5}"/>
          </ac:spMkLst>
        </pc:spChg>
        <pc:picChg chg="add mod ord">
          <ac:chgData name="Danny Liu" userId="3fe38f02-c026-46c6-85e8-4061b38338a8" providerId="ADAL" clId="{FF66F31D-1B62-4A93-8582-A66A227CBD7A}" dt="2023-11-09T14:22:23.609" v="30" actId="1076"/>
          <ac:picMkLst>
            <pc:docMk/>
            <pc:sldMk cId="167249466" sldId="258"/>
            <ac:picMk id="4" creationId="{DE932D9A-23E3-CCF9-5A72-884AABCFDBE3}"/>
          </ac:picMkLst>
        </pc:picChg>
        <pc:picChg chg="del">
          <ac:chgData name="Danny Liu" userId="3fe38f02-c026-46c6-85e8-4061b38338a8" providerId="ADAL" clId="{FF66F31D-1B62-4A93-8582-A66A227CBD7A}" dt="2023-11-09T14:22:03.933" v="22" actId="478"/>
          <ac:picMkLst>
            <pc:docMk/>
            <pc:sldMk cId="167249466" sldId="258"/>
            <ac:picMk id="8" creationId="{C65F1565-9ED2-F8E1-5588-D76D22F9B9A4}"/>
          </ac:picMkLst>
        </pc:picChg>
      </pc:sldChg>
    </pc:docChg>
  </pc:docChgLst>
  <pc:docChgLst>
    <pc:chgData name="Vicky Cheng" userId="4bae7103-99fb-4a22-857c-1b8f673d9c6f" providerId="ADAL" clId="{8ADE192B-5E1E-4AD5-830E-F81BDEDE69B4}"/>
    <pc:docChg chg="custSel addSld delSld modSld sldOrd">
      <pc:chgData name="Vicky Cheng" userId="4bae7103-99fb-4a22-857c-1b8f673d9c6f" providerId="ADAL" clId="{8ADE192B-5E1E-4AD5-830E-F81BDEDE69B4}" dt="2024-03-19T12:33:36.489" v="66" actId="680"/>
      <pc:docMkLst>
        <pc:docMk/>
      </pc:docMkLst>
      <pc:sldChg chg="modSp mod">
        <pc:chgData name="Vicky Cheng" userId="4bae7103-99fb-4a22-857c-1b8f673d9c6f" providerId="ADAL" clId="{8ADE192B-5E1E-4AD5-830E-F81BDEDE69B4}" dt="2024-03-19T12:31:53.368" v="36" actId="20577"/>
        <pc:sldMkLst>
          <pc:docMk/>
          <pc:sldMk cId="2666339529" sldId="261"/>
        </pc:sldMkLst>
        <pc:spChg chg="mod">
          <ac:chgData name="Vicky Cheng" userId="4bae7103-99fb-4a22-857c-1b8f673d9c6f" providerId="ADAL" clId="{8ADE192B-5E1E-4AD5-830E-F81BDEDE69B4}" dt="2024-03-19T12:31:35.353" v="2" actId="255"/>
          <ac:spMkLst>
            <pc:docMk/>
            <pc:sldMk cId="2666339529" sldId="261"/>
            <ac:spMk id="2" creationId="{C6186354-9026-32BC-6138-62925D55CBA2}"/>
          </ac:spMkLst>
        </pc:spChg>
        <pc:spChg chg="mod">
          <ac:chgData name="Vicky Cheng" userId="4bae7103-99fb-4a22-857c-1b8f673d9c6f" providerId="ADAL" clId="{8ADE192B-5E1E-4AD5-830E-F81BDEDE69B4}" dt="2024-03-19T12:31:53.368" v="36" actId="20577"/>
          <ac:spMkLst>
            <pc:docMk/>
            <pc:sldMk cId="2666339529" sldId="261"/>
            <ac:spMk id="7" creationId="{FB0B2F08-E1EA-DCAE-C1B2-7DC095DEA341}"/>
          </ac:spMkLst>
        </pc:spChg>
      </pc:sldChg>
      <pc:sldChg chg="addSp delSp modSp mod">
        <pc:chgData name="Vicky Cheng" userId="4bae7103-99fb-4a22-857c-1b8f673d9c6f" providerId="ADAL" clId="{8ADE192B-5E1E-4AD5-830E-F81BDEDE69B4}" dt="2024-03-19T12:32:43.533" v="58" actId="20577"/>
        <pc:sldMkLst>
          <pc:docMk/>
          <pc:sldMk cId="3217240423" sldId="263"/>
        </pc:sldMkLst>
        <pc:spChg chg="add mod">
          <ac:chgData name="Vicky Cheng" userId="4bae7103-99fb-4a22-857c-1b8f673d9c6f" providerId="ADAL" clId="{8ADE192B-5E1E-4AD5-830E-F81BDEDE69B4}" dt="2024-03-19T12:32:43.533" v="58" actId="20577"/>
          <ac:spMkLst>
            <pc:docMk/>
            <pc:sldMk cId="3217240423" sldId="263"/>
            <ac:spMk id="2" creationId="{230D89CC-7720-B53D-61E2-390AF514FEA1}"/>
          </ac:spMkLst>
        </pc:spChg>
        <pc:spChg chg="mod">
          <ac:chgData name="Vicky Cheng" userId="4bae7103-99fb-4a22-857c-1b8f673d9c6f" providerId="ADAL" clId="{8ADE192B-5E1E-4AD5-830E-F81BDEDE69B4}" dt="2024-03-19T12:32:20.898" v="39" actId="255"/>
          <ac:spMkLst>
            <pc:docMk/>
            <pc:sldMk cId="3217240423" sldId="263"/>
            <ac:spMk id="5" creationId="{AE4747DD-8028-DEC7-85D2-B3F9BF3516EF}"/>
          </ac:spMkLst>
        </pc:spChg>
        <pc:spChg chg="mod">
          <ac:chgData name="Vicky Cheng" userId="4bae7103-99fb-4a22-857c-1b8f673d9c6f" providerId="ADAL" clId="{8ADE192B-5E1E-4AD5-830E-F81BDEDE69B4}" dt="2024-03-19T12:32:37.559" v="42" actId="14100"/>
          <ac:spMkLst>
            <pc:docMk/>
            <pc:sldMk cId="3217240423" sldId="263"/>
            <ac:spMk id="6" creationId="{2AE3E91D-4C54-5741-8BF2-32EC47F51801}"/>
          </ac:spMkLst>
        </pc:spChg>
        <pc:spChg chg="del">
          <ac:chgData name="Vicky Cheng" userId="4bae7103-99fb-4a22-857c-1b8f673d9c6f" providerId="ADAL" clId="{8ADE192B-5E1E-4AD5-830E-F81BDEDE69B4}" dt="2024-03-19T12:32:27.179" v="40" actId="478"/>
          <ac:spMkLst>
            <pc:docMk/>
            <pc:sldMk cId="3217240423" sldId="263"/>
            <ac:spMk id="7" creationId="{BC12778E-6118-83AA-2A42-0A1B7FFAB59A}"/>
          </ac:spMkLst>
        </pc:spChg>
      </pc:sldChg>
      <pc:sldChg chg="del">
        <pc:chgData name="Vicky Cheng" userId="4bae7103-99fb-4a22-857c-1b8f673d9c6f" providerId="ADAL" clId="{8ADE192B-5E1E-4AD5-830E-F81BDEDE69B4}" dt="2024-03-19T12:32:57.168" v="59" actId="47"/>
        <pc:sldMkLst>
          <pc:docMk/>
          <pc:sldMk cId="1995478834" sldId="264"/>
        </pc:sldMkLst>
      </pc:sldChg>
      <pc:sldChg chg="modSp mod ord">
        <pc:chgData name="Vicky Cheng" userId="4bae7103-99fb-4a22-857c-1b8f673d9c6f" providerId="ADAL" clId="{8ADE192B-5E1E-4AD5-830E-F81BDEDE69B4}" dt="2024-03-19T12:33:19.663" v="65" actId="20577"/>
        <pc:sldMkLst>
          <pc:docMk/>
          <pc:sldMk cId="3649037043" sldId="265"/>
        </pc:sldMkLst>
        <pc:spChg chg="mod">
          <ac:chgData name="Vicky Cheng" userId="4bae7103-99fb-4a22-857c-1b8f673d9c6f" providerId="ADAL" clId="{8ADE192B-5E1E-4AD5-830E-F81BDEDE69B4}" dt="2024-03-19T12:33:13.292" v="62"/>
          <ac:spMkLst>
            <pc:docMk/>
            <pc:sldMk cId="3649037043" sldId="265"/>
            <ac:spMk id="2" creationId="{A73EBA13-6C7F-0D81-6B25-4EDC7E0BB155}"/>
          </ac:spMkLst>
        </pc:spChg>
        <pc:spChg chg="mod">
          <ac:chgData name="Vicky Cheng" userId="4bae7103-99fb-4a22-857c-1b8f673d9c6f" providerId="ADAL" clId="{8ADE192B-5E1E-4AD5-830E-F81BDEDE69B4}" dt="2024-03-19T12:33:19.663" v="65" actId="20577"/>
          <ac:spMkLst>
            <pc:docMk/>
            <pc:sldMk cId="3649037043" sldId="265"/>
            <ac:spMk id="3" creationId="{AE685D90-FFD4-A4D5-21ED-6E46E4DA8CE3}"/>
          </ac:spMkLst>
        </pc:spChg>
      </pc:sldChg>
      <pc:sldChg chg="new">
        <pc:chgData name="Vicky Cheng" userId="4bae7103-99fb-4a22-857c-1b8f673d9c6f" providerId="ADAL" clId="{8ADE192B-5E1E-4AD5-830E-F81BDEDE69B4}" dt="2024-03-19T12:33:36.489" v="66" actId="680"/>
        <pc:sldMkLst>
          <pc:docMk/>
          <pc:sldMk cId="661408148" sldId="268"/>
        </pc:sldMkLst>
      </pc:sldChg>
    </pc:docChg>
  </pc:docChgLst>
  <pc:docChgLst>
    <pc:chgData name="Danny Liu" userId="3fe38f02-c026-46c6-85e8-4061b38338a8" providerId="ADAL" clId="{C4E88C8C-2479-4AA4-ACD9-8B50C6B193C4}"/>
    <pc:docChg chg="undo custSel addSld delSld modSld modMainMaster">
      <pc:chgData name="Danny Liu" userId="3fe38f02-c026-46c6-85e8-4061b38338a8" providerId="ADAL" clId="{C4E88C8C-2479-4AA4-ACD9-8B50C6B193C4}" dt="2023-10-11T08:01:08.570" v="111" actId="1076"/>
      <pc:docMkLst>
        <pc:docMk/>
      </pc:docMkLst>
      <pc:sldChg chg="addSp delSp modSp mod">
        <pc:chgData name="Danny Liu" userId="3fe38f02-c026-46c6-85e8-4061b38338a8" providerId="ADAL" clId="{C4E88C8C-2479-4AA4-ACD9-8B50C6B193C4}" dt="2023-10-11T08:01:08.570" v="111" actId="1076"/>
        <pc:sldMkLst>
          <pc:docMk/>
          <pc:sldMk cId="1365112724" sldId="256"/>
        </pc:sldMkLst>
        <pc:spChg chg="add del mod">
          <ac:chgData name="Danny Liu" userId="3fe38f02-c026-46c6-85e8-4061b38338a8" providerId="ADAL" clId="{C4E88C8C-2479-4AA4-ACD9-8B50C6B193C4}" dt="2023-10-11T07:57:43.688" v="73" actId="478"/>
          <ac:spMkLst>
            <pc:docMk/>
            <pc:sldMk cId="1365112724" sldId="256"/>
            <ac:spMk id="2" creationId="{B5CC0AD5-F566-3FF8-8919-AB300BD7B46C}"/>
          </ac:spMkLst>
        </pc:spChg>
        <pc:spChg chg="add mod ord">
          <ac:chgData name="Danny Liu" userId="3fe38f02-c026-46c6-85e8-4061b38338a8" providerId="ADAL" clId="{C4E88C8C-2479-4AA4-ACD9-8B50C6B193C4}" dt="2023-10-11T07:57:13.427" v="65" actId="1076"/>
          <ac:spMkLst>
            <pc:docMk/>
            <pc:sldMk cId="1365112724" sldId="256"/>
            <ac:spMk id="3" creationId="{2A361CC7-C68C-04F8-6138-2EA5FD46776A}"/>
          </ac:spMkLst>
        </pc:spChg>
        <pc:spChg chg="add del mod">
          <ac:chgData name="Danny Liu" userId="3fe38f02-c026-46c6-85e8-4061b38338a8" providerId="ADAL" clId="{C4E88C8C-2479-4AA4-ACD9-8B50C6B193C4}" dt="2023-10-11T07:59:32.720" v="90" actId="478"/>
          <ac:spMkLst>
            <pc:docMk/>
            <pc:sldMk cId="1365112724" sldId="256"/>
            <ac:spMk id="5" creationId="{21900D13-7F73-278A-122F-CE0AE831F011}"/>
          </ac:spMkLst>
        </pc:spChg>
        <pc:spChg chg="add del mod">
          <ac:chgData name="Danny Liu" userId="3fe38f02-c026-46c6-85e8-4061b38338a8" providerId="ADAL" clId="{C4E88C8C-2479-4AA4-ACD9-8B50C6B193C4}" dt="2023-10-11T07:58:56.846" v="81" actId="478"/>
          <ac:spMkLst>
            <pc:docMk/>
            <pc:sldMk cId="1365112724" sldId="256"/>
            <ac:spMk id="6" creationId="{52E31EB8-B57A-D195-B308-39F572FEC467}"/>
          </ac:spMkLst>
        </pc:spChg>
        <pc:spChg chg="add mod ord">
          <ac:chgData name="Danny Liu" userId="3fe38f02-c026-46c6-85e8-4061b38338a8" providerId="ADAL" clId="{C4E88C8C-2479-4AA4-ACD9-8B50C6B193C4}" dt="2023-10-11T08:00:54.357" v="109" actId="14100"/>
          <ac:spMkLst>
            <pc:docMk/>
            <pc:sldMk cId="1365112724" sldId="256"/>
            <ac:spMk id="9" creationId="{8B2BB292-3770-3D45-0BF3-229E1D75E4FF}"/>
          </ac:spMkLst>
        </pc:spChg>
        <pc:spChg chg="del">
          <ac:chgData name="Danny Liu" userId="3fe38f02-c026-46c6-85e8-4061b38338a8" providerId="ADAL" clId="{C4E88C8C-2479-4AA4-ACD9-8B50C6B193C4}" dt="2023-09-28T12:59:44.833" v="0" actId="478"/>
          <ac:spMkLst>
            <pc:docMk/>
            <pc:sldMk cId="1365112724" sldId="256"/>
            <ac:spMk id="13" creationId="{D208957C-BF0E-4502-B9B7-85B4F61F1000}"/>
          </ac:spMkLst>
        </pc:spChg>
        <pc:spChg chg="del">
          <ac:chgData name="Danny Liu" userId="3fe38f02-c026-46c6-85e8-4061b38338a8" providerId="ADAL" clId="{C4E88C8C-2479-4AA4-ACD9-8B50C6B193C4}" dt="2023-09-28T13:28:26.260" v="39" actId="478"/>
          <ac:spMkLst>
            <pc:docMk/>
            <pc:sldMk cId="1365112724" sldId="256"/>
            <ac:spMk id="15" creationId="{211F4EC2-E1FE-4487-85E0-F7817DA70283}"/>
          </ac:spMkLst>
        </pc:spChg>
        <pc:spChg chg="mod">
          <ac:chgData name="Danny Liu" userId="3fe38f02-c026-46c6-85e8-4061b38338a8" providerId="ADAL" clId="{C4E88C8C-2479-4AA4-ACD9-8B50C6B193C4}" dt="2023-10-11T08:01:08.570" v="111" actId="1076"/>
          <ac:spMkLst>
            <pc:docMk/>
            <pc:sldMk cId="1365112724" sldId="256"/>
            <ac:spMk id="16" creationId="{963F467E-D752-44ED-A925-244EFB1348E5}"/>
          </ac:spMkLst>
        </pc:spChg>
        <pc:spChg chg="mod">
          <ac:chgData name="Danny Liu" userId="3fe38f02-c026-46c6-85e8-4061b38338a8" providerId="ADAL" clId="{C4E88C8C-2479-4AA4-ACD9-8B50C6B193C4}" dt="2023-10-11T08:01:08.570" v="111" actId="1076"/>
          <ac:spMkLst>
            <pc:docMk/>
            <pc:sldMk cId="1365112724" sldId="256"/>
            <ac:spMk id="17" creationId="{D6C2169C-571D-426A-B098-737A9687CAF5}"/>
          </ac:spMkLst>
        </pc:spChg>
        <pc:spChg chg="mod">
          <ac:chgData name="Danny Liu" userId="3fe38f02-c026-46c6-85e8-4061b38338a8" providerId="ADAL" clId="{C4E88C8C-2479-4AA4-ACD9-8B50C6B193C4}" dt="2023-10-11T08:01:08.570" v="111" actId="1076"/>
          <ac:spMkLst>
            <pc:docMk/>
            <pc:sldMk cId="1365112724" sldId="256"/>
            <ac:spMk id="18" creationId="{32F060CA-B0AD-4841-A88F-5E9CEDD151E8}"/>
          </ac:spMkLst>
        </pc:spChg>
        <pc:spChg chg="del">
          <ac:chgData name="Danny Liu" userId="3fe38f02-c026-46c6-85e8-4061b38338a8" providerId="ADAL" clId="{C4E88C8C-2479-4AA4-ACD9-8B50C6B193C4}" dt="2023-09-28T12:59:44.833" v="0" actId="478"/>
          <ac:spMkLst>
            <pc:docMk/>
            <pc:sldMk cId="1365112724" sldId="256"/>
            <ac:spMk id="19" creationId="{3867225A-C9F2-4D95-8A73-C0344E341356}"/>
          </ac:spMkLst>
        </pc:spChg>
        <pc:picChg chg="del">
          <ac:chgData name="Danny Liu" userId="3fe38f02-c026-46c6-85e8-4061b38338a8" providerId="ADAL" clId="{C4E88C8C-2479-4AA4-ACD9-8B50C6B193C4}" dt="2023-09-28T13:00:15.728" v="13" actId="478"/>
          <ac:picMkLst>
            <pc:docMk/>
            <pc:sldMk cId="1365112724" sldId="256"/>
            <ac:picMk id="3" creationId="{F750512A-686F-F007-5499-8C050E824D9C}"/>
          </ac:picMkLst>
        </pc:picChg>
        <pc:picChg chg="add mod ord">
          <ac:chgData name="Danny Liu" userId="3fe38f02-c026-46c6-85e8-4061b38338a8" providerId="ADAL" clId="{C4E88C8C-2479-4AA4-ACD9-8B50C6B193C4}" dt="2023-10-11T08:00:56.592" v="110" actId="1076"/>
          <ac:picMkLst>
            <pc:docMk/>
            <pc:sldMk cId="1365112724" sldId="256"/>
            <ac:picMk id="4" creationId="{C552FA3C-ECA6-BF23-3646-3342085017EB}"/>
          </ac:picMkLst>
        </pc:picChg>
        <pc:picChg chg="del">
          <ac:chgData name="Danny Liu" userId="3fe38f02-c026-46c6-85e8-4061b38338a8" providerId="ADAL" clId="{C4E88C8C-2479-4AA4-ACD9-8B50C6B193C4}" dt="2023-09-28T12:59:54.464" v="5" actId="478"/>
          <ac:picMkLst>
            <pc:docMk/>
            <pc:sldMk cId="1365112724" sldId="256"/>
            <ac:picMk id="5" creationId="{AE46AEDB-A43C-4176-8CEE-385F6222835E}"/>
          </ac:picMkLst>
        </pc:picChg>
        <pc:picChg chg="del">
          <ac:chgData name="Danny Liu" userId="3fe38f02-c026-46c6-85e8-4061b38338a8" providerId="ADAL" clId="{C4E88C8C-2479-4AA4-ACD9-8B50C6B193C4}" dt="2023-09-28T12:59:53.456" v="4" actId="478"/>
          <ac:picMkLst>
            <pc:docMk/>
            <pc:sldMk cId="1365112724" sldId="256"/>
            <ac:picMk id="6" creationId="{EC2A3A0A-DEA5-E0CF-4D6A-13EB7115F266}"/>
          </ac:picMkLst>
        </pc:picChg>
        <pc:picChg chg="add mod">
          <ac:chgData name="Danny Liu" userId="3fe38f02-c026-46c6-85e8-4061b38338a8" providerId="ADAL" clId="{C4E88C8C-2479-4AA4-ACD9-8B50C6B193C4}" dt="2023-10-11T07:57:32.408" v="68" actId="1076"/>
          <ac:picMkLst>
            <pc:docMk/>
            <pc:sldMk cId="1365112724" sldId="256"/>
            <ac:picMk id="7" creationId="{FEFBF483-ADFB-7F32-4DAE-D21FE747260E}"/>
          </ac:picMkLst>
        </pc:picChg>
        <pc:picChg chg="add mod ord">
          <ac:chgData name="Danny Liu" userId="3fe38f02-c026-46c6-85e8-4061b38338a8" providerId="ADAL" clId="{C4E88C8C-2479-4AA4-ACD9-8B50C6B193C4}" dt="2023-10-11T07:51:39.346" v="44" actId="1076"/>
          <ac:picMkLst>
            <pc:docMk/>
            <pc:sldMk cId="1365112724" sldId="256"/>
            <ac:picMk id="8" creationId="{C65F1565-9ED2-F8E1-5588-D76D22F9B9A4}"/>
          </ac:picMkLst>
        </pc:picChg>
        <pc:picChg chg="del">
          <ac:chgData name="Danny Liu" userId="3fe38f02-c026-46c6-85e8-4061b38338a8" providerId="ADAL" clId="{C4E88C8C-2479-4AA4-ACD9-8B50C6B193C4}" dt="2023-09-28T12:59:44.833" v="0" actId="478"/>
          <ac:picMkLst>
            <pc:docMk/>
            <pc:sldMk cId="1365112724" sldId="256"/>
            <ac:picMk id="20" creationId="{54AA5BFB-F0C1-4436-A7FB-3C860065277D}"/>
          </ac:picMkLst>
        </pc:picChg>
      </pc:sldChg>
      <pc:sldChg chg="addSp delSp modSp new del mod modClrScheme chgLayout">
        <pc:chgData name="Danny Liu" userId="3fe38f02-c026-46c6-85e8-4061b38338a8" providerId="ADAL" clId="{C4E88C8C-2479-4AA4-ACD9-8B50C6B193C4}" dt="2023-09-28T13:10:22.649" v="38" actId="47"/>
        <pc:sldMkLst>
          <pc:docMk/>
          <pc:sldMk cId="36408021" sldId="257"/>
        </pc:sldMkLst>
        <pc:spChg chg="del mod ord">
          <ac:chgData name="Danny Liu" userId="3fe38f02-c026-46c6-85e8-4061b38338a8" providerId="ADAL" clId="{C4E88C8C-2479-4AA4-ACD9-8B50C6B193C4}" dt="2023-09-28T13:10:14.812" v="35" actId="700"/>
          <ac:spMkLst>
            <pc:docMk/>
            <pc:sldMk cId="36408021" sldId="257"/>
            <ac:spMk id="2" creationId="{A2C1C1B4-9371-FD2E-6631-6492791F4531}"/>
          </ac:spMkLst>
        </pc:spChg>
        <pc:spChg chg="del mod ord">
          <ac:chgData name="Danny Liu" userId="3fe38f02-c026-46c6-85e8-4061b38338a8" providerId="ADAL" clId="{C4E88C8C-2479-4AA4-ACD9-8B50C6B193C4}" dt="2023-09-28T13:10:14.812" v="35" actId="700"/>
          <ac:spMkLst>
            <pc:docMk/>
            <pc:sldMk cId="36408021" sldId="257"/>
            <ac:spMk id="3" creationId="{9A059A5B-BA70-3BF9-D75A-B8F83B5B6AC8}"/>
          </ac:spMkLst>
        </pc:spChg>
        <pc:spChg chg="mod ord">
          <ac:chgData name="Danny Liu" userId="3fe38f02-c026-46c6-85e8-4061b38338a8" providerId="ADAL" clId="{C4E88C8C-2479-4AA4-ACD9-8B50C6B193C4}" dt="2023-09-28T13:10:20.815" v="37" actId="700"/>
          <ac:spMkLst>
            <pc:docMk/>
            <pc:sldMk cId="36408021" sldId="257"/>
            <ac:spMk id="4" creationId="{1A0423B5-D93F-F17D-341B-066D218A2339}"/>
          </ac:spMkLst>
        </pc:spChg>
        <pc:spChg chg="add del mod ord">
          <ac:chgData name="Danny Liu" userId="3fe38f02-c026-46c6-85e8-4061b38338a8" providerId="ADAL" clId="{C4E88C8C-2479-4AA4-ACD9-8B50C6B193C4}" dt="2023-09-28T13:10:17.090" v="36" actId="700"/>
          <ac:spMkLst>
            <pc:docMk/>
            <pc:sldMk cId="36408021" sldId="257"/>
            <ac:spMk id="5" creationId="{3D037CC2-F0B0-A6F2-FC86-AFFA837712EB}"/>
          </ac:spMkLst>
        </pc:spChg>
        <pc:spChg chg="add del mod ord">
          <ac:chgData name="Danny Liu" userId="3fe38f02-c026-46c6-85e8-4061b38338a8" providerId="ADAL" clId="{C4E88C8C-2479-4AA4-ACD9-8B50C6B193C4}" dt="2023-09-28T13:10:17.090" v="36" actId="700"/>
          <ac:spMkLst>
            <pc:docMk/>
            <pc:sldMk cId="36408021" sldId="257"/>
            <ac:spMk id="6" creationId="{ADE606CC-1EB2-7D90-5873-4217A70B3985}"/>
          </ac:spMkLst>
        </pc:spChg>
      </pc:sldChg>
      <pc:sldChg chg="delSp modSp new del mod modClrScheme chgLayout">
        <pc:chgData name="Danny Liu" userId="3fe38f02-c026-46c6-85e8-4061b38338a8" providerId="ADAL" clId="{C4E88C8C-2479-4AA4-ACD9-8B50C6B193C4}" dt="2023-09-28T13:00:27.977" v="16" actId="47"/>
        <pc:sldMkLst>
          <pc:docMk/>
          <pc:sldMk cId="4123899114" sldId="257"/>
        </pc:sldMkLst>
        <pc:spChg chg="del">
          <ac:chgData name="Danny Liu" userId="3fe38f02-c026-46c6-85e8-4061b38338a8" providerId="ADAL" clId="{C4E88C8C-2479-4AA4-ACD9-8B50C6B193C4}" dt="2023-09-28T13:00:25.049" v="15" actId="700"/>
          <ac:spMkLst>
            <pc:docMk/>
            <pc:sldMk cId="4123899114" sldId="257"/>
            <ac:spMk id="2" creationId="{9B2AFF6B-A475-1E9B-61CE-0229571DA632}"/>
          </ac:spMkLst>
        </pc:spChg>
        <pc:spChg chg="del">
          <ac:chgData name="Danny Liu" userId="3fe38f02-c026-46c6-85e8-4061b38338a8" providerId="ADAL" clId="{C4E88C8C-2479-4AA4-ACD9-8B50C6B193C4}" dt="2023-09-28T13:00:25.049" v="15" actId="700"/>
          <ac:spMkLst>
            <pc:docMk/>
            <pc:sldMk cId="4123899114" sldId="257"/>
            <ac:spMk id="3" creationId="{E6B6C093-FDA2-7B9B-952E-AFEBE8CB0DC7}"/>
          </ac:spMkLst>
        </pc:spChg>
        <pc:spChg chg="mod ord">
          <ac:chgData name="Danny Liu" userId="3fe38f02-c026-46c6-85e8-4061b38338a8" providerId="ADAL" clId="{C4E88C8C-2479-4AA4-ACD9-8B50C6B193C4}" dt="2023-09-28T13:00:25.049" v="15" actId="700"/>
          <ac:spMkLst>
            <pc:docMk/>
            <pc:sldMk cId="4123899114" sldId="257"/>
            <ac:spMk id="4" creationId="{EC1E9E45-D198-438E-1BF5-1C22FEBF3851}"/>
          </ac:spMkLst>
        </pc:spChg>
      </pc:sldChg>
      <pc:sldMasterChg chg="addSp delSp modSp mod modSldLayout">
        <pc:chgData name="Danny Liu" userId="3fe38f02-c026-46c6-85e8-4061b38338a8" providerId="ADAL" clId="{C4E88C8C-2479-4AA4-ACD9-8B50C6B193C4}" dt="2023-09-28T13:10:04.276" v="33" actId="1076"/>
        <pc:sldMasterMkLst>
          <pc:docMk/>
          <pc:sldMasterMk cId="1023248910" sldId="2147483679"/>
        </pc:sldMasterMkLst>
        <pc:spChg chg="add del mod">
          <ac:chgData name="Danny Liu" userId="3fe38f02-c026-46c6-85e8-4061b38338a8" providerId="ADAL" clId="{C4E88C8C-2479-4AA4-ACD9-8B50C6B193C4}" dt="2023-09-28T13:09:56.637" v="29" actId="478"/>
          <ac:spMkLst>
            <pc:docMk/>
            <pc:sldMasterMk cId="1023248910" sldId="2147483679"/>
            <ac:spMk id="4" creationId="{C20DE92D-1295-A06E-23C7-F61EDA4EF2F9}"/>
          </ac:spMkLst>
        </pc:spChg>
        <pc:picChg chg="del">
          <ac:chgData name="Danny Liu" userId="3fe38f02-c026-46c6-85e8-4061b38338a8" providerId="ADAL" clId="{C4E88C8C-2479-4AA4-ACD9-8B50C6B193C4}" dt="2023-09-28T13:09:48.077" v="24" actId="478"/>
          <ac:picMkLst>
            <pc:docMk/>
            <pc:sldMasterMk cId="1023248910" sldId="2147483679"/>
            <ac:picMk id="8" creationId="{99AE146F-BF98-81ED-4814-7D813C38018C}"/>
          </ac:picMkLst>
        </pc:picChg>
        <pc:picChg chg="add mod">
          <ac:chgData name="Danny Liu" userId="3fe38f02-c026-46c6-85e8-4061b38338a8" providerId="ADAL" clId="{C4E88C8C-2479-4AA4-ACD9-8B50C6B193C4}" dt="2023-09-28T13:10:04.276" v="33" actId="1076"/>
          <ac:picMkLst>
            <pc:docMk/>
            <pc:sldMasterMk cId="1023248910" sldId="2147483679"/>
            <ac:picMk id="9" creationId="{B1F3A9C4-FB71-E0D1-5198-35372CD0B7D8}"/>
          </ac:picMkLst>
        </pc:picChg>
        <pc:picChg chg="add mod">
          <ac:chgData name="Danny Liu" userId="3fe38f02-c026-46c6-85e8-4061b38338a8" providerId="ADAL" clId="{C4E88C8C-2479-4AA4-ACD9-8B50C6B193C4}" dt="2023-09-28T13:09:59.551" v="30" actId="14100"/>
          <ac:picMkLst>
            <pc:docMk/>
            <pc:sldMasterMk cId="1023248910" sldId="2147483679"/>
            <ac:picMk id="13" creationId="{FD3ACAFD-0518-AF09-1490-E4F537AC88CB}"/>
          </ac:picMkLst>
        </pc:picChg>
        <pc:sldLayoutChg chg="addSp delSp modSp mod">
          <pc:chgData name="Danny Liu" userId="3fe38f02-c026-46c6-85e8-4061b38338a8" providerId="ADAL" clId="{C4E88C8C-2479-4AA4-ACD9-8B50C6B193C4}" dt="2023-09-28T13:09:25.635" v="21" actId="167"/>
          <pc:sldLayoutMkLst>
            <pc:docMk/>
            <pc:sldMasterMk cId="1023248910" sldId="2147483679"/>
            <pc:sldLayoutMk cId="886666187" sldId="2147483661"/>
          </pc:sldLayoutMkLst>
          <pc:spChg chg="add mod">
            <ac:chgData name="Danny Liu" userId="3fe38f02-c026-46c6-85e8-4061b38338a8" providerId="ADAL" clId="{C4E88C8C-2479-4AA4-ACD9-8B50C6B193C4}" dt="2023-09-28T13:09:19.327" v="18"/>
            <ac:spMkLst>
              <pc:docMk/>
              <pc:sldMasterMk cId="1023248910" sldId="2147483679"/>
              <pc:sldLayoutMk cId="886666187" sldId="2147483661"/>
              <ac:spMk id="3" creationId="{90DF85D8-327F-347E-13A6-D625F7601136}"/>
            </ac:spMkLst>
          </pc:spChg>
          <pc:spChg chg="del">
            <ac:chgData name="Danny Liu" userId="3fe38f02-c026-46c6-85e8-4061b38338a8" providerId="ADAL" clId="{C4E88C8C-2479-4AA4-ACD9-8B50C6B193C4}" dt="2023-09-28T13:09:19.057" v="17" actId="478"/>
            <ac:spMkLst>
              <pc:docMk/>
              <pc:sldMasterMk cId="1023248910" sldId="2147483679"/>
              <pc:sldLayoutMk cId="886666187" sldId="2147483661"/>
              <ac:spMk id="16" creationId="{E4592BA1-80A1-C7B5-B0FA-C9AAC9590569}"/>
            </ac:spMkLst>
          </pc:spChg>
          <pc:spChg chg="del">
            <ac:chgData name="Danny Liu" userId="3fe38f02-c026-46c6-85e8-4061b38338a8" providerId="ADAL" clId="{C4E88C8C-2479-4AA4-ACD9-8B50C6B193C4}" dt="2023-09-28T13:09:19.057" v="17" actId="478"/>
            <ac:spMkLst>
              <pc:docMk/>
              <pc:sldMasterMk cId="1023248910" sldId="2147483679"/>
              <pc:sldLayoutMk cId="886666187" sldId="2147483661"/>
              <ac:spMk id="17" creationId="{5FD94D59-D663-6AAC-2B36-9FFB33B7E640}"/>
            </ac:spMkLst>
          </pc:spChg>
          <pc:picChg chg="del">
            <ac:chgData name="Danny Liu" userId="3fe38f02-c026-46c6-85e8-4061b38338a8" providerId="ADAL" clId="{C4E88C8C-2479-4AA4-ACD9-8B50C6B193C4}" dt="2023-09-28T13:09:21.316" v="19" actId="478"/>
            <ac:picMkLst>
              <pc:docMk/>
              <pc:sldMasterMk cId="1023248910" sldId="2147483679"/>
              <pc:sldLayoutMk cId="886666187" sldId="2147483661"/>
              <ac:picMk id="2" creationId="{D1F906FB-3567-8985-A8D1-21D28767D5AF}"/>
            </ac:picMkLst>
          </pc:picChg>
          <pc:picChg chg="add mod">
            <ac:chgData name="Danny Liu" userId="3fe38f02-c026-46c6-85e8-4061b38338a8" providerId="ADAL" clId="{C4E88C8C-2479-4AA4-ACD9-8B50C6B193C4}" dt="2023-09-28T13:09:19.327" v="18"/>
            <ac:picMkLst>
              <pc:docMk/>
              <pc:sldMasterMk cId="1023248910" sldId="2147483679"/>
              <pc:sldLayoutMk cId="886666187" sldId="2147483661"/>
              <ac:picMk id="7" creationId="{AB40F5DD-3F00-03B7-9F0A-9E5F75A0E186}"/>
            </ac:picMkLst>
          </pc:picChg>
          <pc:picChg chg="add mod">
            <ac:chgData name="Danny Liu" userId="3fe38f02-c026-46c6-85e8-4061b38338a8" providerId="ADAL" clId="{C4E88C8C-2479-4AA4-ACD9-8B50C6B193C4}" dt="2023-09-28T13:09:19.327" v="18"/>
            <ac:picMkLst>
              <pc:docMk/>
              <pc:sldMasterMk cId="1023248910" sldId="2147483679"/>
              <pc:sldLayoutMk cId="886666187" sldId="2147483661"/>
              <ac:picMk id="8" creationId="{6468A13C-902F-1BDD-50BC-F0FBDF08AB1E}"/>
            </ac:picMkLst>
          </pc:picChg>
          <pc:picChg chg="add mod ord">
            <ac:chgData name="Danny Liu" userId="3fe38f02-c026-46c6-85e8-4061b38338a8" providerId="ADAL" clId="{C4E88C8C-2479-4AA4-ACD9-8B50C6B193C4}" dt="2023-09-28T13:09:25.635" v="21" actId="167"/>
            <ac:picMkLst>
              <pc:docMk/>
              <pc:sldMasterMk cId="1023248910" sldId="2147483679"/>
              <pc:sldLayoutMk cId="886666187" sldId="2147483661"/>
              <ac:picMk id="9" creationId="{173EC2E4-EB3F-392C-451D-29D74224861F}"/>
            </ac:picMkLst>
          </pc:picChg>
          <pc:picChg chg="del">
            <ac:chgData name="Danny Liu" userId="3fe38f02-c026-46c6-85e8-4061b38338a8" providerId="ADAL" clId="{C4E88C8C-2479-4AA4-ACD9-8B50C6B193C4}" dt="2023-09-28T13:09:19.057" v="17" actId="478"/>
            <ac:picMkLst>
              <pc:docMk/>
              <pc:sldMasterMk cId="1023248910" sldId="2147483679"/>
              <pc:sldLayoutMk cId="886666187" sldId="2147483661"/>
              <ac:picMk id="18" creationId="{CCB4A24A-E719-40AD-81E0-7EA8C3EF7373}"/>
            </ac:picMkLst>
          </pc:picChg>
        </pc:sldLayoutChg>
        <pc:sldLayoutChg chg="addSp delSp modSp mod">
          <pc:chgData name="Danny Liu" userId="3fe38f02-c026-46c6-85e8-4061b38338a8" providerId="ADAL" clId="{C4E88C8C-2479-4AA4-ACD9-8B50C6B193C4}" dt="2023-09-28T13:09:39.894" v="23"/>
          <pc:sldLayoutMkLst>
            <pc:docMk/>
            <pc:sldMasterMk cId="1023248910" sldId="2147483679"/>
            <pc:sldLayoutMk cId="1499186119" sldId="2147483697"/>
          </pc:sldLayoutMkLst>
          <pc:spChg chg="add mod">
            <ac:chgData name="Danny Liu" userId="3fe38f02-c026-46c6-85e8-4061b38338a8" providerId="ADAL" clId="{C4E88C8C-2479-4AA4-ACD9-8B50C6B193C4}" dt="2023-09-28T13:09:39.894" v="23"/>
            <ac:spMkLst>
              <pc:docMk/>
              <pc:sldMasterMk cId="1023248910" sldId="2147483679"/>
              <pc:sldLayoutMk cId="1499186119" sldId="2147483697"/>
              <ac:spMk id="2" creationId="{D162E1E4-1F61-36C4-D964-CC7E6BACEE7B}"/>
            </ac:spMkLst>
          </pc:spChg>
          <pc:spChg chg="del">
            <ac:chgData name="Danny Liu" userId="3fe38f02-c026-46c6-85e8-4061b38338a8" providerId="ADAL" clId="{C4E88C8C-2479-4AA4-ACD9-8B50C6B193C4}" dt="2023-09-28T13:09:39.690" v="22" actId="478"/>
            <ac:spMkLst>
              <pc:docMk/>
              <pc:sldMasterMk cId="1023248910" sldId="2147483679"/>
              <pc:sldLayoutMk cId="1499186119" sldId="2147483697"/>
              <ac:spMk id="4" creationId="{E61DEF90-FB70-4A9F-A32C-E1160C2020DD}"/>
            </ac:spMkLst>
          </pc:spChg>
          <pc:spChg chg="del">
            <ac:chgData name="Danny Liu" userId="3fe38f02-c026-46c6-85e8-4061b38338a8" providerId="ADAL" clId="{C4E88C8C-2479-4AA4-ACD9-8B50C6B193C4}" dt="2023-09-28T13:09:39.690" v="22" actId="478"/>
            <ac:spMkLst>
              <pc:docMk/>
              <pc:sldMasterMk cId="1023248910" sldId="2147483679"/>
              <pc:sldLayoutMk cId="1499186119" sldId="2147483697"/>
              <ac:spMk id="5" creationId="{42B03A1C-ABF1-AAE4-B83E-BCA96FAFECF0}"/>
            </ac:spMkLst>
          </pc:spChg>
          <pc:picChg chg="del">
            <ac:chgData name="Danny Liu" userId="3fe38f02-c026-46c6-85e8-4061b38338a8" providerId="ADAL" clId="{C4E88C8C-2479-4AA4-ACD9-8B50C6B193C4}" dt="2023-09-28T13:09:39.690" v="22" actId="478"/>
            <ac:picMkLst>
              <pc:docMk/>
              <pc:sldMasterMk cId="1023248910" sldId="2147483679"/>
              <pc:sldLayoutMk cId="1499186119" sldId="2147483697"/>
              <ac:picMk id="6" creationId="{216CB8F1-2657-38E4-5FE5-112F36499AF0}"/>
            </ac:picMkLst>
          </pc:picChg>
          <pc:picChg chg="add mod">
            <ac:chgData name="Danny Liu" userId="3fe38f02-c026-46c6-85e8-4061b38338a8" providerId="ADAL" clId="{C4E88C8C-2479-4AA4-ACD9-8B50C6B193C4}" dt="2023-09-28T13:09:39.894" v="23"/>
            <ac:picMkLst>
              <pc:docMk/>
              <pc:sldMasterMk cId="1023248910" sldId="2147483679"/>
              <pc:sldLayoutMk cId="1499186119" sldId="2147483697"/>
              <ac:picMk id="7" creationId="{D52BA214-4664-2A41-B617-CF19A73C8835}"/>
            </ac:picMkLst>
          </pc:picChg>
          <pc:picChg chg="add mod">
            <ac:chgData name="Danny Liu" userId="3fe38f02-c026-46c6-85e8-4061b38338a8" providerId="ADAL" clId="{C4E88C8C-2479-4AA4-ACD9-8B50C6B193C4}" dt="2023-09-28T13:09:39.894" v="23"/>
            <ac:picMkLst>
              <pc:docMk/>
              <pc:sldMasterMk cId="1023248910" sldId="2147483679"/>
              <pc:sldLayoutMk cId="1499186119" sldId="2147483697"/>
              <ac:picMk id="8" creationId="{B72D58FD-FDB0-A860-23EE-E1E80DC9CCE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C66F-B85E-47D9-8C94-51739E2FC833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CD54F-6511-471C-9ACC-BCE08AA7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8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64D83E-62C9-26C0-4C82-9396CEE14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" b="883"/>
          <a:stretch/>
        </p:blipFill>
        <p:spPr>
          <a:xfrm>
            <a:off x="-1" y="0"/>
            <a:ext cx="12411075" cy="6857992"/>
          </a:xfrm>
          <a:prstGeom prst="rect">
            <a:avLst/>
          </a:prstGeom>
        </p:spPr>
      </p:pic>
      <p:sp>
        <p:nvSpPr>
          <p:cNvPr id="2" name="bg object 20">
            <a:extLst>
              <a:ext uri="{FF2B5EF4-FFF2-40B4-BE49-F238E27FC236}">
                <a16:creationId xmlns:a16="http://schemas.microsoft.com/office/drawing/2014/main" id="{FA79D046-43A1-3B6B-ABDA-775A4C041F4B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E1FC519E-8A50-7C42-CD6A-18437184C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80BA8-54BD-5E97-B4F3-EAB450C80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r="12165"/>
          <a:stretch/>
        </p:blipFill>
        <p:spPr>
          <a:xfrm>
            <a:off x="4548759" y="-19588"/>
            <a:ext cx="8352258" cy="6208791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11889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sp>
        <p:nvSpPr>
          <p:cNvPr id="2" name="bg object 20">
            <a:extLst>
              <a:ext uri="{FF2B5EF4-FFF2-40B4-BE49-F238E27FC236}">
                <a16:creationId xmlns:a16="http://schemas.microsoft.com/office/drawing/2014/main" id="{E7ADDF55-D0C2-4DD0-B3B1-0CB949D00737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20AE738A-774F-5BE2-BD31-601C4C336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057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6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3569AE30-B58B-0124-B57D-458BAEF33B08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rgbClr val="005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1A473-84DD-2B99-3EEC-9089EDFC4184}"/>
              </a:ext>
            </a:extLst>
          </p:cNvPr>
          <p:cNvGrpSpPr/>
          <p:nvPr userDrawn="1"/>
        </p:nvGrpSpPr>
        <p:grpSpPr>
          <a:xfrm>
            <a:off x="2695575" y="-368658"/>
            <a:ext cx="7305675" cy="1752600"/>
            <a:chOff x="2695575" y="-352425"/>
            <a:chExt cx="7305675" cy="17526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DBA993-E656-D6C2-8058-9ADEA0D5B847}"/>
                </a:ext>
              </a:extLst>
            </p:cNvPr>
            <p:cNvSpPr/>
            <p:nvPr userDrawn="1"/>
          </p:nvSpPr>
          <p:spPr>
            <a:xfrm>
              <a:off x="2695575" y="-352425"/>
              <a:ext cx="7305675" cy="1752600"/>
            </a:xfrm>
            <a:custGeom>
              <a:avLst/>
              <a:gdLst>
                <a:gd name="connsiteX0" fmla="*/ 428625 w 7305675"/>
                <a:gd name="connsiteY0" fmla="*/ 342900 h 1752600"/>
                <a:gd name="connsiteX1" fmla="*/ 0 w 7305675"/>
                <a:gd name="connsiteY1" fmla="*/ 1666875 h 1752600"/>
                <a:gd name="connsiteX2" fmla="*/ 2009775 w 7305675"/>
                <a:gd name="connsiteY2" fmla="*/ 1162050 h 1752600"/>
                <a:gd name="connsiteX3" fmla="*/ 2505075 w 7305675"/>
                <a:gd name="connsiteY3" fmla="*/ 571500 h 1752600"/>
                <a:gd name="connsiteX4" fmla="*/ 4600575 w 7305675"/>
                <a:gd name="connsiteY4" fmla="*/ 1752600 h 1752600"/>
                <a:gd name="connsiteX5" fmla="*/ 6286500 w 7305675"/>
                <a:gd name="connsiteY5" fmla="*/ 638175 h 1752600"/>
                <a:gd name="connsiteX6" fmla="*/ 7305675 w 7305675"/>
                <a:gd name="connsiteY6" fmla="*/ 790575 h 1752600"/>
                <a:gd name="connsiteX7" fmla="*/ 7277100 w 7305675"/>
                <a:gd name="connsiteY7" fmla="*/ 0 h 1752600"/>
                <a:gd name="connsiteX8" fmla="*/ 6296025 w 7305675"/>
                <a:gd name="connsiteY8" fmla="*/ 63817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675" h="1752600">
                  <a:moveTo>
                    <a:pt x="428625" y="342900"/>
                  </a:moveTo>
                  <a:lnTo>
                    <a:pt x="0" y="1666875"/>
                  </a:lnTo>
                  <a:lnTo>
                    <a:pt x="2009775" y="1162050"/>
                  </a:lnTo>
                  <a:lnTo>
                    <a:pt x="2505075" y="571500"/>
                  </a:lnTo>
                  <a:lnTo>
                    <a:pt x="4600575" y="1752600"/>
                  </a:lnTo>
                  <a:lnTo>
                    <a:pt x="6286500" y="638175"/>
                  </a:lnTo>
                  <a:lnTo>
                    <a:pt x="7305675" y="790575"/>
                  </a:lnTo>
                  <a:lnTo>
                    <a:pt x="7277100" y="0"/>
                  </a:lnTo>
                  <a:lnTo>
                    <a:pt x="6296025" y="63817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AF97AF-C573-D99D-758E-A26E78E82315}"/>
                </a:ext>
              </a:extLst>
            </p:cNvPr>
            <p:cNvCxnSpPr>
              <a:cxnSpLocks/>
              <a:stCxn id="14" idx="2"/>
            </p:cNvCxnSpPr>
            <p:nvPr userDrawn="1"/>
          </p:nvCxnSpPr>
          <p:spPr>
            <a:xfrm flipV="1">
              <a:off x="4705350" y="480060"/>
              <a:ext cx="969645" cy="329565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bg object 20">
            <a:extLst>
              <a:ext uri="{FF2B5EF4-FFF2-40B4-BE49-F238E27FC236}">
                <a16:creationId xmlns:a16="http://schemas.microsoft.com/office/drawing/2014/main" id="{3032FD42-A448-91AF-8567-8A2A3E005BA6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315F9808-521E-C8FB-A616-4C69BED43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494E4D-7908-35B4-FDE0-0AE4B2FE4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7576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bg1"/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6868E-E57E-5468-61D0-943FFBA15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9" t="16845" r="11732" b="20885"/>
          <a:stretch/>
        </p:blipFill>
        <p:spPr>
          <a:xfrm>
            <a:off x="10627360" y="6137497"/>
            <a:ext cx="1564640" cy="7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0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9975E7-698D-6C59-E44E-DB1DDA752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8" b="25712"/>
          <a:stretch/>
        </p:blipFill>
        <p:spPr>
          <a:xfrm>
            <a:off x="0" y="-1"/>
            <a:ext cx="12192000" cy="2112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987FF-561B-0941-8A32-0180782F0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19/03/2024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0" y="6202800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ECB41-A1B5-5943-8D79-3AF61DFC5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42EBA-1146-A940-9199-5A7A37211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241"/>
            <a:ext cx="694201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9F8E679-BEEC-0A67-F07B-09A6D982DC8F}"/>
              </a:ext>
            </a:extLst>
          </p:cNvPr>
          <p:cNvGrpSpPr/>
          <p:nvPr userDrawn="1"/>
        </p:nvGrpSpPr>
        <p:grpSpPr>
          <a:xfrm>
            <a:off x="8112760" y="6154604"/>
            <a:ext cx="4079240" cy="703396"/>
            <a:chOff x="8112760" y="6154604"/>
            <a:chExt cx="4079240" cy="7033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8DFC91-AEE4-F7E8-89CA-9414CD666A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9" t="16845" r="11732" b="20885"/>
            <a:stretch/>
          </p:blipFill>
          <p:spPr>
            <a:xfrm>
              <a:off x="10708640" y="6174926"/>
              <a:ext cx="1483360" cy="683074"/>
            </a:xfrm>
            <a:prstGeom prst="rect">
              <a:avLst/>
            </a:prstGeom>
          </p:spPr>
        </p:pic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8DADAD-F5CF-5BFA-5A3E-8A155A8F4039}"/>
                </a:ext>
              </a:extLst>
            </p:cNvPr>
            <p:cNvSpPr/>
            <p:nvPr userDrawn="1"/>
          </p:nvSpPr>
          <p:spPr>
            <a:xfrm>
              <a:off x="8112760" y="6154604"/>
              <a:ext cx="2900828" cy="70339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CBA9-1447-2946-C9BD-DA0CDD0281A7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12373B-C3F4-689A-03F8-B6D1E44C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1E1ECB-C9BC-3190-CCD7-686593047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1A33CB-6DD1-4DBD-A324-75129833B144}"/>
              </a:ext>
            </a:extLst>
          </p:cNvPr>
          <p:cNvSpPr txBox="1">
            <a:spLocks/>
          </p:cNvSpPr>
          <p:nvPr userDrawn="1"/>
        </p:nvSpPr>
        <p:spPr>
          <a:xfrm>
            <a:off x="11026655" y="65087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NL" sz="11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1382322-67A6-0442-9516-60E1168A043D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2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8B5C71A-86BE-68F7-2A1C-71B67C821A42}"/>
              </a:ext>
            </a:extLst>
          </p:cNvPr>
          <p:cNvGrpSpPr/>
          <p:nvPr userDrawn="1"/>
        </p:nvGrpSpPr>
        <p:grpSpPr>
          <a:xfrm>
            <a:off x="8112760" y="6154604"/>
            <a:ext cx="4079240" cy="703396"/>
            <a:chOff x="8112760" y="6154604"/>
            <a:chExt cx="4079240" cy="7033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551F15-4010-1CCD-289F-8D436E24A9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9" t="16845" r="11732" b="20885"/>
            <a:stretch/>
          </p:blipFill>
          <p:spPr>
            <a:xfrm>
              <a:off x="10708640" y="6174926"/>
              <a:ext cx="1483360" cy="683074"/>
            </a:xfrm>
            <a:prstGeom prst="rect">
              <a:avLst/>
            </a:prstGeom>
          </p:spPr>
        </p:pic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E0C56487-2E20-EA00-5E4C-B48B1E75F460}"/>
                </a:ext>
              </a:extLst>
            </p:cNvPr>
            <p:cNvSpPr/>
            <p:nvPr userDrawn="1"/>
          </p:nvSpPr>
          <p:spPr>
            <a:xfrm>
              <a:off x="8112760" y="6154604"/>
              <a:ext cx="2900828" cy="70339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02A0688-4DC7-A3E1-FA35-FA078A0CC10E}"/>
              </a:ext>
            </a:extLst>
          </p:cNvPr>
          <p:cNvSpPr/>
          <p:nvPr userDrawn="1"/>
        </p:nvSpPr>
        <p:spPr>
          <a:xfrm>
            <a:off x="8153400" y="6189633"/>
            <a:ext cx="2882672" cy="68307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29AACD-BD3A-DA32-AB4F-1D5C1778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7675C9-4931-75E6-CE44-3EB05C23C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3295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988A6B-B8EC-97B1-F00E-C1AE5EE76E6B}"/>
              </a:ext>
            </a:extLst>
          </p:cNvPr>
          <p:cNvGrpSpPr/>
          <p:nvPr userDrawn="1"/>
        </p:nvGrpSpPr>
        <p:grpSpPr>
          <a:xfrm>
            <a:off x="8112760" y="6154604"/>
            <a:ext cx="4079240" cy="703396"/>
            <a:chOff x="8112760" y="6154604"/>
            <a:chExt cx="4079240" cy="7033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1955E1-575C-965D-181E-8806A5C9E4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9" t="16845" r="11732" b="20885"/>
            <a:stretch/>
          </p:blipFill>
          <p:spPr>
            <a:xfrm>
              <a:off x="10708640" y="6174926"/>
              <a:ext cx="1483360" cy="683074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15FD6AB-AEB9-20B3-C556-7A589B834548}"/>
                </a:ext>
              </a:extLst>
            </p:cNvPr>
            <p:cNvSpPr/>
            <p:nvPr userDrawn="1"/>
          </p:nvSpPr>
          <p:spPr>
            <a:xfrm>
              <a:off x="8112760" y="6154604"/>
              <a:ext cx="2900828" cy="70339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DAFE4-3473-E6B9-CCFA-B6A3CF07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FFA0662-10C0-95B6-FBDE-A0E171553FCE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F21790-1BEB-7E5F-F907-501131912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3884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0293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07DEA9-4FDF-6C3D-DB92-BF4EED0256C4}"/>
              </a:ext>
            </a:extLst>
          </p:cNvPr>
          <p:cNvGrpSpPr/>
          <p:nvPr userDrawn="1"/>
        </p:nvGrpSpPr>
        <p:grpSpPr>
          <a:xfrm>
            <a:off x="8112760" y="6154604"/>
            <a:ext cx="4079240" cy="703396"/>
            <a:chOff x="8112760" y="6154604"/>
            <a:chExt cx="4079240" cy="7033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7424AF-B98C-A35D-DDD8-9D08513A6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9" t="16845" r="11732" b="20885"/>
            <a:stretch/>
          </p:blipFill>
          <p:spPr>
            <a:xfrm>
              <a:off x="10708640" y="6174926"/>
              <a:ext cx="1483360" cy="683074"/>
            </a:xfrm>
            <a:prstGeom prst="rect">
              <a:avLst/>
            </a:prstGeom>
          </p:spPr>
        </p:pic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57E099E-1E02-D00A-6262-17392A0B1EBA}"/>
                </a:ext>
              </a:extLst>
            </p:cNvPr>
            <p:cNvSpPr/>
            <p:nvPr userDrawn="1"/>
          </p:nvSpPr>
          <p:spPr>
            <a:xfrm>
              <a:off x="8112760" y="6154604"/>
              <a:ext cx="2900828" cy="70339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F27DBD-C47B-42C2-9E26-584FD73F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407"/>
            <a:ext cx="9144000" cy="17295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9387-1211-426B-A549-174DEF3BC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6060-D8F4-4253-A70B-98F110F8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0442630-FC83-0BEC-6CB8-87D544304B32}"/>
              </a:ext>
            </a:extLst>
          </p:cNvPr>
          <p:cNvSpPr/>
          <p:nvPr userDrawn="1"/>
        </p:nvSpPr>
        <p:spPr>
          <a:xfrm>
            <a:off x="8016536" y="6204341"/>
            <a:ext cx="2796466" cy="65365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154B89-F192-64A1-53CD-86063ABC8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5200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1413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7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5750"/>
            <a:ext cx="10515600" cy="462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61279-EC34-9040-3886-E79D9E16AEAD}"/>
              </a:ext>
            </a:extLst>
          </p:cNvPr>
          <p:cNvSpPr/>
          <p:nvPr userDrawn="1"/>
        </p:nvSpPr>
        <p:spPr>
          <a:xfrm>
            <a:off x="507445" y="612949"/>
            <a:ext cx="55264" cy="492997"/>
          </a:xfrm>
          <a:prstGeom prst="rect">
            <a:avLst/>
          </a:prstGeom>
          <a:solidFill>
            <a:srgbClr val="005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60B4F7-9DBE-E32F-040B-25152B9C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5628-BB5B-414F-A364-79926FBB0AF5}" type="datetime1">
              <a:rPr lang="en-US" smtClean="0"/>
              <a:t>3/19/2024</a:t>
            </a:fld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9D7452-C0DF-D985-56BB-F860388C0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85E50F-9495-4B3E-5C85-C985AE5A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E1F024F-87CB-C420-AE10-94AABFF0D4CF}"/>
              </a:ext>
            </a:extLst>
          </p:cNvPr>
          <p:cNvSpPr/>
          <p:nvPr/>
        </p:nvSpPr>
        <p:spPr>
          <a:xfrm>
            <a:off x="1872914" y="6293992"/>
            <a:ext cx="204150" cy="491225"/>
          </a:xfrm>
          <a:prstGeom prst="parallelogram">
            <a:avLst>
              <a:gd name="adj" fmla="val 80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Parallelogram 14">
            <a:extLst>
              <a:ext uri="{FF2B5EF4-FFF2-40B4-BE49-F238E27FC236}">
                <a16:creationId xmlns:a16="http://schemas.microsoft.com/office/drawing/2014/main" id="{43F7F106-58B6-279E-D9E8-C839A779B826}"/>
              </a:ext>
            </a:extLst>
          </p:cNvPr>
          <p:cNvSpPr/>
          <p:nvPr userDrawn="1"/>
        </p:nvSpPr>
        <p:spPr>
          <a:xfrm>
            <a:off x="745843" y="6292606"/>
            <a:ext cx="1226661" cy="491225"/>
          </a:xfrm>
          <a:custGeom>
            <a:avLst/>
            <a:gdLst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974396 w 2951242"/>
              <a:gd name="connsiteY0" fmla="*/ 1536569 h 1536569"/>
              <a:gd name="connsiteX1" fmla="*/ 0 w 2951242"/>
              <a:gd name="connsiteY1" fmla="*/ 0 h 1536569"/>
              <a:gd name="connsiteX2" fmla="*/ 2951242 w 2951242"/>
              <a:gd name="connsiteY2" fmla="*/ 0 h 1536569"/>
              <a:gd name="connsiteX3" fmla="*/ 2427764 w 2951242"/>
              <a:gd name="connsiteY3" fmla="*/ 1536569 h 1536569"/>
              <a:gd name="connsiteX4" fmla="*/ 974396 w 2951242"/>
              <a:gd name="connsiteY4" fmla="*/ 1536569 h 1536569"/>
              <a:gd name="connsiteX0" fmla="*/ 120956 w 2951242"/>
              <a:gd name="connsiteY0" fmla="*/ 1545278 h 1545278"/>
              <a:gd name="connsiteX1" fmla="*/ 0 w 2951242"/>
              <a:gd name="connsiteY1" fmla="*/ 0 h 1545278"/>
              <a:gd name="connsiteX2" fmla="*/ 2951242 w 2951242"/>
              <a:gd name="connsiteY2" fmla="*/ 0 h 1545278"/>
              <a:gd name="connsiteX3" fmla="*/ 2427764 w 2951242"/>
              <a:gd name="connsiteY3" fmla="*/ 1536569 h 1545278"/>
              <a:gd name="connsiteX4" fmla="*/ 120956 w 2951242"/>
              <a:gd name="connsiteY4" fmla="*/ 1545278 h 1545278"/>
              <a:gd name="connsiteX0" fmla="*/ 0 w 2830286"/>
              <a:gd name="connsiteY0" fmla="*/ 1545278 h 1545278"/>
              <a:gd name="connsiteX1" fmla="*/ 27090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45278 h 1545278"/>
              <a:gd name="connsiteX1" fmla="*/ 964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36570 h 1536570"/>
              <a:gd name="connsiteX1" fmla="*/ 964 w 2830286"/>
              <a:gd name="connsiteY1" fmla="*/ 0 h 1536570"/>
              <a:gd name="connsiteX2" fmla="*/ 2830286 w 2830286"/>
              <a:gd name="connsiteY2" fmla="*/ 0 h 1536570"/>
              <a:gd name="connsiteX3" fmla="*/ 2306808 w 2830286"/>
              <a:gd name="connsiteY3" fmla="*/ 1536569 h 1536570"/>
              <a:gd name="connsiteX4" fmla="*/ 0 w 2830286"/>
              <a:gd name="connsiteY4" fmla="*/ 1536570 h 1536570"/>
              <a:gd name="connsiteX0" fmla="*/ 0 w 2602955"/>
              <a:gd name="connsiteY0" fmla="*/ 1536570 h 1536570"/>
              <a:gd name="connsiteX1" fmla="*/ 964 w 2602955"/>
              <a:gd name="connsiteY1" fmla="*/ 0 h 1536570"/>
              <a:gd name="connsiteX2" fmla="*/ 2602955 w 2602955"/>
              <a:gd name="connsiteY2" fmla="*/ 0 h 1536570"/>
              <a:gd name="connsiteX3" fmla="*/ 2306808 w 2602955"/>
              <a:gd name="connsiteY3" fmla="*/ 1536569 h 1536570"/>
              <a:gd name="connsiteX4" fmla="*/ 0 w 2602955"/>
              <a:gd name="connsiteY4" fmla="*/ 1536570 h 1536570"/>
              <a:gd name="connsiteX0" fmla="*/ 0 w 2680727"/>
              <a:gd name="connsiteY0" fmla="*/ 1545279 h 1545279"/>
              <a:gd name="connsiteX1" fmla="*/ 964 w 2680727"/>
              <a:gd name="connsiteY1" fmla="*/ 8709 h 1545279"/>
              <a:gd name="connsiteX2" fmla="*/ 2680727 w 2680727"/>
              <a:gd name="connsiteY2" fmla="*/ 0 h 1545279"/>
              <a:gd name="connsiteX3" fmla="*/ 2306808 w 2680727"/>
              <a:gd name="connsiteY3" fmla="*/ 1545278 h 1545279"/>
              <a:gd name="connsiteX4" fmla="*/ 0 w 2680727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709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94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815" h="1545279">
                <a:moveTo>
                  <a:pt x="0" y="1545279"/>
                </a:moveTo>
                <a:cubicBezTo>
                  <a:pt x="321" y="1030186"/>
                  <a:pt x="643" y="515987"/>
                  <a:pt x="964" y="894"/>
                </a:cubicBezTo>
                <a:lnTo>
                  <a:pt x="2650815" y="0"/>
                </a:lnTo>
                <a:lnTo>
                  <a:pt x="2306808" y="1545278"/>
                </a:lnTo>
                <a:lnTo>
                  <a:pt x="0" y="1545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" name="Picture 12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D3ACAFD-0518-AF09-1490-E4F537AC88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5" y="6344068"/>
            <a:ext cx="701027" cy="2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164" userDrawn="1">
          <p15:clr>
            <a:srgbClr val="F26B43"/>
          </p15:clr>
        </p15:guide>
        <p15:guide id="3" pos="516" userDrawn="1">
          <p15:clr>
            <a:srgbClr val="F26B43"/>
          </p15:clr>
        </p15:guide>
        <p15:guide id="4" orient="horz" pos="980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F1DBA-4440-7D16-4AF0-F4679CB67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" b="883"/>
          <a:stretch/>
        </p:blipFill>
        <p:spPr>
          <a:xfrm>
            <a:off x="-1" y="0"/>
            <a:ext cx="12411075" cy="6857992"/>
          </a:xfrm>
          <a:prstGeom prst="rect">
            <a:avLst/>
          </a:prstGeom>
        </p:spPr>
      </p:pic>
      <p:sp>
        <p:nvSpPr>
          <p:cNvPr id="3" name="bg object 20">
            <a:extLst>
              <a:ext uri="{FF2B5EF4-FFF2-40B4-BE49-F238E27FC236}">
                <a16:creationId xmlns:a16="http://schemas.microsoft.com/office/drawing/2014/main" id="{2A361CC7-C68C-04F8-6138-2EA5FD46776A}"/>
              </a:ext>
            </a:extLst>
          </p:cNvPr>
          <p:cNvSpPr/>
          <p:nvPr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EFBF483-ADFB-7F32-4DAE-D21FE747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7B245C-F4C2-F255-DC03-31B68CC39995}"/>
              </a:ext>
            </a:extLst>
          </p:cNvPr>
          <p:cNvSpPr/>
          <p:nvPr/>
        </p:nvSpPr>
        <p:spPr>
          <a:xfrm>
            <a:off x="0" y="2369008"/>
            <a:ext cx="12192000" cy="2683760"/>
          </a:xfrm>
          <a:prstGeom prst="rect">
            <a:avLst/>
          </a:prstGeom>
          <a:solidFill>
            <a:srgbClr val="00519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66360-0A52-C302-D335-566AD2ED8030}"/>
              </a:ext>
            </a:extLst>
          </p:cNvPr>
          <p:cNvSpPr txBox="1"/>
          <p:nvPr/>
        </p:nvSpPr>
        <p:spPr>
          <a:xfrm>
            <a:off x="270123" y="2685662"/>
            <a:ext cx="11484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EHA-GBMTA-AHA </a:t>
            </a:r>
            <a:r>
              <a:rPr lang="en-GB" sz="3200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Hematology</a:t>
            </a:r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Tutorial – </a:t>
            </a:r>
            <a:b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New aspects in diagnostic choices and treatment options of </a:t>
            </a:r>
            <a:r>
              <a:rPr lang="en-GB" sz="3200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hematological</a:t>
            </a:r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malignancies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5A3A0-A348-CF4C-E5A9-B043B03D2F23}"/>
              </a:ext>
            </a:extLst>
          </p:cNvPr>
          <p:cNvSpPr txBox="1"/>
          <p:nvPr/>
        </p:nvSpPr>
        <p:spPr>
          <a:xfrm>
            <a:off x="270123" y="4345145"/>
            <a:ext cx="767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October 18-20, </a:t>
            </a:r>
            <a:r>
              <a:rPr lang="en-GB" sz="24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2024 | </a:t>
            </a:r>
            <a:r>
              <a:rPr lang="en-GB" sz="2400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Tblisi</a:t>
            </a:r>
            <a:r>
              <a:rPr lang="en-GB" sz="24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, Georgia</a:t>
            </a:r>
            <a:endParaRPr lang="en-NL" sz="2400" b="1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2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7E23-CABE-4C55-A6D3-1EF4C6C5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NL" sz="11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GB" smtClean="0"/>
              <a:pPr/>
              <a:t>2</a:t>
            </a:fld>
            <a:endParaRPr lang="en-NL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6186354-9026-32BC-6138-62925D55CBA2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38755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3200" dirty="0"/>
              <a:t>SESSION TITLE</a:t>
            </a:r>
          </a:p>
          <a:p>
            <a:pPr marL="12700" marR="5080">
              <a:spcBef>
                <a:spcPts val="620"/>
              </a:spcBef>
            </a:pPr>
            <a:r>
              <a:rPr lang="en-GB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Please note this is a title slide, over two or three lines is possible</a:t>
            </a:r>
            <a:endParaRPr lang="en-GB" sz="2400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B032775A-9988-F6A9-A6C8-C409C8A26692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B0B2F08-E1EA-DCAE-C1B2-7DC095DEA341}"/>
              </a:ext>
            </a:extLst>
          </p:cNvPr>
          <p:cNvSpPr txBox="1">
            <a:spLocks/>
          </p:cNvSpPr>
          <p:nvPr/>
        </p:nvSpPr>
        <p:spPr>
          <a:xfrm>
            <a:off x="989571" y="4694182"/>
            <a:ext cx="4482762" cy="194155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50000"/>
              </a:lnSpc>
              <a:spcBef>
                <a:spcPts val="620"/>
              </a:spcBef>
            </a:pPr>
            <a:r>
              <a:rPr lang="en-GB" sz="2400" b="0" spc="-11" dirty="0">
                <a:solidFill>
                  <a:srgbClr val="FFFFFF"/>
                </a:solidFill>
              </a:rPr>
              <a:t>October [Day]</a:t>
            </a:r>
            <a:r>
              <a:rPr lang="en-GB" sz="2400" b="0" spc="-5" dirty="0">
                <a:solidFill>
                  <a:srgbClr val="FFFFFF"/>
                </a:solidFill>
              </a:rPr>
              <a:t>,</a:t>
            </a:r>
            <a:r>
              <a:rPr lang="en-GB" sz="2400" b="0" spc="-60" dirty="0">
                <a:solidFill>
                  <a:srgbClr val="FFFFFF"/>
                </a:solidFill>
              </a:rPr>
              <a:t> </a:t>
            </a:r>
            <a:r>
              <a:rPr lang="en-GB" sz="2400" b="0" spc="-5" dirty="0">
                <a:solidFill>
                  <a:srgbClr val="FFFFFF"/>
                </a:solidFill>
              </a:rPr>
              <a:t>2024</a:t>
            </a:r>
            <a:endParaRPr lang="en-GB" sz="2400" b="0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</p:spTree>
    <p:extLst>
      <p:ext uri="{BB962C8B-B14F-4D97-AF65-F5344CB8AC3E}">
        <p14:creationId xmlns:p14="http://schemas.microsoft.com/office/powerpoint/2010/main" val="266633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7CBF8-D46B-34D8-CFC1-D098FC451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NL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1382322-67A6-0442-9516-60E1168A043D}" type="slidenum">
              <a:rPr lang="en-GB" smtClean="0"/>
              <a:pPr algn="r"/>
              <a:t>3</a:t>
            </a:fld>
            <a:endParaRPr lang="en-NL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E4747DD-8028-DEC7-85D2-B3F9BF3516EF}"/>
              </a:ext>
            </a:extLst>
          </p:cNvPr>
          <p:cNvSpPr txBox="1">
            <a:spLocks/>
          </p:cNvSpPr>
          <p:nvPr/>
        </p:nvSpPr>
        <p:spPr>
          <a:xfrm>
            <a:off x="2185839" y="2455772"/>
            <a:ext cx="7820323" cy="1510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4000" b="0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PRESENTATION TITLE</a:t>
            </a:r>
          </a:p>
          <a:p>
            <a:pPr marL="12700" marR="5080">
              <a:spcBef>
                <a:spcPts val="620"/>
              </a:spcBef>
            </a:pPr>
            <a:r>
              <a:rPr lang="en-GB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Please note this is a title slide, over two or three lines is possible</a:t>
            </a:r>
            <a:endParaRPr lang="en-GB" sz="2400" b="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AE3E91D-4C54-5741-8BF2-32EC47F51801}"/>
              </a:ext>
            </a:extLst>
          </p:cNvPr>
          <p:cNvSpPr/>
          <p:nvPr/>
        </p:nvSpPr>
        <p:spPr>
          <a:xfrm flipH="1">
            <a:off x="1841890" y="2455772"/>
            <a:ext cx="45719" cy="351240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230D89CC-7720-B53D-61E2-390AF514FEA1}"/>
              </a:ext>
            </a:extLst>
          </p:cNvPr>
          <p:cNvSpPr txBox="1">
            <a:spLocks/>
          </p:cNvSpPr>
          <p:nvPr/>
        </p:nvSpPr>
        <p:spPr>
          <a:xfrm>
            <a:off x="2185838" y="4379376"/>
            <a:ext cx="7820323" cy="277255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 fontAlgn="base"/>
            <a:r>
              <a:rPr lang="en-GB" sz="1800" b="1" i="0" u="none" strike="noStrike" dirty="0">
                <a:solidFill>
                  <a:srgbClr val="FFFFFF"/>
                </a:solidFill>
                <a:effectLst/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Name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Affiliation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05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105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dirty="0">
                <a:solidFill>
                  <a:srgbClr val="FFFFFF"/>
                </a:solidFill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Date​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October [Day], 2024</a:t>
            </a:r>
            <a:endParaRPr lang="en-GB" sz="105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</p:spTree>
    <p:extLst>
      <p:ext uri="{BB962C8B-B14F-4D97-AF65-F5344CB8AC3E}">
        <p14:creationId xmlns:p14="http://schemas.microsoft.com/office/powerpoint/2010/main" val="32172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BA13-6C7F-0D81-6B25-4EDC7E0B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5D90-FFD4-A4D5-21ED-6E46E4DA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Company X (Advisory board) </a:t>
            </a:r>
          </a:p>
          <a:p>
            <a:r>
              <a:rPr lang="en-GB" dirty="0"/>
              <a:t>Company Y (Honoraria)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2B003-C1A9-D5C5-2DA2-03CF6A499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71382322-67A6-0442-9516-60E1168A043D}" type="slidenum">
              <a:rPr lang="en-NL" smtClean="0"/>
              <a:pPr algn="r"/>
              <a:t>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4903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BD15B6-AC4B-36D1-60AE-2944FEE8E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52E097-7A62-A2A1-F2E4-32FCD474B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506067-5475-6849-059D-1A46961D5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71382322-67A6-0442-9516-60E1168A043D}" type="slidenum">
              <a:rPr lang="en-NL" smtClean="0"/>
              <a:pPr algn="r"/>
              <a:t>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1389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9C61-0E33-0371-C2A2-B7DF0CACF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A6A0D-B23B-0DD8-C93E-4BA634393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7CA09-95E5-FA8B-CF42-CC79B9DFA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71382322-67A6-0442-9516-60E1168A043D}" type="slidenum">
              <a:rPr lang="en-NL" smtClean="0"/>
              <a:pPr algn="r"/>
              <a:t>6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6140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092"/>
      </a:accent1>
      <a:accent2>
        <a:srgbClr val="E72D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2">
              <a:lumMod val="9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D18360CF-3FB1-4D97-927B-472A354E0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88236-76F7-48F0-8AF1-A657F6D346EB}"/>
</file>

<file path=customXml/itemProps3.xml><?xml version="1.0" encoding="utf-8"?>
<ds:datastoreItem xmlns:ds="http://schemas.openxmlformats.org/officeDocument/2006/customXml" ds:itemID="{99303933-0BC0-4246-99B3-7473124B863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94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DIN</vt:lpstr>
      <vt:lpstr>DIN 2014</vt:lpstr>
      <vt:lpstr>Arial</vt:lpstr>
      <vt:lpstr>Calibri</vt:lpstr>
      <vt:lpstr>Calibri Bold</vt:lpstr>
      <vt:lpstr>Segoe UI</vt:lpstr>
      <vt:lpstr>Office Theme</vt:lpstr>
      <vt:lpstr>PowerPoint Presentation</vt:lpstr>
      <vt:lpstr>PowerPoint Presentation</vt:lpstr>
      <vt:lpstr>PowerPoint Presentation</vt:lpstr>
      <vt:lpstr>DISCLOSURE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Parker</dc:creator>
  <cp:lastModifiedBy>Vicky Cheng</cp:lastModifiedBy>
  <cp:revision>41</cp:revision>
  <dcterms:created xsi:type="dcterms:W3CDTF">2022-08-18T06:51:02Z</dcterms:created>
  <dcterms:modified xsi:type="dcterms:W3CDTF">2024-03-19T12:33:38Z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</Properties>
</file>