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B864B-9A4F-4FCB-84BC-7E58A97870F6}" v="1" dt="2024-10-21T13:23:49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8BBB864B-9A4F-4FCB-84BC-7E58A97870F6}"/>
    <pc:docChg chg="undo custSel modSld">
      <pc:chgData name="Vicky Cheng" userId="4bae7103-99fb-4a22-857c-1b8f673d9c6f" providerId="ADAL" clId="{8BBB864B-9A4F-4FCB-84BC-7E58A97870F6}" dt="2024-10-21T13:23:49.169" v="8" actId="14826"/>
      <pc:docMkLst>
        <pc:docMk/>
      </pc:docMkLst>
      <pc:sldChg chg="modSp mod">
        <pc:chgData name="Vicky Cheng" userId="4bae7103-99fb-4a22-857c-1b8f673d9c6f" providerId="ADAL" clId="{8BBB864B-9A4F-4FCB-84BC-7E58A97870F6}" dt="2024-10-21T13:23:49.169" v="8" actId="14826"/>
        <pc:sldMkLst>
          <pc:docMk/>
          <pc:sldMk cId="963021848" sldId="294"/>
        </pc:sldMkLst>
        <pc:spChg chg="mod">
          <ac:chgData name="Vicky Cheng" userId="4bae7103-99fb-4a22-857c-1b8f673d9c6f" providerId="ADAL" clId="{8BBB864B-9A4F-4FCB-84BC-7E58A97870F6}" dt="2024-10-21T13:23:27.467" v="7" actId="403"/>
          <ac:spMkLst>
            <pc:docMk/>
            <pc:sldMk cId="963021848" sldId="294"/>
            <ac:spMk id="6" creationId="{B431E09B-E1A3-B422-9C91-503F489043B2}"/>
          </ac:spMkLst>
        </pc:spChg>
        <pc:picChg chg="mod">
          <ac:chgData name="Vicky Cheng" userId="4bae7103-99fb-4a22-857c-1b8f673d9c6f" providerId="ADAL" clId="{8BBB864B-9A4F-4FCB-84BC-7E58A97870F6}" dt="2024-10-21T13:23:49.169" v="8" actId="14826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  <pc:docChgLst>
    <pc:chgData name="Olalla Barcelo" userId="7e1b84c6-56ee-486e-abe8-ff3634b5f2a7" providerId="ADAL" clId="{C04E6801-CD9D-46C5-B68F-ABBE081A556C}"/>
    <pc:docChg chg="modSld">
      <pc:chgData name="Olalla Barcelo" userId="7e1b84c6-56ee-486e-abe8-ff3634b5f2a7" providerId="ADAL" clId="{C04E6801-CD9D-46C5-B68F-ABBE081A556C}" dt="2024-08-14T10:20:55.818" v="2"/>
      <pc:docMkLst>
        <pc:docMk/>
      </pc:docMkLst>
      <pc:sldChg chg="addSp delSp modSp mod">
        <pc:chgData name="Olalla Barcelo" userId="7e1b84c6-56ee-486e-abe8-ff3634b5f2a7" providerId="ADAL" clId="{C04E6801-CD9D-46C5-B68F-ABBE081A556C}" dt="2024-08-14T10:20:55.818" v="2"/>
        <pc:sldMkLst>
          <pc:docMk/>
          <pc:sldMk cId="963021848" sldId="294"/>
        </pc:sldMkLst>
        <pc:spChg chg="mod">
          <ac:chgData name="Olalla Barcelo" userId="7e1b84c6-56ee-486e-abe8-ff3634b5f2a7" providerId="ADAL" clId="{C04E6801-CD9D-46C5-B68F-ABBE081A556C}" dt="2024-08-14T10:20:32.859" v="1" actId="255"/>
          <ac:spMkLst>
            <pc:docMk/>
            <pc:sldMk cId="963021848" sldId="294"/>
            <ac:spMk id="6" creationId="{B431E09B-E1A3-B422-9C91-503F489043B2}"/>
          </ac:spMkLst>
        </pc:spChg>
        <pc:spChg chg="del">
          <ac:chgData name="Olalla Barcelo" userId="7e1b84c6-56ee-486e-abe8-ff3634b5f2a7" providerId="ADAL" clId="{C04E6801-CD9D-46C5-B68F-ABBE081A556C}" dt="2024-08-14T10:20:55.818" v="2"/>
          <ac:spMkLst>
            <pc:docMk/>
            <pc:sldMk cId="963021848" sldId="294"/>
            <ac:spMk id="9" creationId="{D4CD0FCB-6637-C652-AFA8-F8379F8FED1F}"/>
          </ac:spMkLst>
        </pc:spChg>
        <pc:picChg chg="add mod">
          <ac:chgData name="Olalla Barcelo" userId="7e1b84c6-56ee-486e-abe8-ff3634b5f2a7" providerId="ADAL" clId="{C04E6801-CD9D-46C5-B68F-ABBE081A556C}" dt="2024-08-14T10:20:55.818" v="2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21-10-2024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EHA-HKSH Hematology Tutorial</a:t>
            </a:r>
            <a:endParaRPr lang="en-NL" sz="4400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1C14368-3080-3B91-8BB8-D920DBA10E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56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1ACA7-2089-4F3A-88BF-350E3D442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1303</TotalTime>
  <Words>142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EHA-HKSH Hematology Tutorial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Vicky Cheng</cp:lastModifiedBy>
  <cp:revision>8</cp:revision>
  <dcterms:created xsi:type="dcterms:W3CDTF">2024-08-08T12:27:36Z</dcterms:created>
  <dcterms:modified xsi:type="dcterms:W3CDTF">2024-10-21T13:23:49Z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