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39" r:id="rId42"/>
  </p:sldIdLst>
  <p:sldSz cx="9144000" cy="6858000" type="screen4x3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9761E-2281-44BE-B1A4-F210754574CF}" v="116" dt="2023-11-16T14:01:59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50B9761E-2281-44BE-B1A4-F210754574CF}"/>
    <pc:docChg chg="undo custSel addSld delSld modSld">
      <pc:chgData name="Vicky Cheng" userId="4bae7103-99fb-4a22-857c-1b8f673d9c6f" providerId="ADAL" clId="{50B9761E-2281-44BE-B1A4-F210754574CF}" dt="2023-11-16T14:01:59.936" v="712"/>
      <pc:docMkLst>
        <pc:docMk/>
      </pc:docMkLst>
      <pc:sldChg chg="modSp mod">
        <pc:chgData name="Vicky Cheng" userId="4bae7103-99fb-4a22-857c-1b8f673d9c6f" providerId="ADAL" clId="{50B9761E-2281-44BE-B1A4-F210754574CF}" dt="2023-11-16T12:42:15.098" v="12" actId="255"/>
        <pc:sldMkLst>
          <pc:docMk/>
          <pc:sldMk cId="793988814" sldId="257"/>
        </pc:sldMkLst>
        <pc:spChg chg="mod">
          <ac:chgData name="Vicky Cheng" userId="4bae7103-99fb-4a22-857c-1b8f673d9c6f" providerId="ADAL" clId="{50B9761E-2281-44BE-B1A4-F210754574CF}" dt="2023-11-16T12:42:03.399" v="11" actId="255"/>
          <ac:spMkLst>
            <pc:docMk/>
            <pc:sldMk cId="793988814" sldId="257"/>
            <ac:spMk id="2" creationId="{0CF37A16-4319-5759-0A89-F7B04804E609}"/>
          </ac:spMkLst>
        </pc:spChg>
        <pc:spChg chg="mod">
          <ac:chgData name="Vicky Cheng" userId="4bae7103-99fb-4a22-857c-1b8f673d9c6f" providerId="ADAL" clId="{50B9761E-2281-44BE-B1A4-F210754574CF}" dt="2023-11-16T12:42:15.098" v="12" actId="255"/>
          <ac:spMkLst>
            <pc:docMk/>
            <pc:sldMk cId="793988814" sldId="257"/>
            <ac:spMk id="3" creationId="{FA49827A-8622-221B-0210-1AB6A5E30DC2}"/>
          </ac:spMkLst>
        </pc:spChg>
      </pc:sldChg>
      <pc:sldChg chg="modSp mod">
        <pc:chgData name="Vicky Cheng" userId="4bae7103-99fb-4a22-857c-1b8f673d9c6f" providerId="ADAL" clId="{50B9761E-2281-44BE-B1A4-F210754574CF}" dt="2023-11-16T12:44:25.392" v="61" actId="121"/>
        <pc:sldMkLst>
          <pc:docMk/>
          <pc:sldMk cId="1714593754" sldId="258"/>
        </pc:sldMkLst>
        <pc:spChg chg="mod">
          <ac:chgData name="Vicky Cheng" userId="4bae7103-99fb-4a22-857c-1b8f673d9c6f" providerId="ADAL" clId="{50B9761E-2281-44BE-B1A4-F210754574CF}" dt="2023-11-16T12:44:25.392" v="61" actId="121"/>
          <ac:spMkLst>
            <pc:docMk/>
            <pc:sldMk cId="1714593754" sldId="258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2:41:14" v="10" actId="14100"/>
          <ac:spMkLst>
            <pc:docMk/>
            <pc:sldMk cId="1714593754" sldId="258"/>
            <ac:spMk id="3" creationId="{3E03785E-A78A-0C04-BC4A-90BCC34F143E}"/>
          </ac:spMkLst>
        </pc:spChg>
      </pc:sldChg>
      <pc:sldChg chg="addSp modSp mod">
        <pc:chgData name="Vicky Cheng" userId="4bae7103-99fb-4a22-857c-1b8f673d9c6f" providerId="ADAL" clId="{50B9761E-2281-44BE-B1A4-F210754574CF}" dt="2023-11-16T12:44:48.232" v="66" actId="1076"/>
        <pc:sldMkLst>
          <pc:docMk/>
          <pc:sldMk cId="3508336606" sldId="259"/>
        </pc:sldMkLst>
        <pc:spChg chg="mod">
          <ac:chgData name="Vicky Cheng" userId="4bae7103-99fb-4a22-857c-1b8f673d9c6f" providerId="ADAL" clId="{50B9761E-2281-44BE-B1A4-F210754574CF}" dt="2023-11-16T12:44:28.388" v="62" actId="121"/>
          <ac:spMkLst>
            <pc:docMk/>
            <pc:sldMk cId="3508336606" sldId="259"/>
            <ac:spMk id="2" creationId="{B628537D-3E68-6F5D-7B93-AD2513EC2E73}"/>
          </ac:spMkLst>
        </pc:spChg>
        <pc:spChg chg="mod">
          <ac:chgData name="Vicky Cheng" userId="4bae7103-99fb-4a22-857c-1b8f673d9c6f" providerId="ADAL" clId="{50B9761E-2281-44BE-B1A4-F210754574CF}" dt="2023-11-16T12:44:48.232" v="66" actId="1076"/>
          <ac:spMkLst>
            <pc:docMk/>
            <pc:sldMk cId="3508336606" sldId="259"/>
            <ac:spMk id="3" creationId="{93ECE61A-F8B5-AC59-5A41-68CF27B9489D}"/>
          </ac:spMkLst>
        </pc:spChg>
        <pc:picChg chg="add mod">
          <ac:chgData name="Vicky Cheng" userId="4bae7103-99fb-4a22-857c-1b8f673d9c6f" providerId="ADAL" clId="{50B9761E-2281-44BE-B1A4-F210754574CF}" dt="2023-11-16T12:44:34.381" v="65" actId="1076"/>
          <ac:picMkLst>
            <pc:docMk/>
            <pc:sldMk cId="3508336606" sldId="259"/>
            <ac:picMk id="4" creationId="{680977D4-C614-DB54-D11F-9FA2222D1AFB}"/>
          </ac:picMkLst>
        </pc:picChg>
      </pc:sldChg>
      <pc:sldChg chg="delSp modSp add mod">
        <pc:chgData name="Vicky Cheng" userId="4bae7103-99fb-4a22-857c-1b8f673d9c6f" providerId="ADAL" clId="{50B9761E-2281-44BE-B1A4-F210754574CF}" dt="2023-11-16T12:47:13.118" v="154" actId="20577"/>
        <pc:sldMkLst>
          <pc:docMk/>
          <pc:sldMk cId="436870085" sldId="260"/>
        </pc:sldMkLst>
        <pc:spChg chg="mod">
          <ac:chgData name="Vicky Cheng" userId="4bae7103-99fb-4a22-857c-1b8f673d9c6f" providerId="ADAL" clId="{50B9761E-2281-44BE-B1A4-F210754574CF}" dt="2023-11-16T12:47:13.118" v="154" actId="20577"/>
          <ac:spMkLst>
            <pc:docMk/>
            <pc:sldMk cId="436870085" sldId="260"/>
            <ac:spMk id="2" creationId="{A1CB5239-8A7A-AE37-BEC5-F8C73C5344B4}"/>
          </ac:spMkLst>
        </pc:spChg>
        <pc:spChg chg="del">
          <ac:chgData name="Vicky Cheng" userId="4bae7103-99fb-4a22-857c-1b8f673d9c6f" providerId="ADAL" clId="{50B9761E-2281-44BE-B1A4-F210754574CF}" dt="2023-11-16T12:46:50.198" v="141" actId="478"/>
          <ac:spMkLst>
            <pc:docMk/>
            <pc:sldMk cId="436870085" sldId="260"/>
            <ac:spMk id="3" creationId="{3E03785E-A78A-0C04-BC4A-90BCC34F143E}"/>
          </ac:spMkLst>
        </pc:spChg>
      </pc:sldChg>
      <pc:sldChg chg="del">
        <pc:chgData name="Vicky Cheng" userId="4bae7103-99fb-4a22-857c-1b8f673d9c6f" providerId="ADAL" clId="{50B9761E-2281-44BE-B1A4-F210754574CF}" dt="2023-11-16T12:44:51.298" v="67" actId="47"/>
        <pc:sldMkLst>
          <pc:docMk/>
          <pc:sldMk cId="1499974906" sldId="260"/>
        </pc:sldMkLst>
      </pc:sldChg>
      <pc:sldChg chg="addSp delSp modSp add mod">
        <pc:chgData name="Vicky Cheng" userId="4bae7103-99fb-4a22-857c-1b8f673d9c6f" providerId="ADAL" clId="{50B9761E-2281-44BE-B1A4-F210754574CF}" dt="2023-11-16T12:46:08.350" v="110" actId="1076"/>
        <pc:sldMkLst>
          <pc:docMk/>
          <pc:sldMk cId="3121790297" sldId="261"/>
        </pc:sldMkLst>
        <pc:spChg chg="mod">
          <ac:chgData name="Vicky Cheng" userId="4bae7103-99fb-4a22-857c-1b8f673d9c6f" providerId="ADAL" clId="{50B9761E-2281-44BE-B1A4-F210754574CF}" dt="2023-11-16T12:45:14.497" v="83" actId="20577"/>
          <ac:spMkLst>
            <pc:docMk/>
            <pc:sldMk cId="3121790297" sldId="261"/>
            <ac:spMk id="2" creationId="{B628537D-3E68-6F5D-7B93-AD2513EC2E73}"/>
          </ac:spMkLst>
        </pc:spChg>
        <pc:spChg chg="mod">
          <ac:chgData name="Vicky Cheng" userId="4bae7103-99fb-4a22-857c-1b8f673d9c6f" providerId="ADAL" clId="{50B9761E-2281-44BE-B1A4-F210754574CF}" dt="2023-11-16T12:45:58.273" v="108" actId="20577"/>
          <ac:spMkLst>
            <pc:docMk/>
            <pc:sldMk cId="3121790297" sldId="261"/>
            <ac:spMk id="3" creationId="{93ECE61A-F8B5-AC59-5A41-68CF27B9489D}"/>
          </ac:spMkLst>
        </pc:spChg>
        <pc:picChg chg="del">
          <ac:chgData name="Vicky Cheng" userId="4bae7103-99fb-4a22-857c-1b8f673d9c6f" providerId="ADAL" clId="{50B9761E-2281-44BE-B1A4-F210754574CF}" dt="2023-11-16T12:45:20.277" v="84" actId="478"/>
          <ac:picMkLst>
            <pc:docMk/>
            <pc:sldMk cId="3121790297" sldId="261"/>
            <ac:picMk id="4" creationId="{680977D4-C614-DB54-D11F-9FA2222D1AFB}"/>
          </ac:picMkLst>
        </pc:picChg>
        <pc:picChg chg="add mod">
          <ac:chgData name="Vicky Cheng" userId="4bae7103-99fb-4a22-857c-1b8f673d9c6f" providerId="ADAL" clId="{50B9761E-2281-44BE-B1A4-F210754574CF}" dt="2023-11-16T12:46:08.350" v="110" actId="1076"/>
          <ac:picMkLst>
            <pc:docMk/>
            <pc:sldMk cId="3121790297" sldId="261"/>
            <ac:picMk id="5" creationId="{AF678A90-797C-1193-25B2-5C8735A35662}"/>
          </ac:picMkLst>
        </pc:picChg>
      </pc:sldChg>
      <pc:sldChg chg="addSp modSp add mod">
        <pc:chgData name="Vicky Cheng" userId="4bae7103-99fb-4a22-857c-1b8f673d9c6f" providerId="ADAL" clId="{50B9761E-2281-44BE-B1A4-F210754574CF}" dt="2023-11-16T12:49:11.026" v="310" actId="14100"/>
        <pc:sldMkLst>
          <pc:docMk/>
          <pc:sldMk cId="3570422982" sldId="262"/>
        </pc:sldMkLst>
        <pc:spChg chg="mod">
          <ac:chgData name="Vicky Cheng" userId="4bae7103-99fb-4a22-857c-1b8f673d9c6f" providerId="ADAL" clId="{50B9761E-2281-44BE-B1A4-F210754574CF}" dt="2023-11-16T12:48:11.131" v="184" actId="20577"/>
          <ac:spMkLst>
            <pc:docMk/>
            <pc:sldMk cId="3570422982" sldId="262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2:48:27.515" v="304" actId="20577"/>
          <ac:spMkLst>
            <pc:docMk/>
            <pc:sldMk cId="3570422982" sldId="262"/>
            <ac:spMk id="3" creationId="{3E03785E-A78A-0C04-BC4A-90BCC34F143E}"/>
          </ac:spMkLst>
        </pc:spChg>
        <pc:spChg chg="add mod">
          <ac:chgData name="Vicky Cheng" userId="4bae7103-99fb-4a22-857c-1b8f673d9c6f" providerId="ADAL" clId="{50B9761E-2281-44BE-B1A4-F210754574CF}" dt="2023-11-16T12:49:11.026" v="310" actId="14100"/>
          <ac:spMkLst>
            <pc:docMk/>
            <pc:sldMk cId="3570422982" sldId="262"/>
            <ac:spMk id="4" creationId="{E5A072B1-CEEC-4000-C757-5CD9A6D85C2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2:49:50.263" v="317" actId="403"/>
        <pc:sldMkLst>
          <pc:docMk/>
          <pc:sldMk cId="4058305183" sldId="263"/>
        </pc:sldMkLst>
        <pc:spChg chg="mod">
          <ac:chgData name="Vicky Cheng" userId="4bae7103-99fb-4a22-857c-1b8f673d9c6f" providerId="ADAL" clId="{50B9761E-2281-44BE-B1A4-F210754574CF}" dt="2023-11-16T12:49:35.778" v="312" actId="13926"/>
          <ac:spMkLst>
            <pc:docMk/>
            <pc:sldMk cId="4058305183" sldId="263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2:49:38.417" v="313" actId="478"/>
          <ac:spMkLst>
            <pc:docMk/>
            <pc:sldMk cId="4058305183" sldId="263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2:49:50.263" v="317" actId="403"/>
          <ac:spMkLst>
            <pc:docMk/>
            <pc:sldMk cId="4058305183" sldId="263"/>
            <ac:spMk id="5" creationId="{8180CE22-684C-FDC1-D5CD-BAB83ED6A201}"/>
          </ac:spMkLst>
        </pc:spChg>
      </pc:sldChg>
      <pc:sldChg chg="addSp modSp add mod">
        <pc:chgData name="Vicky Cheng" userId="4bae7103-99fb-4a22-857c-1b8f673d9c6f" providerId="ADAL" clId="{50B9761E-2281-44BE-B1A4-F210754574CF}" dt="2023-11-16T12:51:19.316" v="330" actId="1076"/>
        <pc:sldMkLst>
          <pc:docMk/>
          <pc:sldMk cId="245630415" sldId="264"/>
        </pc:sldMkLst>
        <pc:spChg chg="mod">
          <ac:chgData name="Vicky Cheng" userId="4bae7103-99fb-4a22-857c-1b8f673d9c6f" providerId="ADAL" clId="{50B9761E-2281-44BE-B1A4-F210754574CF}" dt="2023-11-16T12:50:45.799" v="319"/>
          <ac:spMkLst>
            <pc:docMk/>
            <pc:sldMk cId="245630415" sldId="264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2:51:01.363" v="325" actId="27636"/>
          <ac:spMkLst>
            <pc:docMk/>
            <pc:sldMk cId="245630415" sldId="264"/>
            <ac:spMk id="3" creationId="{3E03785E-A78A-0C04-BC4A-90BCC34F143E}"/>
          </ac:spMkLst>
        </pc:spChg>
        <pc:spChg chg="add mod">
          <ac:chgData name="Vicky Cheng" userId="4bae7103-99fb-4a22-857c-1b8f673d9c6f" providerId="ADAL" clId="{50B9761E-2281-44BE-B1A4-F210754574CF}" dt="2023-11-16T12:51:19.316" v="330" actId="1076"/>
          <ac:spMkLst>
            <pc:docMk/>
            <pc:sldMk cId="245630415" sldId="264"/>
            <ac:spMk id="4" creationId="{F065B6EB-BCFD-0500-52B3-2645AA571F62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2:52:13.053" v="339" actId="13926"/>
        <pc:sldMkLst>
          <pc:docMk/>
          <pc:sldMk cId="1651509388" sldId="265"/>
        </pc:sldMkLst>
        <pc:spChg chg="mod">
          <ac:chgData name="Vicky Cheng" userId="4bae7103-99fb-4a22-857c-1b8f673d9c6f" providerId="ADAL" clId="{50B9761E-2281-44BE-B1A4-F210754574CF}" dt="2023-11-16T12:52:13.053" v="339" actId="13926"/>
          <ac:spMkLst>
            <pc:docMk/>
            <pc:sldMk cId="1651509388" sldId="265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2:51:39.468" v="332" actId="478"/>
          <ac:spMkLst>
            <pc:docMk/>
            <pc:sldMk cId="1651509388" sldId="265"/>
            <ac:spMk id="4" creationId="{F065B6EB-BCFD-0500-52B3-2645AA571F62}"/>
          </ac:spMkLst>
        </pc:spChg>
        <pc:spChg chg="add mod">
          <ac:chgData name="Vicky Cheng" userId="4bae7103-99fb-4a22-857c-1b8f673d9c6f" providerId="ADAL" clId="{50B9761E-2281-44BE-B1A4-F210754574CF}" dt="2023-11-16T12:51:46.983" v="336" actId="403"/>
          <ac:spMkLst>
            <pc:docMk/>
            <pc:sldMk cId="1651509388" sldId="265"/>
            <ac:spMk id="5" creationId="{7AAEB025-9332-EE1B-E14E-1C5D4B387DF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2:55:36.943" v="346" actId="1076"/>
        <pc:sldMkLst>
          <pc:docMk/>
          <pc:sldMk cId="895291232" sldId="266"/>
        </pc:sldMkLst>
        <pc:spChg chg="mod">
          <ac:chgData name="Vicky Cheng" userId="4bae7103-99fb-4a22-857c-1b8f673d9c6f" providerId="ADAL" clId="{50B9761E-2281-44BE-B1A4-F210754574CF}" dt="2023-11-16T12:55:19.747" v="341"/>
          <ac:spMkLst>
            <pc:docMk/>
            <pc:sldMk cId="895291232" sldId="266"/>
            <ac:spMk id="2" creationId="{A1CB5239-8A7A-AE37-BEC5-F8C73C5344B4}"/>
          </ac:spMkLst>
        </pc:spChg>
        <pc:spChg chg="del">
          <ac:chgData name="Vicky Cheng" userId="4bae7103-99fb-4a22-857c-1b8f673d9c6f" providerId="ADAL" clId="{50B9761E-2281-44BE-B1A4-F210754574CF}" dt="2023-11-16T12:55:27.313" v="342" actId="478"/>
          <ac:spMkLst>
            <pc:docMk/>
            <pc:sldMk cId="895291232" sldId="266"/>
            <ac:spMk id="3" creationId="{3E03785E-A78A-0C04-BC4A-90BCC34F143E}"/>
          </ac:spMkLst>
        </pc:spChg>
        <pc:picChg chg="add mod">
          <ac:chgData name="Vicky Cheng" userId="4bae7103-99fb-4a22-857c-1b8f673d9c6f" providerId="ADAL" clId="{50B9761E-2281-44BE-B1A4-F210754574CF}" dt="2023-11-16T12:55:36.943" v="346" actId="1076"/>
          <ac:picMkLst>
            <pc:docMk/>
            <pc:sldMk cId="895291232" sldId="266"/>
            <ac:picMk id="5" creationId="{2A1DFC8A-B47A-0C4E-4526-9CFA1713BA7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2:55:58.366" v="352" actId="403"/>
        <pc:sldMkLst>
          <pc:docMk/>
          <pc:sldMk cId="1010822781" sldId="267"/>
        </pc:sldMkLst>
        <pc:spChg chg="add mod">
          <ac:chgData name="Vicky Cheng" userId="4bae7103-99fb-4a22-857c-1b8f673d9c6f" providerId="ADAL" clId="{50B9761E-2281-44BE-B1A4-F210754574CF}" dt="2023-11-16T12:55:58.366" v="352" actId="403"/>
          <ac:spMkLst>
            <pc:docMk/>
            <pc:sldMk cId="1010822781" sldId="267"/>
            <ac:spMk id="3" creationId="{956BA677-B164-2660-994A-8D6F36D42C4D}"/>
          </ac:spMkLst>
        </pc:spChg>
        <pc:spChg chg="del">
          <ac:chgData name="Vicky Cheng" userId="4bae7103-99fb-4a22-857c-1b8f673d9c6f" providerId="ADAL" clId="{50B9761E-2281-44BE-B1A4-F210754574CF}" dt="2023-11-16T12:55:49.146" v="348" actId="478"/>
          <ac:spMkLst>
            <pc:docMk/>
            <pc:sldMk cId="1010822781" sldId="267"/>
            <ac:spMk id="4" creationId="{E5A072B1-CEEC-4000-C757-5CD9A6D85C2E}"/>
          </ac:spMkLst>
        </pc:spChg>
      </pc:sldChg>
      <pc:sldChg chg="modSp add mod">
        <pc:chgData name="Vicky Cheng" userId="4bae7103-99fb-4a22-857c-1b8f673d9c6f" providerId="ADAL" clId="{50B9761E-2281-44BE-B1A4-F210754574CF}" dt="2023-11-16T13:18:07.475" v="379" actId="20577"/>
        <pc:sldMkLst>
          <pc:docMk/>
          <pc:sldMk cId="1141264035" sldId="268"/>
        </pc:sldMkLst>
        <pc:spChg chg="mod">
          <ac:chgData name="Vicky Cheng" userId="4bae7103-99fb-4a22-857c-1b8f673d9c6f" providerId="ADAL" clId="{50B9761E-2281-44BE-B1A4-F210754574CF}" dt="2023-11-16T12:56:47.513" v="354"/>
          <ac:spMkLst>
            <pc:docMk/>
            <pc:sldMk cId="1141264035" sldId="268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18:07.475" v="379" actId="20577"/>
          <ac:spMkLst>
            <pc:docMk/>
            <pc:sldMk cId="1141264035" sldId="268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18:21.620" v="383" actId="403"/>
        <pc:sldMkLst>
          <pc:docMk/>
          <pc:sldMk cId="1073203282" sldId="269"/>
        </pc:sldMkLst>
        <pc:spChg chg="mod">
          <ac:chgData name="Vicky Cheng" userId="4bae7103-99fb-4a22-857c-1b8f673d9c6f" providerId="ADAL" clId="{50B9761E-2281-44BE-B1A4-F210754574CF}" dt="2023-11-16T13:18:04.579" v="378" actId="20577"/>
          <ac:spMkLst>
            <pc:docMk/>
            <pc:sldMk cId="1073203282" sldId="269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18:14.506" v="380" actId="478"/>
          <ac:spMkLst>
            <pc:docMk/>
            <pc:sldMk cId="1073203282" sldId="269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18:21.620" v="383" actId="403"/>
          <ac:spMkLst>
            <pc:docMk/>
            <pc:sldMk cId="1073203282" sldId="269"/>
            <ac:spMk id="5" creationId="{29756D61-2DFA-5C6C-4415-87718DA6788F}"/>
          </ac:spMkLst>
        </pc:spChg>
      </pc:sldChg>
      <pc:sldChg chg="modSp add mod">
        <pc:chgData name="Vicky Cheng" userId="4bae7103-99fb-4a22-857c-1b8f673d9c6f" providerId="ADAL" clId="{50B9761E-2281-44BE-B1A4-F210754574CF}" dt="2023-11-16T13:19:04.859" v="385"/>
        <pc:sldMkLst>
          <pc:docMk/>
          <pc:sldMk cId="1785224028" sldId="270"/>
        </pc:sldMkLst>
        <pc:spChg chg="mod">
          <ac:chgData name="Vicky Cheng" userId="4bae7103-99fb-4a22-857c-1b8f673d9c6f" providerId="ADAL" clId="{50B9761E-2281-44BE-B1A4-F210754574CF}" dt="2023-11-16T13:19:04.859" v="385"/>
          <ac:spMkLst>
            <pc:docMk/>
            <pc:sldMk cId="1785224028" sldId="270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19:46.252" v="395" actId="1076"/>
        <pc:sldMkLst>
          <pc:docMk/>
          <pc:sldMk cId="489175365" sldId="271"/>
        </pc:sldMkLst>
        <pc:spChg chg="mod">
          <ac:chgData name="Vicky Cheng" userId="4bae7103-99fb-4a22-857c-1b8f673d9c6f" providerId="ADAL" clId="{50B9761E-2281-44BE-B1A4-F210754574CF}" dt="2023-11-16T13:19:27.849" v="389" actId="13926"/>
          <ac:spMkLst>
            <pc:docMk/>
            <pc:sldMk cId="489175365" sldId="271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19:19.494" v="387" actId="478"/>
          <ac:spMkLst>
            <pc:docMk/>
            <pc:sldMk cId="489175365" sldId="271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19:40.791" v="393" actId="14100"/>
          <ac:spMkLst>
            <pc:docMk/>
            <pc:sldMk cId="489175365" sldId="271"/>
            <ac:spMk id="5" creationId="{B0ACB272-CA43-B5BA-8371-07C34E241502}"/>
          </ac:spMkLst>
        </pc:spChg>
        <pc:spChg chg="add mod">
          <ac:chgData name="Vicky Cheng" userId="4bae7103-99fb-4a22-857c-1b8f673d9c6f" providerId="ADAL" clId="{50B9761E-2281-44BE-B1A4-F210754574CF}" dt="2023-11-16T13:19:46.252" v="395" actId="1076"/>
          <ac:spMkLst>
            <pc:docMk/>
            <pc:sldMk cId="489175365" sldId="271"/>
            <ac:spMk id="6" creationId="{A17CBA44-133B-3563-081A-E78A77E0A156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20:28.745" v="404" actId="166"/>
        <pc:sldMkLst>
          <pc:docMk/>
          <pc:sldMk cId="2134997078" sldId="272"/>
        </pc:sldMkLst>
        <pc:spChg chg="mod">
          <ac:chgData name="Vicky Cheng" userId="4bae7103-99fb-4a22-857c-1b8f673d9c6f" providerId="ADAL" clId="{50B9761E-2281-44BE-B1A4-F210754574CF}" dt="2023-11-16T13:20:10.032" v="397"/>
          <ac:spMkLst>
            <pc:docMk/>
            <pc:sldMk cId="2134997078" sldId="272"/>
            <ac:spMk id="2" creationId="{A1CB5239-8A7A-AE37-BEC5-F8C73C5344B4}"/>
          </ac:spMkLst>
        </pc:spChg>
        <pc:spChg chg="mod ord">
          <ac:chgData name="Vicky Cheng" userId="4bae7103-99fb-4a22-857c-1b8f673d9c6f" providerId="ADAL" clId="{50B9761E-2281-44BE-B1A4-F210754574CF}" dt="2023-11-16T13:20:28.745" v="404" actId="166"/>
          <ac:spMkLst>
            <pc:docMk/>
            <pc:sldMk cId="2134997078" sldId="272"/>
            <ac:spMk id="4" creationId="{E5A072B1-CEEC-4000-C757-5CD9A6D85C2E}"/>
          </ac:spMkLst>
        </pc:spChg>
        <pc:picChg chg="add mod">
          <ac:chgData name="Vicky Cheng" userId="4bae7103-99fb-4a22-857c-1b8f673d9c6f" providerId="ADAL" clId="{50B9761E-2281-44BE-B1A4-F210754574CF}" dt="2023-11-16T13:20:23.258" v="402" actId="14100"/>
          <ac:picMkLst>
            <pc:docMk/>
            <pc:sldMk cId="2134997078" sldId="272"/>
            <ac:picMk id="3" creationId="{81EAAB85-9534-D113-0F55-001295B064C8}"/>
          </ac:picMkLst>
        </pc:picChg>
        <pc:picChg chg="del">
          <ac:chgData name="Vicky Cheng" userId="4bae7103-99fb-4a22-857c-1b8f673d9c6f" providerId="ADAL" clId="{50B9761E-2281-44BE-B1A4-F210754574CF}" dt="2023-11-16T13:20:15.336" v="398" actId="478"/>
          <ac:picMkLst>
            <pc:docMk/>
            <pc:sldMk cId="2134997078" sldId="272"/>
            <ac:picMk id="5" creationId="{2A1DFC8A-B47A-0C4E-4526-9CFA1713BA7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3:21:47.796" v="415" actId="114"/>
        <pc:sldMkLst>
          <pc:docMk/>
          <pc:sldMk cId="2600007443" sldId="273"/>
        </pc:sldMkLst>
        <pc:spChg chg="del">
          <ac:chgData name="Vicky Cheng" userId="4bae7103-99fb-4a22-857c-1b8f673d9c6f" providerId="ADAL" clId="{50B9761E-2281-44BE-B1A4-F210754574CF}" dt="2023-11-16T13:20:43.231" v="406" actId="478"/>
          <ac:spMkLst>
            <pc:docMk/>
            <pc:sldMk cId="2600007443" sldId="273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20:50.166" v="410" actId="14100"/>
          <ac:spMkLst>
            <pc:docMk/>
            <pc:sldMk cId="2600007443" sldId="273"/>
            <ac:spMk id="5" creationId="{E506E62C-86F0-B509-D9DE-D283B4D84CB3}"/>
          </ac:spMkLst>
        </pc:spChg>
        <pc:spChg chg="add mod">
          <ac:chgData name="Vicky Cheng" userId="4bae7103-99fb-4a22-857c-1b8f673d9c6f" providerId="ADAL" clId="{50B9761E-2281-44BE-B1A4-F210754574CF}" dt="2023-11-16T13:21:47.796" v="415" actId="114"/>
          <ac:spMkLst>
            <pc:docMk/>
            <pc:sldMk cId="2600007443" sldId="273"/>
            <ac:spMk id="6" creationId="{B7A01CE4-B156-C139-FCB5-D1972A1247C7}"/>
          </ac:spMkLst>
        </pc:spChg>
      </pc:sldChg>
      <pc:sldChg chg="modSp add mod">
        <pc:chgData name="Vicky Cheng" userId="4bae7103-99fb-4a22-857c-1b8f673d9c6f" providerId="ADAL" clId="{50B9761E-2281-44BE-B1A4-F210754574CF}" dt="2023-11-16T13:22:14.129" v="419" actId="20577"/>
        <pc:sldMkLst>
          <pc:docMk/>
          <pc:sldMk cId="576614828" sldId="274"/>
        </pc:sldMkLst>
        <pc:spChg chg="mod">
          <ac:chgData name="Vicky Cheng" userId="4bae7103-99fb-4a22-857c-1b8f673d9c6f" providerId="ADAL" clId="{50B9761E-2281-44BE-B1A4-F210754574CF}" dt="2023-11-16T13:22:14.129" v="419" actId="20577"/>
          <ac:spMkLst>
            <pc:docMk/>
            <pc:sldMk cId="576614828" sldId="274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23:00.296" v="428" actId="255"/>
        <pc:sldMkLst>
          <pc:docMk/>
          <pc:sldMk cId="2247805014" sldId="275"/>
        </pc:sldMkLst>
        <pc:spChg chg="mod">
          <ac:chgData name="Vicky Cheng" userId="4bae7103-99fb-4a22-857c-1b8f673d9c6f" providerId="ADAL" clId="{50B9761E-2281-44BE-B1A4-F210754574CF}" dt="2023-11-16T13:22:39.347" v="422" actId="13926"/>
          <ac:spMkLst>
            <pc:docMk/>
            <pc:sldMk cId="2247805014" sldId="275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22:41.136" v="423" actId="478"/>
          <ac:spMkLst>
            <pc:docMk/>
            <pc:sldMk cId="2247805014" sldId="275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23:00.296" v="428" actId="255"/>
          <ac:spMkLst>
            <pc:docMk/>
            <pc:sldMk cId="2247805014" sldId="275"/>
            <ac:spMk id="5" creationId="{A2747E9C-FFC7-EF1D-D610-6E2750D54AB1}"/>
          </ac:spMkLst>
        </pc:spChg>
      </pc:sldChg>
      <pc:sldChg chg="modSp add mod">
        <pc:chgData name="Vicky Cheng" userId="4bae7103-99fb-4a22-857c-1b8f673d9c6f" providerId="ADAL" clId="{50B9761E-2281-44BE-B1A4-F210754574CF}" dt="2023-11-16T13:24:23.996" v="465" actId="14100"/>
        <pc:sldMkLst>
          <pc:docMk/>
          <pc:sldMk cId="3423590619" sldId="276"/>
        </pc:sldMkLst>
        <pc:spChg chg="mod">
          <ac:chgData name="Vicky Cheng" userId="4bae7103-99fb-4a22-857c-1b8f673d9c6f" providerId="ADAL" clId="{50B9761E-2281-44BE-B1A4-F210754574CF}" dt="2023-11-16T13:24:23.996" v="465" actId="14100"/>
          <ac:spMkLst>
            <pc:docMk/>
            <pc:sldMk cId="3423590619" sldId="276"/>
            <ac:spMk id="3" creationId="{3E03785E-A78A-0C04-BC4A-90BCC34F143E}"/>
          </ac:spMkLst>
        </pc:spChg>
      </pc:sldChg>
      <pc:sldChg chg="add del">
        <pc:chgData name="Vicky Cheng" userId="4bae7103-99fb-4a22-857c-1b8f673d9c6f" providerId="ADAL" clId="{50B9761E-2281-44BE-B1A4-F210754574CF}" dt="2023-11-16T13:23:21.632" v="430" actId="47"/>
        <pc:sldMkLst>
          <pc:docMk/>
          <pc:sldMk cId="3643470873" sldId="276"/>
        </pc:sldMkLst>
      </pc:sldChg>
      <pc:sldChg chg="add del">
        <pc:chgData name="Vicky Cheng" userId="4bae7103-99fb-4a22-857c-1b8f673d9c6f" providerId="ADAL" clId="{50B9761E-2281-44BE-B1A4-F210754574CF}" dt="2023-11-16T13:23:59.440" v="439" actId="47"/>
        <pc:sldMkLst>
          <pc:docMk/>
          <pc:sldMk cId="2524936968" sldId="277"/>
        </pc:sldMkLst>
      </pc:sldChg>
      <pc:sldChg chg="add del">
        <pc:chgData name="Vicky Cheng" userId="4bae7103-99fb-4a22-857c-1b8f673d9c6f" providerId="ADAL" clId="{50B9761E-2281-44BE-B1A4-F210754574CF}" dt="2023-11-16T13:24:19.195" v="464" actId="47"/>
        <pc:sldMkLst>
          <pc:docMk/>
          <pc:sldMk cId="3032598064" sldId="277"/>
        </pc:sldMkLst>
      </pc:sldChg>
      <pc:sldChg chg="addSp delSp modSp add mod">
        <pc:chgData name="Vicky Cheng" userId="4bae7103-99fb-4a22-857c-1b8f673d9c6f" providerId="ADAL" clId="{50B9761E-2281-44BE-B1A4-F210754574CF}" dt="2023-11-16T13:36:45.944" v="502" actId="1076"/>
        <pc:sldMkLst>
          <pc:docMk/>
          <pc:sldMk cId="3396440155" sldId="277"/>
        </pc:sldMkLst>
        <pc:spChg chg="mod">
          <ac:chgData name="Vicky Cheng" userId="4bae7103-99fb-4a22-857c-1b8f673d9c6f" providerId="ADAL" clId="{50B9761E-2281-44BE-B1A4-F210754574CF}" dt="2023-11-16T13:35:25.800" v="477" actId="13926"/>
          <ac:spMkLst>
            <pc:docMk/>
            <pc:sldMk cId="3396440155" sldId="277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35:35.856" v="478" actId="478"/>
          <ac:spMkLst>
            <pc:docMk/>
            <pc:sldMk cId="3396440155" sldId="277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35:44.539" v="481" actId="1076"/>
          <ac:spMkLst>
            <pc:docMk/>
            <pc:sldMk cId="3396440155" sldId="277"/>
            <ac:spMk id="5" creationId="{56AFB9EE-15B1-BA02-F99C-C4B0FE83178B}"/>
          </ac:spMkLst>
        </pc:spChg>
        <pc:spChg chg="add mod">
          <ac:chgData name="Vicky Cheng" userId="4bae7103-99fb-4a22-857c-1b8f673d9c6f" providerId="ADAL" clId="{50B9761E-2281-44BE-B1A4-F210754574CF}" dt="2023-11-16T13:35:55.576" v="484" actId="403"/>
          <ac:spMkLst>
            <pc:docMk/>
            <pc:sldMk cId="3396440155" sldId="277"/>
            <ac:spMk id="6" creationId="{532FAB6B-245B-A02C-8E9B-18C94CD78247}"/>
          </ac:spMkLst>
        </pc:spChg>
        <pc:spChg chg="add mod">
          <ac:chgData name="Vicky Cheng" userId="4bae7103-99fb-4a22-857c-1b8f673d9c6f" providerId="ADAL" clId="{50B9761E-2281-44BE-B1A4-F210754574CF}" dt="2023-11-16T13:36:05.004" v="488" actId="14100"/>
          <ac:spMkLst>
            <pc:docMk/>
            <pc:sldMk cId="3396440155" sldId="277"/>
            <ac:spMk id="7" creationId="{F8D6D94E-01B6-3F2B-6F2F-DE157B4F03AA}"/>
          </ac:spMkLst>
        </pc:spChg>
        <pc:spChg chg="add mod">
          <ac:chgData name="Vicky Cheng" userId="4bae7103-99fb-4a22-857c-1b8f673d9c6f" providerId="ADAL" clId="{50B9761E-2281-44BE-B1A4-F210754574CF}" dt="2023-11-16T13:36:10.249" v="490" actId="1076"/>
          <ac:spMkLst>
            <pc:docMk/>
            <pc:sldMk cId="3396440155" sldId="277"/>
            <ac:spMk id="8" creationId="{73B3F95B-2230-1D47-449C-47915490340D}"/>
          </ac:spMkLst>
        </pc:spChg>
        <pc:spChg chg="add mod">
          <ac:chgData name="Vicky Cheng" userId="4bae7103-99fb-4a22-857c-1b8f673d9c6f" providerId="ADAL" clId="{50B9761E-2281-44BE-B1A4-F210754574CF}" dt="2023-11-16T13:36:15.241" v="492" actId="1076"/>
          <ac:spMkLst>
            <pc:docMk/>
            <pc:sldMk cId="3396440155" sldId="277"/>
            <ac:spMk id="9" creationId="{12313365-3295-677F-50C9-F964E62ACFBD}"/>
          </ac:spMkLst>
        </pc:spChg>
        <pc:spChg chg="add mod">
          <ac:chgData name="Vicky Cheng" userId="4bae7103-99fb-4a22-857c-1b8f673d9c6f" providerId="ADAL" clId="{50B9761E-2281-44BE-B1A4-F210754574CF}" dt="2023-11-16T13:36:22.856" v="494" actId="1076"/>
          <ac:spMkLst>
            <pc:docMk/>
            <pc:sldMk cId="3396440155" sldId="277"/>
            <ac:spMk id="10" creationId="{1A66EF3E-CF14-2B11-FB19-5157D537FF9B}"/>
          </ac:spMkLst>
        </pc:spChg>
        <pc:spChg chg="add mod">
          <ac:chgData name="Vicky Cheng" userId="4bae7103-99fb-4a22-857c-1b8f673d9c6f" providerId="ADAL" clId="{50B9761E-2281-44BE-B1A4-F210754574CF}" dt="2023-11-16T13:36:31.911" v="497" actId="403"/>
          <ac:spMkLst>
            <pc:docMk/>
            <pc:sldMk cId="3396440155" sldId="277"/>
            <ac:spMk id="11" creationId="{3CAE244E-36FC-6D3F-1851-AD7647FD8508}"/>
          </ac:spMkLst>
        </pc:spChg>
        <pc:spChg chg="add mod">
          <ac:chgData name="Vicky Cheng" userId="4bae7103-99fb-4a22-857c-1b8f673d9c6f" providerId="ADAL" clId="{50B9761E-2281-44BE-B1A4-F210754574CF}" dt="2023-11-16T13:36:45.944" v="502" actId="1076"/>
          <ac:spMkLst>
            <pc:docMk/>
            <pc:sldMk cId="3396440155" sldId="277"/>
            <ac:spMk id="12" creationId="{CABF1BF0-BD09-78D0-8D58-F1E2DC65FD40}"/>
          </ac:spMkLst>
        </pc:spChg>
      </pc:sldChg>
      <pc:sldChg chg="add del">
        <pc:chgData name="Vicky Cheng" userId="4bae7103-99fb-4a22-857c-1b8f673d9c6f" providerId="ADAL" clId="{50B9761E-2281-44BE-B1A4-F210754574CF}" dt="2023-11-16T13:37:57.078" v="504" actId="47"/>
        <pc:sldMkLst>
          <pc:docMk/>
          <pc:sldMk cId="2142966264" sldId="278"/>
        </pc:sldMkLst>
      </pc:sldChg>
      <pc:sldChg chg="addSp delSp modSp add mod">
        <pc:chgData name="Vicky Cheng" userId="4bae7103-99fb-4a22-857c-1b8f673d9c6f" providerId="ADAL" clId="{50B9761E-2281-44BE-B1A4-F210754574CF}" dt="2023-11-16T13:38:47.502" v="517" actId="403"/>
        <pc:sldMkLst>
          <pc:docMk/>
          <pc:sldMk cId="2411983820" sldId="278"/>
        </pc:sldMkLst>
        <pc:spChg chg="mod">
          <ac:chgData name="Vicky Cheng" userId="4bae7103-99fb-4a22-857c-1b8f673d9c6f" providerId="ADAL" clId="{50B9761E-2281-44BE-B1A4-F210754574CF}" dt="2023-11-16T13:38:12.406" v="506"/>
          <ac:spMkLst>
            <pc:docMk/>
            <pc:sldMk cId="2411983820" sldId="278"/>
            <ac:spMk id="2" creationId="{A1CB5239-8A7A-AE37-BEC5-F8C73C5344B4}"/>
          </ac:spMkLst>
        </pc:spChg>
        <pc:spChg chg="del">
          <ac:chgData name="Vicky Cheng" userId="4bae7103-99fb-4a22-857c-1b8f673d9c6f" providerId="ADAL" clId="{50B9761E-2281-44BE-B1A4-F210754574CF}" dt="2023-11-16T13:38:25.642" v="512" actId="478"/>
          <ac:spMkLst>
            <pc:docMk/>
            <pc:sldMk cId="2411983820" sldId="278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38:31.917" v="513"/>
          <ac:spMkLst>
            <pc:docMk/>
            <pc:sldMk cId="2411983820" sldId="278"/>
            <ac:spMk id="6" creationId="{60E82F4B-A171-5A8E-A45F-18D73E743053}"/>
          </ac:spMkLst>
        </pc:spChg>
        <pc:spChg chg="add mod">
          <ac:chgData name="Vicky Cheng" userId="4bae7103-99fb-4a22-857c-1b8f673d9c6f" providerId="ADAL" clId="{50B9761E-2281-44BE-B1A4-F210754574CF}" dt="2023-11-16T13:38:47.502" v="517" actId="403"/>
          <ac:spMkLst>
            <pc:docMk/>
            <pc:sldMk cId="2411983820" sldId="278"/>
            <ac:spMk id="7" creationId="{4BBA373A-5AE0-5430-42EA-F2D5C3651BAF}"/>
          </ac:spMkLst>
        </pc:spChg>
        <pc:picChg chg="del">
          <ac:chgData name="Vicky Cheng" userId="4bae7103-99fb-4a22-857c-1b8f673d9c6f" providerId="ADAL" clId="{50B9761E-2281-44BE-B1A4-F210754574CF}" dt="2023-11-16T13:38:13.981" v="507" actId="478"/>
          <ac:picMkLst>
            <pc:docMk/>
            <pc:sldMk cId="2411983820" sldId="278"/>
            <ac:picMk id="3" creationId="{81EAAB85-9534-D113-0F55-001295B064C8}"/>
          </ac:picMkLst>
        </pc:picChg>
        <pc:picChg chg="add mod">
          <ac:chgData name="Vicky Cheng" userId="4bae7103-99fb-4a22-857c-1b8f673d9c6f" providerId="ADAL" clId="{50B9761E-2281-44BE-B1A4-F210754574CF}" dt="2023-11-16T13:38:23.489" v="511" actId="14100"/>
          <ac:picMkLst>
            <pc:docMk/>
            <pc:sldMk cId="2411983820" sldId="278"/>
            <ac:picMk id="5" creationId="{AD143141-2E05-CFD7-F4B0-1AA8BC37821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3:39:22.402" v="522" actId="403"/>
        <pc:sldMkLst>
          <pc:docMk/>
          <pc:sldMk cId="3039408263" sldId="279"/>
        </pc:sldMkLst>
        <pc:spChg chg="add mod">
          <ac:chgData name="Vicky Cheng" userId="4bae7103-99fb-4a22-857c-1b8f673d9c6f" providerId="ADAL" clId="{50B9761E-2281-44BE-B1A4-F210754574CF}" dt="2023-11-16T13:39:22.402" v="522" actId="403"/>
          <ac:spMkLst>
            <pc:docMk/>
            <pc:sldMk cId="3039408263" sldId="279"/>
            <ac:spMk id="3" creationId="{EDA011D7-057B-3EDD-5F98-E5FC2369295B}"/>
          </ac:spMkLst>
        </pc:spChg>
        <pc:spChg chg="del">
          <ac:chgData name="Vicky Cheng" userId="4bae7103-99fb-4a22-857c-1b8f673d9c6f" providerId="ADAL" clId="{50B9761E-2281-44BE-B1A4-F210754574CF}" dt="2023-11-16T13:39:16.620" v="519" actId="478"/>
          <ac:spMkLst>
            <pc:docMk/>
            <pc:sldMk cId="3039408263" sldId="279"/>
            <ac:spMk id="6" creationId="{60E82F4B-A171-5A8E-A45F-18D73E743053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45:16.658" v="554" actId="1076"/>
        <pc:sldMkLst>
          <pc:docMk/>
          <pc:sldMk cId="1664320392" sldId="280"/>
        </pc:sldMkLst>
        <pc:spChg chg="mod">
          <ac:chgData name="Vicky Cheng" userId="4bae7103-99fb-4a22-857c-1b8f673d9c6f" providerId="ADAL" clId="{50B9761E-2281-44BE-B1A4-F210754574CF}" dt="2023-11-16T13:39:57.055" v="527" actId="404"/>
          <ac:spMkLst>
            <pc:docMk/>
            <pc:sldMk cId="1664320392" sldId="280"/>
            <ac:spMk id="2" creationId="{A1CB5239-8A7A-AE37-BEC5-F8C73C5344B4}"/>
          </ac:spMkLst>
        </pc:spChg>
        <pc:spChg chg="add mod">
          <ac:chgData name="Vicky Cheng" userId="4bae7103-99fb-4a22-857c-1b8f673d9c6f" providerId="ADAL" clId="{50B9761E-2281-44BE-B1A4-F210754574CF}" dt="2023-11-16T13:45:13.799" v="553" actId="1076"/>
          <ac:spMkLst>
            <pc:docMk/>
            <pc:sldMk cId="1664320392" sldId="280"/>
            <ac:spMk id="4" creationId="{FE4C0B4B-64D1-F82A-B7AE-AADFE540DBD3}"/>
          </ac:spMkLst>
        </pc:spChg>
        <pc:spChg chg="del">
          <ac:chgData name="Vicky Cheng" userId="4bae7103-99fb-4a22-857c-1b8f673d9c6f" providerId="ADAL" clId="{50B9761E-2281-44BE-B1A4-F210754574CF}" dt="2023-11-16T13:40:12.228" v="533" actId="478"/>
          <ac:spMkLst>
            <pc:docMk/>
            <pc:sldMk cId="1664320392" sldId="280"/>
            <ac:spMk id="6" creationId="{60E82F4B-A171-5A8E-A45F-18D73E743053}"/>
          </ac:spMkLst>
        </pc:spChg>
        <pc:spChg chg="del">
          <ac:chgData name="Vicky Cheng" userId="4bae7103-99fb-4a22-857c-1b8f673d9c6f" providerId="ADAL" clId="{50B9761E-2281-44BE-B1A4-F210754574CF}" dt="2023-11-16T13:40:01.397" v="529" actId="478"/>
          <ac:spMkLst>
            <pc:docMk/>
            <pc:sldMk cId="1664320392" sldId="280"/>
            <ac:spMk id="7" creationId="{4BBA373A-5AE0-5430-42EA-F2D5C3651BAF}"/>
          </ac:spMkLst>
        </pc:spChg>
        <pc:spChg chg="add mod">
          <ac:chgData name="Vicky Cheng" userId="4bae7103-99fb-4a22-857c-1b8f673d9c6f" providerId="ADAL" clId="{50B9761E-2281-44BE-B1A4-F210754574CF}" dt="2023-11-16T13:44:52.818" v="544" actId="2711"/>
          <ac:spMkLst>
            <pc:docMk/>
            <pc:sldMk cId="1664320392" sldId="280"/>
            <ac:spMk id="8" creationId="{34064D0B-D3A9-9401-D6F0-2F60A7E00B50}"/>
          </ac:spMkLst>
        </pc:spChg>
        <pc:spChg chg="add mod">
          <ac:chgData name="Vicky Cheng" userId="4bae7103-99fb-4a22-857c-1b8f673d9c6f" providerId="ADAL" clId="{50B9761E-2281-44BE-B1A4-F210754574CF}" dt="2023-11-16T13:45:16.658" v="554" actId="1076"/>
          <ac:spMkLst>
            <pc:docMk/>
            <pc:sldMk cId="1664320392" sldId="280"/>
            <ac:spMk id="9" creationId="{CE141BF7-1828-DB16-0123-0D15134F47BA}"/>
          </ac:spMkLst>
        </pc:spChg>
        <pc:picChg chg="add mod">
          <ac:chgData name="Vicky Cheng" userId="4bae7103-99fb-4a22-857c-1b8f673d9c6f" providerId="ADAL" clId="{50B9761E-2281-44BE-B1A4-F210754574CF}" dt="2023-11-16T13:40:10.522" v="532" actId="14100"/>
          <ac:picMkLst>
            <pc:docMk/>
            <pc:sldMk cId="1664320392" sldId="280"/>
            <ac:picMk id="3" creationId="{F7FBEB68-EEB1-FF57-2FD7-A6FF6D34B557}"/>
          </ac:picMkLst>
        </pc:picChg>
        <pc:picChg chg="del">
          <ac:chgData name="Vicky Cheng" userId="4bae7103-99fb-4a22-857c-1b8f673d9c6f" providerId="ADAL" clId="{50B9761E-2281-44BE-B1A4-F210754574CF}" dt="2023-11-16T13:40:00.212" v="528" actId="478"/>
          <ac:picMkLst>
            <pc:docMk/>
            <pc:sldMk cId="1664320392" sldId="280"/>
            <ac:picMk id="5" creationId="{AD143141-2E05-CFD7-F4B0-1AA8BC378219}"/>
          </ac:picMkLst>
        </pc:picChg>
      </pc:sldChg>
      <pc:sldChg chg="addSp delSp modSp add mod">
        <pc:chgData name="Vicky Cheng" userId="4bae7103-99fb-4a22-857c-1b8f673d9c6f" providerId="ADAL" clId="{50B9761E-2281-44BE-B1A4-F210754574CF}" dt="2023-11-16T13:45:59.034" v="566" actId="403"/>
        <pc:sldMkLst>
          <pc:docMk/>
          <pc:sldMk cId="315377942" sldId="281"/>
        </pc:sldMkLst>
        <pc:spChg chg="del">
          <ac:chgData name="Vicky Cheng" userId="4bae7103-99fb-4a22-857c-1b8f673d9c6f" providerId="ADAL" clId="{50B9761E-2281-44BE-B1A4-F210754574CF}" dt="2023-11-16T13:45:33.464" v="556" actId="478"/>
          <ac:spMkLst>
            <pc:docMk/>
            <pc:sldMk cId="315377942" sldId="281"/>
            <ac:spMk id="4" creationId="{FE4C0B4B-64D1-F82A-B7AE-AADFE540DBD3}"/>
          </ac:spMkLst>
        </pc:spChg>
        <pc:spChg chg="add mod">
          <ac:chgData name="Vicky Cheng" userId="4bae7103-99fb-4a22-857c-1b8f673d9c6f" providerId="ADAL" clId="{50B9761E-2281-44BE-B1A4-F210754574CF}" dt="2023-11-16T13:45:40.326" v="560" actId="14100"/>
          <ac:spMkLst>
            <pc:docMk/>
            <pc:sldMk cId="315377942" sldId="281"/>
            <ac:spMk id="5" creationId="{67D8AF9D-25CB-5044-C724-D8BA7405D8E3}"/>
          </ac:spMkLst>
        </pc:spChg>
        <pc:spChg chg="add mod">
          <ac:chgData name="Vicky Cheng" userId="4bae7103-99fb-4a22-857c-1b8f673d9c6f" providerId="ADAL" clId="{50B9761E-2281-44BE-B1A4-F210754574CF}" dt="2023-11-16T13:45:59.034" v="566" actId="403"/>
          <ac:spMkLst>
            <pc:docMk/>
            <pc:sldMk cId="315377942" sldId="281"/>
            <ac:spMk id="6" creationId="{B2C38AB3-17B5-E33A-7767-A2CC1CDB7501}"/>
          </ac:spMkLst>
        </pc:spChg>
        <pc:spChg chg="mod">
          <ac:chgData name="Vicky Cheng" userId="4bae7103-99fb-4a22-857c-1b8f673d9c6f" providerId="ADAL" clId="{50B9761E-2281-44BE-B1A4-F210754574CF}" dt="2023-11-16T13:45:54.540" v="563" actId="13926"/>
          <ac:spMkLst>
            <pc:docMk/>
            <pc:sldMk cId="315377942" sldId="281"/>
            <ac:spMk id="9" creationId="{CE141BF7-1828-DB16-0123-0D15134F47BA}"/>
          </ac:spMkLst>
        </pc:spChg>
      </pc:sldChg>
      <pc:sldChg chg="add del">
        <pc:chgData name="Vicky Cheng" userId="4bae7103-99fb-4a22-857c-1b8f673d9c6f" providerId="ADAL" clId="{50B9761E-2281-44BE-B1A4-F210754574CF}" dt="2023-11-16T13:46:28.655" v="568" actId="47"/>
        <pc:sldMkLst>
          <pc:docMk/>
          <pc:sldMk cId="975579265" sldId="282"/>
        </pc:sldMkLst>
      </pc:sldChg>
      <pc:sldChg chg="modSp add mod">
        <pc:chgData name="Vicky Cheng" userId="4bae7103-99fb-4a22-857c-1b8f673d9c6f" providerId="ADAL" clId="{50B9761E-2281-44BE-B1A4-F210754574CF}" dt="2023-11-16T13:46:44.405" v="570"/>
        <pc:sldMkLst>
          <pc:docMk/>
          <pc:sldMk cId="1283329048" sldId="282"/>
        </pc:sldMkLst>
        <pc:spChg chg="mod">
          <ac:chgData name="Vicky Cheng" userId="4bae7103-99fb-4a22-857c-1b8f673d9c6f" providerId="ADAL" clId="{50B9761E-2281-44BE-B1A4-F210754574CF}" dt="2023-11-16T13:46:44.405" v="570"/>
          <ac:spMkLst>
            <pc:docMk/>
            <pc:sldMk cId="1283329048" sldId="282"/>
            <ac:spMk id="2" creationId="{A1CB5239-8A7A-AE37-BEC5-F8C73C5344B4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2:38.784" v="599" actId="478"/>
        <pc:sldMkLst>
          <pc:docMk/>
          <pc:sldMk cId="1342749443" sldId="283"/>
        </pc:sldMkLst>
        <pc:spChg chg="mod">
          <ac:chgData name="Vicky Cheng" userId="4bae7103-99fb-4a22-857c-1b8f673d9c6f" providerId="ADAL" clId="{50B9761E-2281-44BE-B1A4-F210754574CF}" dt="2023-11-16T13:51:56.234" v="595" actId="1036"/>
          <ac:spMkLst>
            <pc:docMk/>
            <pc:sldMk cId="1342749443" sldId="283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1:24.373" v="580" actId="2710"/>
          <ac:spMkLst>
            <pc:docMk/>
            <pc:sldMk cId="1342749443" sldId="283"/>
            <ac:spMk id="3" creationId="{3E03785E-A78A-0C04-BC4A-90BCC34F143E}"/>
          </ac:spMkLst>
        </pc:spChg>
        <pc:spChg chg="del">
          <ac:chgData name="Vicky Cheng" userId="4bae7103-99fb-4a22-857c-1b8f673d9c6f" providerId="ADAL" clId="{50B9761E-2281-44BE-B1A4-F210754574CF}" dt="2023-11-16T13:51:20.165" v="579" actId="478"/>
          <ac:spMkLst>
            <pc:docMk/>
            <pc:sldMk cId="1342749443" sldId="283"/>
            <ac:spMk id="4" creationId="{E5A072B1-CEEC-4000-C757-5CD9A6D85C2E}"/>
          </ac:spMkLst>
        </pc:spChg>
        <pc:spChg chg="add mod">
          <ac:chgData name="Vicky Cheng" userId="4bae7103-99fb-4a22-857c-1b8f673d9c6f" providerId="ADAL" clId="{50B9761E-2281-44BE-B1A4-F210754574CF}" dt="2023-11-16T13:51:46.487" v="586" actId="14100"/>
          <ac:spMkLst>
            <pc:docMk/>
            <pc:sldMk cId="1342749443" sldId="283"/>
            <ac:spMk id="5" creationId="{D70C1043-A7D6-6622-143E-CA894F6A5F31}"/>
          </ac:spMkLst>
        </pc:spChg>
        <pc:spChg chg="add del mod">
          <ac:chgData name="Vicky Cheng" userId="4bae7103-99fb-4a22-857c-1b8f673d9c6f" providerId="ADAL" clId="{50B9761E-2281-44BE-B1A4-F210754574CF}" dt="2023-11-16T13:52:38.784" v="599" actId="478"/>
          <ac:spMkLst>
            <pc:docMk/>
            <pc:sldMk cId="1342749443" sldId="283"/>
            <ac:spMk id="6" creationId="{F8DD36C5-97C1-D03C-8659-F8354319140C}"/>
          </ac:spMkLst>
        </pc:spChg>
      </pc:sldChg>
      <pc:sldChg chg="add del">
        <pc:chgData name="Vicky Cheng" userId="4bae7103-99fb-4a22-857c-1b8f673d9c6f" providerId="ADAL" clId="{50B9761E-2281-44BE-B1A4-F210754574CF}" dt="2023-11-16T13:52:23.152" v="597" actId="47"/>
        <pc:sldMkLst>
          <pc:docMk/>
          <pc:sldMk cId="2248202889" sldId="284"/>
        </pc:sldMkLst>
      </pc:sldChg>
      <pc:sldChg chg="addSp delSp modSp add mod">
        <pc:chgData name="Vicky Cheng" userId="4bae7103-99fb-4a22-857c-1b8f673d9c6f" providerId="ADAL" clId="{50B9761E-2281-44BE-B1A4-F210754574CF}" dt="2023-11-16T13:53:33.598" v="616" actId="403"/>
        <pc:sldMkLst>
          <pc:docMk/>
          <pc:sldMk cId="3543832832" sldId="284"/>
        </pc:sldMkLst>
        <pc:spChg chg="add mod ord">
          <ac:chgData name="Vicky Cheng" userId="4bae7103-99fb-4a22-857c-1b8f673d9c6f" providerId="ADAL" clId="{50B9761E-2281-44BE-B1A4-F210754574CF}" dt="2023-11-16T13:53:26.315" v="615" actId="1036"/>
          <ac:spMkLst>
            <pc:docMk/>
            <pc:sldMk cId="3543832832" sldId="284"/>
            <ac:spMk id="4" creationId="{BDB39C4E-798A-3737-7F76-ECD0FDE948E3}"/>
          </ac:spMkLst>
        </pc:spChg>
        <pc:spChg chg="del">
          <ac:chgData name="Vicky Cheng" userId="4bae7103-99fb-4a22-857c-1b8f673d9c6f" providerId="ADAL" clId="{50B9761E-2281-44BE-B1A4-F210754574CF}" dt="2023-11-16T13:53:12.409" v="605" actId="478"/>
          <ac:spMkLst>
            <pc:docMk/>
            <pc:sldMk cId="3543832832" sldId="284"/>
            <ac:spMk id="5" creationId="{D70C1043-A7D6-6622-143E-CA894F6A5F31}"/>
          </ac:spMkLst>
        </pc:spChg>
        <pc:spChg chg="add mod">
          <ac:chgData name="Vicky Cheng" userId="4bae7103-99fb-4a22-857c-1b8f673d9c6f" providerId="ADAL" clId="{50B9761E-2281-44BE-B1A4-F210754574CF}" dt="2023-11-16T13:53:33.598" v="616" actId="403"/>
          <ac:spMkLst>
            <pc:docMk/>
            <pc:sldMk cId="3543832832" sldId="284"/>
            <ac:spMk id="6" creationId="{B343F7DB-0827-1E9B-3FD2-493ABBCCD512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4:42.595" v="629" actId="478"/>
        <pc:sldMkLst>
          <pc:docMk/>
          <pc:sldMk cId="3701002469" sldId="285"/>
        </pc:sldMkLst>
        <pc:spChg chg="mod">
          <ac:chgData name="Vicky Cheng" userId="4bae7103-99fb-4a22-857c-1b8f673d9c6f" providerId="ADAL" clId="{50B9761E-2281-44BE-B1A4-F210754574CF}" dt="2023-11-16T13:54:01.931" v="618"/>
          <ac:spMkLst>
            <pc:docMk/>
            <pc:sldMk cId="3701002469" sldId="285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4:30.451" v="625" actId="2710"/>
          <ac:spMkLst>
            <pc:docMk/>
            <pc:sldMk cId="3701002469" sldId="285"/>
            <ac:spMk id="3" creationId="{3E03785E-A78A-0C04-BC4A-90BCC34F143E}"/>
          </ac:spMkLst>
        </pc:spChg>
        <pc:spChg chg="mod">
          <ac:chgData name="Vicky Cheng" userId="4bae7103-99fb-4a22-857c-1b8f673d9c6f" providerId="ADAL" clId="{50B9761E-2281-44BE-B1A4-F210754574CF}" dt="2023-11-16T13:54:33.713" v="626" actId="1076"/>
          <ac:spMkLst>
            <pc:docMk/>
            <pc:sldMk cId="3701002469" sldId="285"/>
            <ac:spMk id="5" creationId="{D70C1043-A7D6-6622-143E-CA894F6A5F31}"/>
          </ac:spMkLst>
        </pc:spChg>
        <pc:spChg chg="add del mod">
          <ac:chgData name="Vicky Cheng" userId="4bae7103-99fb-4a22-857c-1b8f673d9c6f" providerId="ADAL" clId="{50B9761E-2281-44BE-B1A4-F210754574CF}" dt="2023-11-16T13:54:42.595" v="629" actId="478"/>
          <ac:spMkLst>
            <pc:docMk/>
            <pc:sldMk cId="3701002469" sldId="285"/>
            <ac:spMk id="6" creationId="{BC9881C9-4580-AEC4-A9A8-98C372C1ABE8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5:36.029" v="641" actId="403"/>
        <pc:sldMkLst>
          <pc:docMk/>
          <pc:sldMk cId="534965649" sldId="286"/>
        </pc:sldMkLst>
        <pc:spChg chg="add mod">
          <ac:chgData name="Vicky Cheng" userId="4bae7103-99fb-4a22-857c-1b8f673d9c6f" providerId="ADAL" clId="{50B9761E-2281-44BE-B1A4-F210754574CF}" dt="2023-11-16T13:55:17.179" v="636" actId="20577"/>
          <ac:spMkLst>
            <pc:docMk/>
            <pc:sldMk cId="534965649" sldId="286"/>
            <ac:spMk id="4" creationId="{272E8A34-46FE-ED8E-FD2F-680B4D7B1947}"/>
          </ac:spMkLst>
        </pc:spChg>
        <pc:spChg chg="del">
          <ac:chgData name="Vicky Cheng" userId="4bae7103-99fb-4a22-857c-1b8f673d9c6f" providerId="ADAL" clId="{50B9761E-2281-44BE-B1A4-F210754574CF}" dt="2023-11-16T13:54:46.834" v="631" actId="478"/>
          <ac:spMkLst>
            <pc:docMk/>
            <pc:sldMk cId="534965649" sldId="286"/>
            <ac:spMk id="5" creationId="{D70C1043-A7D6-6622-143E-CA894F6A5F31}"/>
          </ac:spMkLst>
        </pc:spChg>
        <pc:spChg chg="add mod">
          <ac:chgData name="Vicky Cheng" userId="4bae7103-99fb-4a22-857c-1b8f673d9c6f" providerId="ADAL" clId="{50B9761E-2281-44BE-B1A4-F210754574CF}" dt="2023-11-16T13:55:36.029" v="641" actId="403"/>
          <ac:spMkLst>
            <pc:docMk/>
            <pc:sldMk cId="534965649" sldId="286"/>
            <ac:spMk id="6" creationId="{AD318DB2-C4E3-3774-AB13-4798372B882C}"/>
          </ac:spMkLst>
        </pc:spChg>
      </pc:sldChg>
      <pc:sldChg chg="modSp add mod">
        <pc:chgData name="Vicky Cheng" userId="4bae7103-99fb-4a22-857c-1b8f673d9c6f" providerId="ADAL" clId="{50B9761E-2281-44BE-B1A4-F210754574CF}" dt="2023-11-16T13:56:30.692" v="648" actId="2710"/>
        <pc:sldMkLst>
          <pc:docMk/>
          <pc:sldMk cId="990361733" sldId="287"/>
        </pc:sldMkLst>
        <pc:spChg chg="mod">
          <ac:chgData name="Vicky Cheng" userId="4bae7103-99fb-4a22-857c-1b8f673d9c6f" providerId="ADAL" clId="{50B9761E-2281-44BE-B1A4-F210754574CF}" dt="2023-11-16T13:56:10.263" v="644" actId="20577"/>
          <ac:spMkLst>
            <pc:docMk/>
            <pc:sldMk cId="990361733" sldId="287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6:30.692" v="648" actId="2710"/>
          <ac:spMkLst>
            <pc:docMk/>
            <pc:sldMk cId="990361733" sldId="287"/>
            <ac:spMk id="3" creationId="{3E03785E-A78A-0C04-BC4A-90BCC34F143E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3:57:51.284" v="661" actId="14100"/>
        <pc:sldMkLst>
          <pc:docMk/>
          <pc:sldMk cId="3308356318" sldId="288"/>
        </pc:sldMkLst>
        <pc:spChg chg="add mod">
          <ac:chgData name="Vicky Cheng" userId="4bae7103-99fb-4a22-857c-1b8f673d9c6f" providerId="ADAL" clId="{50B9761E-2281-44BE-B1A4-F210754574CF}" dt="2023-11-16T13:57:51.284" v="661" actId="14100"/>
          <ac:spMkLst>
            <pc:docMk/>
            <pc:sldMk cId="3308356318" sldId="288"/>
            <ac:spMk id="4" creationId="{65D234C1-80C9-C36B-EA01-0E99CCE6E1A9}"/>
          </ac:spMkLst>
        </pc:spChg>
        <pc:spChg chg="del">
          <ac:chgData name="Vicky Cheng" userId="4bae7103-99fb-4a22-857c-1b8f673d9c6f" providerId="ADAL" clId="{50B9761E-2281-44BE-B1A4-F210754574CF}" dt="2023-11-16T13:56:56.204" v="650" actId="478"/>
          <ac:spMkLst>
            <pc:docMk/>
            <pc:sldMk cId="3308356318" sldId="288"/>
            <ac:spMk id="5" creationId="{D70C1043-A7D6-6622-143E-CA894F6A5F31}"/>
          </ac:spMkLst>
        </pc:spChg>
      </pc:sldChg>
      <pc:sldChg chg="modSp add mod">
        <pc:chgData name="Vicky Cheng" userId="4bae7103-99fb-4a22-857c-1b8f673d9c6f" providerId="ADAL" clId="{50B9761E-2281-44BE-B1A4-F210754574CF}" dt="2023-11-16T13:59:22.322" v="678" actId="1036"/>
        <pc:sldMkLst>
          <pc:docMk/>
          <pc:sldMk cId="439035684" sldId="289"/>
        </pc:sldMkLst>
        <pc:spChg chg="mod">
          <ac:chgData name="Vicky Cheng" userId="4bae7103-99fb-4a22-857c-1b8f673d9c6f" providerId="ADAL" clId="{50B9761E-2281-44BE-B1A4-F210754574CF}" dt="2023-11-16T13:59:22.322" v="678" actId="1036"/>
          <ac:spMkLst>
            <pc:docMk/>
            <pc:sldMk cId="439035684" sldId="289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3:58:54.839" v="666"/>
          <ac:spMkLst>
            <pc:docMk/>
            <pc:sldMk cId="439035684" sldId="289"/>
            <ac:spMk id="3" creationId="{3E03785E-A78A-0C04-BC4A-90BCC34F143E}"/>
          </ac:spMkLst>
        </pc:spChg>
        <pc:spChg chg="mod">
          <ac:chgData name="Vicky Cheng" userId="4bae7103-99fb-4a22-857c-1b8f673d9c6f" providerId="ADAL" clId="{50B9761E-2281-44BE-B1A4-F210754574CF}" dt="2023-11-16T13:59:12.933" v="670" actId="1076"/>
          <ac:spMkLst>
            <pc:docMk/>
            <pc:sldMk cId="439035684" sldId="289"/>
            <ac:spMk id="5" creationId="{D70C1043-A7D6-6622-143E-CA894F6A5F31}"/>
          </ac:spMkLst>
        </pc:spChg>
      </pc:sldChg>
      <pc:sldChg chg="add del">
        <pc:chgData name="Vicky Cheng" userId="4bae7103-99fb-4a22-857c-1b8f673d9c6f" providerId="ADAL" clId="{50B9761E-2281-44BE-B1A4-F210754574CF}" dt="2023-11-16T13:58:15.749" v="663" actId="47"/>
        <pc:sldMkLst>
          <pc:docMk/>
          <pc:sldMk cId="1893847283" sldId="289"/>
        </pc:sldMkLst>
      </pc:sldChg>
      <pc:sldChg chg="add del">
        <pc:chgData name="Vicky Cheng" userId="4bae7103-99fb-4a22-857c-1b8f673d9c6f" providerId="ADAL" clId="{50B9761E-2281-44BE-B1A4-F210754574CF}" dt="2023-11-16T13:59:30.125" v="680" actId="47"/>
        <pc:sldMkLst>
          <pc:docMk/>
          <pc:sldMk cId="806516647" sldId="290"/>
        </pc:sldMkLst>
      </pc:sldChg>
      <pc:sldChg chg="addSp delSp modSp add mod">
        <pc:chgData name="Vicky Cheng" userId="4bae7103-99fb-4a22-857c-1b8f673d9c6f" providerId="ADAL" clId="{50B9761E-2281-44BE-B1A4-F210754574CF}" dt="2023-11-16T13:59:49.462" v="686" actId="1076"/>
        <pc:sldMkLst>
          <pc:docMk/>
          <pc:sldMk cId="4287891148" sldId="290"/>
        </pc:sldMkLst>
        <pc:spChg chg="add mod">
          <ac:chgData name="Vicky Cheng" userId="4bae7103-99fb-4a22-857c-1b8f673d9c6f" providerId="ADAL" clId="{50B9761E-2281-44BE-B1A4-F210754574CF}" dt="2023-11-16T13:59:49.462" v="686" actId="1076"/>
          <ac:spMkLst>
            <pc:docMk/>
            <pc:sldMk cId="4287891148" sldId="290"/>
            <ac:spMk id="4" creationId="{159D092E-1D39-2A23-4E43-B87E69DE578E}"/>
          </ac:spMkLst>
        </pc:spChg>
        <pc:spChg chg="del">
          <ac:chgData name="Vicky Cheng" userId="4bae7103-99fb-4a22-857c-1b8f673d9c6f" providerId="ADAL" clId="{50B9761E-2281-44BE-B1A4-F210754574CF}" dt="2023-11-16T13:59:42.630" v="682" actId="478"/>
          <ac:spMkLst>
            <pc:docMk/>
            <pc:sldMk cId="4287891148" sldId="290"/>
            <ac:spMk id="5" creationId="{D70C1043-A7D6-6622-143E-CA894F6A5F31}"/>
          </ac:spMkLst>
        </pc:spChg>
      </pc:sldChg>
      <pc:sldChg chg="modSp add mod">
        <pc:chgData name="Vicky Cheng" userId="4bae7103-99fb-4a22-857c-1b8f673d9c6f" providerId="ADAL" clId="{50B9761E-2281-44BE-B1A4-F210754574CF}" dt="2023-11-16T14:00:40.119" v="695" actId="1076"/>
        <pc:sldMkLst>
          <pc:docMk/>
          <pc:sldMk cId="3172699540" sldId="291"/>
        </pc:sldMkLst>
        <pc:spChg chg="mod">
          <ac:chgData name="Vicky Cheng" userId="4bae7103-99fb-4a22-857c-1b8f673d9c6f" providerId="ADAL" clId="{50B9761E-2281-44BE-B1A4-F210754574CF}" dt="2023-11-16T14:00:22.608" v="688"/>
          <ac:spMkLst>
            <pc:docMk/>
            <pc:sldMk cId="3172699540" sldId="291"/>
            <ac:spMk id="2" creationId="{A1CB5239-8A7A-AE37-BEC5-F8C73C5344B4}"/>
          </ac:spMkLst>
        </pc:spChg>
        <pc:spChg chg="mod">
          <ac:chgData name="Vicky Cheng" userId="4bae7103-99fb-4a22-857c-1b8f673d9c6f" providerId="ADAL" clId="{50B9761E-2281-44BE-B1A4-F210754574CF}" dt="2023-11-16T14:00:36.822" v="694" actId="2710"/>
          <ac:spMkLst>
            <pc:docMk/>
            <pc:sldMk cId="3172699540" sldId="291"/>
            <ac:spMk id="3" creationId="{3E03785E-A78A-0C04-BC4A-90BCC34F143E}"/>
          </ac:spMkLst>
        </pc:spChg>
        <pc:spChg chg="mod">
          <ac:chgData name="Vicky Cheng" userId="4bae7103-99fb-4a22-857c-1b8f673d9c6f" providerId="ADAL" clId="{50B9761E-2281-44BE-B1A4-F210754574CF}" dt="2023-11-16T14:00:40.119" v="695" actId="1076"/>
          <ac:spMkLst>
            <pc:docMk/>
            <pc:sldMk cId="3172699540" sldId="291"/>
            <ac:spMk id="5" creationId="{D70C1043-A7D6-6622-143E-CA894F6A5F31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4:00:58.125" v="701" actId="403"/>
        <pc:sldMkLst>
          <pc:docMk/>
          <pc:sldMk cId="4194889849" sldId="292"/>
        </pc:sldMkLst>
        <pc:spChg chg="add mod">
          <ac:chgData name="Vicky Cheng" userId="4bae7103-99fb-4a22-857c-1b8f673d9c6f" providerId="ADAL" clId="{50B9761E-2281-44BE-B1A4-F210754574CF}" dt="2023-11-16T14:00:58.125" v="701" actId="403"/>
          <ac:spMkLst>
            <pc:docMk/>
            <pc:sldMk cId="4194889849" sldId="292"/>
            <ac:spMk id="4" creationId="{8AAE9C56-8D38-4F90-BB43-38040BBD5CE6}"/>
          </ac:spMkLst>
        </pc:spChg>
        <pc:spChg chg="del">
          <ac:chgData name="Vicky Cheng" userId="4bae7103-99fb-4a22-857c-1b8f673d9c6f" providerId="ADAL" clId="{50B9761E-2281-44BE-B1A4-F210754574CF}" dt="2023-11-16T14:00:52.607" v="697" actId="478"/>
          <ac:spMkLst>
            <pc:docMk/>
            <pc:sldMk cId="4194889849" sldId="292"/>
            <ac:spMk id="5" creationId="{D70C1043-A7D6-6622-143E-CA894F6A5F31}"/>
          </ac:spMkLst>
        </pc:spChg>
      </pc:sldChg>
      <pc:sldChg chg="addSp delSp modSp add mod">
        <pc:chgData name="Vicky Cheng" userId="4bae7103-99fb-4a22-857c-1b8f673d9c6f" providerId="ADAL" clId="{50B9761E-2281-44BE-B1A4-F210754574CF}" dt="2023-11-16T14:01:53.280" v="711" actId="1076"/>
        <pc:sldMkLst>
          <pc:docMk/>
          <pc:sldMk cId="3299108746" sldId="293"/>
        </pc:sldMkLst>
        <pc:spChg chg="mod">
          <ac:chgData name="Vicky Cheng" userId="4bae7103-99fb-4a22-857c-1b8f673d9c6f" providerId="ADAL" clId="{50B9761E-2281-44BE-B1A4-F210754574CF}" dt="2023-11-16T14:01:28.204" v="703"/>
          <ac:spMkLst>
            <pc:docMk/>
            <pc:sldMk cId="3299108746" sldId="293"/>
            <ac:spMk id="2" creationId="{B628537D-3E68-6F5D-7B93-AD2513EC2E73}"/>
          </ac:spMkLst>
        </pc:spChg>
        <pc:spChg chg="mod">
          <ac:chgData name="Vicky Cheng" userId="4bae7103-99fb-4a22-857c-1b8f673d9c6f" providerId="ADAL" clId="{50B9761E-2281-44BE-B1A4-F210754574CF}" dt="2023-11-16T14:01:53.280" v="711" actId="1076"/>
          <ac:spMkLst>
            <pc:docMk/>
            <pc:sldMk cId="3299108746" sldId="293"/>
            <ac:spMk id="3" creationId="{93ECE61A-F8B5-AC59-5A41-68CF27B9489D}"/>
          </ac:spMkLst>
        </pc:spChg>
        <pc:picChg chg="del">
          <ac:chgData name="Vicky Cheng" userId="4bae7103-99fb-4a22-857c-1b8f673d9c6f" providerId="ADAL" clId="{50B9761E-2281-44BE-B1A4-F210754574CF}" dt="2023-11-16T14:01:29.892" v="704" actId="478"/>
          <ac:picMkLst>
            <pc:docMk/>
            <pc:sldMk cId="3299108746" sldId="293"/>
            <ac:picMk id="4" creationId="{680977D4-C614-DB54-D11F-9FA2222D1AFB}"/>
          </ac:picMkLst>
        </pc:picChg>
        <pc:picChg chg="add mod">
          <ac:chgData name="Vicky Cheng" userId="4bae7103-99fb-4a22-857c-1b8f673d9c6f" providerId="ADAL" clId="{50B9761E-2281-44BE-B1A4-F210754574CF}" dt="2023-11-16T14:01:37.772" v="707" actId="14100"/>
          <ac:picMkLst>
            <pc:docMk/>
            <pc:sldMk cId="3299108746" sldId="293"/>
            <ac:picMk id="5" creationId="{8C893F0D-496E-9AE8-4A3E-4C990263629C}"/>
          </ac:picMkLst>
        </pc:picChg>
      </pc:sldChg>
      <pc:sldChg chg="add">
        <pc:chgData name="Vicky Cheng" userId="4bae7103-99fb-4a22-857c-1b8f673d9c6f" providerId="ADAL" clId="{50B9761E-2281-44BE-B1A4-F210754574CF}" dt="2023-11-16T14:01:59.936" v="712"/>
        <pc:sldMkLst>
          <pc:docMk/>
          <pc:sldMk cId="2814980528" sldId="33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31CD-E14B-7D23-4E17-26E4E02A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7886700" cy="1011237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83BF459-44DE-7A84-DADF-FEC4A9BDD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2218"/>
            <a:ext cx="7886700" cy="428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100">
                <a:solidFill>
                  <a:srgbClr val="1F497D"/>
                </a:solidFill>
              </a:defRPr>
            </a:lvl1pPr>
            <a:lvl2pPr>
              <a:defRPr sz="1800">
                <a:solidFill>
                  <a:srgbClr val="1F497D"/>
                </a:solidFill>
              </a:defRPr>
            </a:lvl2pPr>
            <a:lvl3pPr>
              <a:defRPr sz="1400">
                <a:solidFill>
                  <a:srgbClr val="1F497D"/>
                </a:solidFill>
              </a:defRPr>
            </a:lvl3pPr>
            <a:lvl4pPr>
              <a:defRPr sz="1200">
                <a:solidFill>
                  <a:srgbClr val="1F497D"/>
                </a:solidFill>
              </a:defRPr>
            </a:lvl4pPr>
            <a:lvl5pPr>
              <a:defRPr sz="12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9844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0055DEB-9117-43AD-D518-CAC55259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8036"/>
            <a:ext cx="7886700" cy="483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100">
                <a:solidFill>
                  <a:srgbClr val="1F497D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1800">
                <a:solidFill>
                  <a:srgbClr val="1F497D"/>
                </a:solidFill>
              </a:defRPr>
            </a:lvl2pPr>
            <a:lvl3pPr marL="971550" indent="-285750">
              <a:buFont typeface="Arial" panose="020B0604020202020204" pitchFamily="34" charset="0"/>
              <a:buChar char="•"/>
              <a:defRPr sz="1400">
                <a:solidFill>
                  <a:srgbClr val="1F497D"/>
                </a:solidFill>
              </a:defRPr>
            </a:lvl3pPr>
            <a:lvl4pPr marL="1200150" indent="-17145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</a:defRPr>
            </a:lvl4pPr>
            <a:lvl5pPr marL="1543050" indent="-171450">
              <a:buFont typeface="Arial" panose="020B0604020202020204" pitchFamily="34" charset="0"/>
              <a:buChar char="•"/>
              <a:defRPr sz="12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519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4"/>
            <a:ext cx="7772400" cy="792087"/>
          </a:xfrm>
        </p:spPr>
        <p:txBody>
          <a:bodyPr/>
          <a:lstStyle>
            <a:lvl1pPr algn="r">
              <a:defRPr sz="3600" b="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 bwMode="auto">
          <a:xfrm>
            <a:off x="683568" y="2132856"/>
            <a:ext cx="777686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189" indent="-457189">
              <a:buFont typeface="Calibri" pitchFamily="34" charset="0"/>
              <a:buChar char="‒"/>
              <a:defRPr sz="2800"/>
            </a:lvl1pPr>
            <a:lvl2pPr marL="800080" indent="-342891"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886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D120D1-2784-FEBD-EB23-5F301A46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72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A8E9-BE98-6ED7-9B03-60156C71A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392218"/>
            <a:ext cx="7886700" cy="4280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pic>
        <p:nvPicPr>
          <p:cNvPr id="7" name="Picture 6" descr="A white line on a white background&#10;&#10;Description automatically generated">
            <a:extLst>
              <a:ext uri="{FF2B5EF4-FFF2-40B4-BE49-F238E27FC236}">
                <a16:creationId xmlns:a16="http://schemas.microsoft.com/office/drawing/2014/main" id="{326D2676-EEC8-0526-C3FB-336C6346147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" y="185738"/>
            <a:ext cx="7414260" cy="126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1F497D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1F497D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1F497D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F497D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F497D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F497D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emonc.org/w/images/0/06/Chlorambucil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hemonc.org/w/images/0/06/Chlorambucil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58027.690FCA2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D58027.690FCA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7A16-4319-5759-0A89-F7B04804E6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086939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EHA Tutorials </a:t>
            </a:r>
            <a:r>
              <a:rPr lang="en-US" sz="2800" b="1" dirty="0">
                <a:latin typeface="Calibri"/>
              </a:rPr>
              <a:t>‒ </a:t>
            </a:r>
            <a:r>
              <a:rPr lang="en-US" sz="2800" b="1" dirty="0"/>
              <a:t>Some Pitfalls to Avoid</a:t>
            </a:r>
            <a:endParaRPr lang="en-NL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827A-8622-221B-0210-1AB6A5E30D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3868959"/>
            <a:ext cx="7886700" cy="6962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>
                <a:latin typeface="Calibri" panose="020F0502020204030204" pitchFamily="34" charset="0"/>
              </a:rPr>
              <a:t>Professor Barbara Bain (tutorial editor)</a:t>
            </a:r>
          </a:p>
        </p:txBody>
      </p:sp>
    </p:spTree>
    <p:extLst>
      <p:ext uri="{BB962C8B-B14F-4D97-AF65-F5344CB8AC3E}">
        <p14:creationId xmlns:p14="http://schemas.microsoft.com/office/powerpoint/2010/main" val="79398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Immunohistochemistry of lymph node</a:t>
            </a:r>
            <a:endParaRPr lang="en-N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  <p:pic>
        <p:nvPicPr>
          <p:cNvPr id="5" name="Picture 4" descr="A picture containing food, white, sitting, rug&#10;&#10;Description automatically generated">
            <a:extLst>
              <a:ext uri="{FF2B5EF4-FFF2-40B4-BE49-F238E27FC236}">
                <a16:creationId xmlns:a16="http://schemas.microsoft.com/office/drawing/2014/main" id="{2A1DFC8A-B47A-0C4E-4526-9CFA1713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" y="1810814"/>
            <a:ext cx="5741478" cy="49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91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Immunohistochemistry of lymph node</a:t>
            </a:r>
            <a:endParaRPr lang="en-NL" dirty="0"/>
          </a:p>
        </p:txBody>
      </p:sp>
      <p:pic>
        <p:nvPicPr>
          <p:cNvPr id="5" name="Picture 4" descr="A picture containing food, white, sitting, rug&#10;&#10;Description automatically generated">
            <a:extLst>
              <a:ext uri="{FF2B5EF4-FFF2-40B4-BE49-F238E27FC236}">
                <a16:creationId xmlns:a16="http://schemas.microsoft.com/office/drawing/2014/main" id="{2A1DFC8A-B47A-0C4E-4526-9CFA1713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" y="1810814"/>
            <a:ext cx="5741478" cy="49307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6BA677-B164-2660-994A-8D6F36D42C4D}"/>
              </a:ext>
            </a:extLst>
          </p:cNvPr>
          <p:cNvSpPr/>
          <p:nvPr/>
        </p:nvSpPr>
        <p:spPr>
          <a:xfrm>
            <a:off x="6369333" y="3545987"/>
            <a:ext cx="2485417" cy="1529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We don’t know the antibody specificity</a:t>
            </a:r>
          </a:p>
        </p:txBody>
      </p:sp>
    </p:spTree>
    <p:extLst>
      <p:ext uri="{BB962C8B-B14F-4D97-AF65-F5344CB8AC3E}">
        <p14:creationId xmlns:p14="http://schemas.microsoft.com/office/powerpoint/2010/main" val="1010822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Clinical history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327146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Diagnosis: Chronic Lymphocytic Leukemia IIB stage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Treatment: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2 mg daily 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2 weeks WBC count was decreased to 40 × 109/l.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      After 4 weeks – 57 × 109/l.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was given again and the dose was increased to 4 mg daily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10 months WBC count 40.0 – 60.0 × 109/l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Hb and PLT were normal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114126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Clinical history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327146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Diagnosis: Chronic Lymphocytic Leukemia IIB stage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Treatment: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2 mg daily 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2 weeks WBC count was decreased to 40 × 109/l.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      After 4 weeks – 57 × 109/l.</a:t>
            </a:r>
          </a:p>
          <a:p>
            <a:pPr marL="800100" lvl="1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  <a:hlinkClick r:id="rId2"/>
              </a:rPr>
              <a:t>Leukeran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was given again and the dose was increased to 4 mg daily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After 10 months WBC count 40.0 – 60.0 × 109/l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Hb and PLT were normal </a:t>
            </a:r>
          </a:p>
        </p:txBody>
      </p:sp>
      <p:sp>
        <p:nvSpPr>
          <p:cNvPr id="5" name="Down Arrow Callout 6">
            <a:extLst>
              <a:ext uri="{FF2B5EF4-FFF2-40B4-BE49-F238E27FC236}">
                <a16:creationId xmlns:a16="http://schemas.microsoft.com/office/drawing/2014/main" id="{29756D61-2DFA-5C6C-4415-87718DA6788F}"/>
              </a:ext>
            </a:extLst>
          </p:cNvPr>
          <p:cNvSpPr/>
          <p:nvPr/>
        </p:nvSpPr>
        <p:spPr>
          <a:xfrm>
            <a:off x="1577785" y="1458171"/>
            <a:ext cx="3456384" cy="132554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Trade name has been used</a:t>
            </a:r>
          </a:p>
          <a:p>
            <a:r>
              <a:rPr lang="en-GB" sz="2000" dirty="0"/>
              <a:t>Use only generic names</a:t>
            </a:r>
          </a:p>
        </p:txBody>
      </p:sp>
    </p:spTree>
    <p:extLst>
      <p:ext uri="{BB962C8B-B14F-4D97-AF65-F5344CB8AC3E}">
        <p14:creationId xmlns:p14="http://schemas.microsoft.com/office/powerpoint/2010/main" val="107320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90%,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creatinine 103, bilirubin 13.3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178522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90%,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creatinine 103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bilirubin 13.3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Up Arrow Callout 9">
            <a:extLst>
              <a:ext uri="{FF2B5EF4-FFF2-40B4-BE49-F238E27FC236}">
                <a16:creationId xmlns:a16="http://schemas.microsoft.com/office/drawing/2014/main" id="{B0ACB272-CA43-B5BA-8371-07C34E241502}"/>
              </a:ext>
            </a:extLst>
          </p:cNvPr>
          <p:cNvSpPr/>
          <p:nvPr/>
        </p:nvSpPr>
        <p:spPr>
          <a:xfrm>
            <a:off x="6566537" y="3657600"/>
            <a:ext cx="1457790" cy="10636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Missing units</a:t>
            </a:r>
          </a:p>
        </p:txBody>
      </p:sp>
      <p:sp>
        <p:nvSpPr>
          <p:cNvPr id="6" name="Up Arrow Callout 9">
            <a:extLst>
              <a:ext uri="{FF2B5EF4-FFF2-40B4-BE49-F238E27FC236}">
                <a16:creationId xmlns:a16="http://schemas.microsoft.com/office/drawing/2014/main" id="{A17CBA44-133B-3563-081A-E78A77E0A156}"/>
              </a:ext>
            </a:extLst>
          </p:cNvPr>
          <p:cNvSpPr/>
          <p:nvPr/>
        </p:nvSpPr>
        <p:spPr>
          <a:xfrm>
            <a:off x="1279191" y="4015273"/>
            <a:ext cx="1457790" cy="106369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Missing units</a:t>
            </a:r>
          </a:p>
        </p:txBody>
      </p:sp>
    </p:spTree>
    <p:extLst>
      <p:ext uri="{BB962C8B-B14F-4D97-AF65-F5344CB8AC3E}">
        <p14:creationId xmlns:p14="http://schemas.microsoft.com/office/powerpoint/2010/main" val="48917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Histology at presentation</a:t>
            </a:r>
            <a:endParaRPr lang="en-NL" dirty="0"/>
          </a:p>
        </p:txBody>
      </p:sp>
      <p:pic>
        <p:nvPicPr>
          <p:cNvPr id="3" name="Picture 2" descr="Image result for diffuse large b-cell lymphoma">
            <a:extLst>
              <a:ext uri="{FF2B5EF4-FFF2-40B4-BE49-F238E27FC236}">
                <a16:creationId xmlns:a16="http://schemas.microsoft.com/office/drawing/2014/main" id="{81EAAB85-9534-D113-0F55-001295B0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68" y="2070580"/>
            <a:ext cx="7075444" cy="36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186612" y="5157077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213499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Histology at presentation</a:t>
            </a:r>
            <a:endParaRPr lang="en-NL" dirty="0"/>
          </a:p>
        </p:txBody>
      </p:sp>
      <p:pic>
        <p:nvPicPr>
          <p:cNvPr id="3" name="Picture 2" descr="Image result for diffuse large b-cell lymphoma">
            <a:extLst>
              <a:ext uri="{FF2B5EF4-FFF2-40B4-BE49-F238E27FC236}">
                <a16:creationId xmlns:a16="http://schemas.microsoft.com/office/drawing/2014/main" id="{81EAAB85-9534-D113-0F55-001295B0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68" y="2070580"/>
            <a:ext cx="7075444" cy="368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06E62C-86F0-B509-D9DE-D283B4D84CB3}"/>
              </a:ext>
            </a:extLst>
          </p:cNvPr>
          <p:cNvSpPr/>
          <p:nvPr/>
        </p:nvSpPr>
        <p:spPr>
          <a:xfrm>
            <a:off x="270588" y="3252067"/>
            <a:ext cx="3993502" cy="1151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not the case presented</a:t>
            </a:r>
          </a:p>
          <a:p>
            <a:r>
              <a:rPr lang="en-GB" sz="2000" dirty="0"/>
              <a:t>It is a published case used without acknowledgement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A01CE4-B156-C139-FCB5-D1972A1247C7}"/>
              </a:ext>
            </a:extLst>
          </p:cNvPr>
          <p:cNvSpPr txBox="1">
            <a:spLocks/>
          </p:cNvSpPr>
          <p:nvPr/>
        </p:nvSpPr>
        <p:spPr>
          <a:xfrm>
            <a:off x="1151164" y="6077348"/>
            <a:ext cx="7886700" cy="397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It is from </a:t>
            </a:r>
            <a:r>
              <a:rPr lang="en-US" dirty="0"/>
              <a:t>Le </a:t>
            </a:r>
            <a:r>
              <a:rPr lang="en-US" dirty="0" err="1"/>
              <a:t>Gouill</a:t>
            </a:r>
            <a:r>
              <a:rPr lang="en-US" dirty="0"/>
              <a:t> </a:t>
            </a:r>
            <a:r>
              <a:rPr lang="en-US" i="1" dirty="0"/>
              <a:t>et al. </a:t>
            </a:r>
            <a:r>
              <a:rPr lang="en-US" dirty="0"/>
              <a:t>(2007) </a:t>
            </a:r>
            <a:r>
              <a:rPr lang="en-US" i="1" dirty="0" err="1"/>
              <a:t>Haematologica</a:t>
            </a:r>
            <a:r>
              <a:rPr lang="en-US" dirty="0"/>
              <a:t>, 92, 1335.</a:t>
            </a:r>
          </a:p>
        </p:txBody>
      </p:sp>
    </p:spTree>
    <p:extLst>
      <p:ext uri="{BB962C8B-B14F-4D97-AF65-F5344CB8AC3E}">
        <p14:creationId xmlns:p14="http://schemas.microsoft.com/office/powerpoint/2010/main" val="2600007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192,0 × 109/l, WBC 52,15×109/l,  lymphocytes 90%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57661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PLT 192,0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× 109/l,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WBC 52,15×109/l,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lymphocytes 90% 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A2747E9C-FFC7-EF1D-D610-6E2750D54AB1}"/>
              </a:ext>
            </a:extLst>
          </p:cNvPr>
          <p:cNvSpPr/>
          <p:nvPr/>
        </p:nvSpPr>
        <p:spPr>
          <a:xfrm>
            <a:off x="1994723" y="3253508"/>
            <a:ext cx="2110746" cy="158907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Random use of decimal commas</a:t>
            </a:r>
          </a:p>
        </p:txBody>
      </p:sp>
    </p:spTree>
    <p:extLst>
      <p:ext uri="{BB962C8B-B14F-4D97-AF65-F5344CB8AC3E}">
        <p14:creationId xmlns:p14="http://schemas.microsoft.com/office/powerpoint/2010/main" val="22478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Purpose of this presentation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This short presentation deals with common mistakes in presentations for tutorials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We hope you will find it helpful</a:t>
            </a:r>
          </a:p>
        </p:txBody>
      </p:sp>
    </p:spTree>
    <p:extLst>
      <p:ext uri="{BB962C8B-B14F-4D97-AF65-F5344CB8AC3E}">
        <p14:creationId xmlns:p14="http://schemas.microsoft.com/office/powerpoint/2010/main" val="171459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6082" y="1990999"/>
            <a:ext cx="6509268" cy="403657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g/dl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RBC 4.18 × 10^12/l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PLT 192,000/mm3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52.1 × 109/l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4.6 K/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ul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Lymphocytes 9 × 109/l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423590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6082" y="1990999"/>
            <a:ext cx="6509268" cy="4036574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122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 g/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dl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RBC 4.18 × 10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^12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PLT 192,000/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mm</a:t>
            </a:r>
            <a:r>
              <a:rPr kumimoji="0" lang="en-US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3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52.1 × 10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9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WBC 4.6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K/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ul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ea typeface="+mn-ea"/>
              <a:cs typeface="Arial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Lymphocytes 9 × 109/l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AFB9EE-15B1-BA02-F99C-C4B0FE83178B}"/>
              </a:ext>
            </a:extLst>
          </p:cNvPr>
          <p:cNvSpPr/>
          <p:nvPr/>
        </p:nvSpPr>
        <p:spPr>
          <a:xfrm>
            <a:off x="410599" y="1715817"/>
            <a:ext cx="14184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Almost everything</a:t>
            </a:r>
          </a:p>
        </p:txBody>
      </p:sp>
      <p:sp>
        <p:nvSpPr>
          <p:cNvPr id="6" name="Down Arrow Callout 4">
            <a:extLst>
              <a:ext uri="{FF2B5EF4-FFF2-40B4-BE49-F238E27FC236}">
                <a16:creationId xmlns:a16="http://schemas.microsoft.com/office/drawing/2014/main" id="{532FAB6B-245B-A02C-8E9B-18C94CD78247}"/>
              </a:ext>
            </a:extLst>
          </p:cNvPr>
          <p:cNvSpPr/>
          <p:nvPr/>
        </p:nvSpPr>
        <p:spPr>
          <a:xfrm>
            <a:off x="3549054" y="1258617"/>
            <a:ext cx="1346448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  <a:p>
            <a:pPr algn="ctr"/>
            <a:r>
              <a:rPr lang="en-GB" sz="2000" dirty="0"/>
              <a:t>This is /l</a:t>
            </a:r>
          </a:p>
        </p:txBody>
      </p:sp>
      <p:sp>
        <p:nvSpPr>
          <p:cNvPr id="7" name="Left Arrow Callout 3">
            <a:extLst>
              <a:ext uri="{FF2B5EF4-FFF2-40B4-BE49-F238E27FC236}">
                <a16:creationId xmlns:a16="http://schemas.microsoft.com/office/drawing/2014/main" id="{F8D6D94E-01B6-3F2B-6F2F-DE157B4F03AA}"/>
              </a:ext>
            </a:extLst>
          </p:cNvPr>
          <p:cNvSpPr/>
          <p:nvPr/>
        </p:nvSpPr>
        <p:spPr>
          <a:xfrm>
            <a:off x="4987618" y="2796609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8" name="Left Arrow Callout 3">
            <a:extLst>
              <a:ext uri="{FF2B5EF4-FFF2-40B4-BE49-F238E27FC236}">
                <a16:creationId xmlns:a16="http://schemas.microsoft.com/office/drawing/2014/main" id="{73B3F95B-2230-1D47-449C-47915490340D}"/>
              </a:ext>
            </a:extLst>
          </p:cNvPr>
          <p:cNvSpPr/>
          <p:nvPr/>
        </p:nvSpPr>
        <p:spPr>
          <a:xfrm>
            <a:off x="4987618" y="3428282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9" name="Left Arrow Callout 3">
            <a:extLst>
              <a:ext uri="{FF2B5EF4-FFF2-40B4-BE49-F238E27FC236}">
                <a16:creationId xmlns:a16="http://schemas.microsoft.com/office/drawing/2014/main" id="{12313365-3295-677F-50C9-F964E62ACFBD}"/>
              </a:ext>
            </a:extLst>
          </p:cNvPr>
          <p:cNvSpPr/>
          <p:nvPr/>
        </p:nvSpPr>
        <p:spPr>
          <a:xfrm>
            <a:off x="4987618" y="4048944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10" name="Left Arrow Callout 3">
            <a:extLst>
              <a:ext uri="{FF2B5EF4-FFF2-40B4-BE49-F238E27FC236}">
                <a16:creationId xmlns:a16="http://schemas.microsoft.com/office/drawing/2014/main" id="{1A66EF3E-CF14-2B11-FB19-5157D537FF9B}"/>
              </a:ext>
            </a:extLst>
          </p:cNvPr>
          <p:cNvSpPr/>
          <p:nvPr/>
        </p:nvSpPr>
        <p:spPr>
          <a:xfrm>
            <a:off x="4535464" y="4669606"/>
            <a:ext cx="1450504" cy="4572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Wrong</a:t>
            </a:r>
          </a:p>
        </p:txBody>
      </p:sp>
      <p:sp>
        <p:nvSpPr>
          <p:cNvPr id="11" name="Right Arrow Callout 14">
            <a:extLst>
              <a:ext uri="{FF2B5EF4-FFF2-40B4-BE49-F238E27FC236}">
                <a16:creationId xmlns:a16="http://schemas.microsoft.com/office/drawing/2014/main" id="{3CAE244E-36FC-6D3F-1851-AD7647FD8508}"/>
              </a:ext>
            </a:extLst>
          </p:cNvPr>
          <p:cNvSpPr/>
          <p:nvPr/>
        </p:nvSpPr>
        <p:spPr>
          <a:xfrm>
            <a:off x="515618" y="5295764"/>
            <a:ext cx="1490464" cy="36004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Right!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BF1BF0-BD09-78D0-8D58-F1E2DC65FD40}"/>
              </a:ext>
            </a:extLst>
          </p:cNvPr>
          <p:cNvSpPr/>
          <p:nvPr/>
        </p:nvSpPr>
        <p:spPr>
          <a:xfrm>
            <a:off x="7040631" y="5537075"/>
            <a:ext cx="1587751" cy="1080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Use only SI units</a:t>
            </a:r>
          </a:p>
        </p:txBody>
      </p:sp>
    </p:spTree>
    <p:extLst>
      <p:ext uri="{BB962C8B-B14F-4D97-AF65-F5344CB8AC3E}">
        <p14:creationId xmlns:p14="http://schemas.microsoft.com/office/powerpoint/2010/main" val="3396440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CT of abdomen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43141-2E05-CFD7-F4B0-1AA8BC37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1969452"/>
            <a:ext cx="5333611" cy="45013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0E82F4B-A171-5A8E-A45F-18D73E743053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A373A-5AE0-5430-42EA-F2D5C3651BAF}"/>
              </a:ext>
            </a:extLst>
          </p:cNvPr>
          <p:cNvSpPr txBox="1"/>
          <p:nvPr/>
        </p:nvSpPr>
        <p:spPr>
          <a:xfrm>
            <a:off x="6327373" y="281999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/>
                </a:solidFill>
              </a:rPr>
              <a:t>Splenic calcification</a:t>
            </a:r>
          </a:p>
        </p:txBody>
      </p:sp>
    </p:spTree>
    <p:extLst>
      <p:ext uri="{BB962C8B-B14F-4D97-AF65-F5344CB8AC3E}">
        <p14:creationId xmlns:p14="http://schemas.microsoft.com/office/powerpoint/2010/main" val="241198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CT of abdomen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143141-2E05-CFD7-F4B0-1AA8BC37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26" y="1969452"/>
            <a:ext cx="5333611" cy="45013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BA373A-5AE0-5430-42EA-F2D5C3651BAF}"/>
              </a:ext>
            </a:extLst>
          </p:cNvPr>
          <p:cNvSpPr txBox="1"/>
          <p:nvPr/>
        </p:nvSpPr>
        <p:spPr>
          <a:xfrm>
            <a:off x="6327373" y="281999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F497D"/>
                </a:solidFill>
              </a:rPr>
              <a:t>Splenic calcification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A011D7-057B-3EDD-5F98-E5FC2369295B}"/>
              </a:ext>
            </a:extLst>
          </p:cNvPr>
          <p:cNvSpPr/>
          <p:nvPr/>
        </p:nvSpPr>
        <p:spPr>
          <a:xfrm>
            <a:off x="5391269" y="5227396"/>
            <a:ext cx="3528392" cy="1243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The patient’s name is legible</a:t>
            </a:r>
          </a:p>
          <a:p>
            <a:pPr algn="ctr"/>
            <a:r>
              <a:rPr lang="en-GB" sz="2000" dirty="0"/>
              <a:t>Protect your patient’s privacy </a:t>
            </a:r>
            <a:r>
              <a:rPr lang="en-GB" sz="2000" dirty="0">
                <a:latin typeface="Calibri"/>
              </a:rPr>
              <a:t>‒</a:t>
            </a:r>
            <a:r>
              <a:rPr lang="en-GB" sz="2000" dirty="0"/>
              <a:t> no names, no initials</a:t>
            </a:r>
          </a:p>
        </p:txBody>
      </p:sp>
    </p:spTree>
    <p:extLst>
      <p:ext uri="{BB962C8B-B14F-4D97-AF65-F5344CB8AC3E}">
        <p14:creationId xmlns:p14="http://schemas.microsoft.com/office/powerpoint/2010/main" val="3039408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7264"/>
            <a:ext cx="8848572" cy="1325563"/>
          </a:xfrm>
        </p:spPr>
        <p:txBody>
          <a:bodyPr>
            <a:normAutofit/>
          </a:bodyPr>
          <a:lstStyle/>
          <a:p>
            <a:pPr algn="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Anaplastic large cell lymphoma: ALK-positive versus  ALK-negative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7FBEB68-EEB1-FF57-2FD7-A6FF6D3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960628"/>
            <a:ext cx="4636504" cy="48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4C0B4B-64D1-F82A-B7AE-AADFE540DBD3}"/>
              </a:ext>
            </a:extLst>
          </p:cNvPr>
          <p:cNvSpPr/>
          <p:nvPr/>
        </p:nvSpPr>
        <p:spPr>
          <a:xfrm>
            <a:off x="5996945" y="4287785"/>
            <a:ext cx="2232653" cy="1276621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Can we </a:t>
            </a:r>
            <a:r>
              <a:rPr lang="en-GB" sz="2000" i="1" dirty="0"/>
              <a:t>improve</a:t>
            </a:r>
            <a:r>
              <a:rPr lang="en-GB" i="1" dirty="0"/>
              <a:t> this screen?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4064D0B-D3A9-9401-D6F0-2F60A7E0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895" y="2479550"/>
            <a:ext cx="2896953" cy="9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 dirty="0">
                <a:solidFill>
                  <a:schemeClr val="accent1"/>
                </a:solidFill>
                <a:latin typeface="+mn-lt"/>
              </a:rPr>
              <a:t>International peripheral T cell and NK/T cell lymphoma study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141BF7-1828-DB16-0123-0D15134F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286" y="6449378"/>
            <a:ext cx="981218" cy="2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>
                <a:solidFill>
                  <a:srgbClr val="1F497D"/>
                </a:solidFill>
                <a:latin typeface="+mn-lt"/>
                <a:cs typeface="Arial" panose="020B0604020202020204" pitchFamily="34" charset="0"/>
              </a:rPr>
              <a:t>Savage 2008</a:t>
            </a:r>
          </a:p>
        </p:txBody>
      </p:sp>
    </p:spTree>
    <p:extLst>
      <p:ext uri="{BB962C8B-B14F-4D97-AF65-F5344CB8AC3E}">
        <p14:creationId xmlns:p14="http://schemas.microsoft.com/office/powerpoint/2010/main" val="1664320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67264"/>
            <a:ext cx="8848572" cy="1325563"/>
          </a:xfrm>
        </p:spPr>
        <p:txBody>
          <a:bodyPr>
            <a:normAutofit/>
          </a:bodyPr>
          <a:lstStyle/>
          <a:p>
            <a:pPr algn="r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Anaplastic large cell lymphoma: ALK-positive versus  ALK-negative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7FBEB68-EEB1-FF57-2FD7-A6FF6D34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960628"/>
            <a:ext cx="4636504" cy="480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34064D0B-D3A9-9401-D6F0-2F60A7E00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895" y="2479550"/>
            <a:ext cx="2896953" cy="92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fr-FR" b="1" dirty="0">
                <a:solidFill>
                  <a:schemeClr val="accent1"/>
                </a:solidFill>
                <a:latin typeface="+mn-lt"/>
              </a:rPr>
              <a:t>International peripheral T cell and NK/T cell lymphoma study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141BF7-1828-DB16-0123-0D15134F4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286" y="6449378"/>
            <a:ext cx="981218" cy="27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>
                <a:solidFill>
                  <a:srgbClr val="1F497D"/>
                </a:solidFill>
                <a:highlight>
                  <a:srgbClr val="FFFF00"/>
                </a:highlight>
                <a:latin typeface="+mn-lt"/>
                <a:cs typeface="Arial" panose="020B0604020202020204" pitchFamily="34" charset="0"/>
              </a:rPr>
              <a:t>Savage 2008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8AF9D-25CB-5044-C724-D8BA7405D8E3}"/>
              </a:ext>
            </a:extLst>
          </p:cNvPr>
          <p:cNvSpPr/>
          <p:nvPr/>
        </p:nvSpPr>
        <p:spPr>
          <a:xfrm>
            <a:off x="5477880" y="3687026"/>
            <a:ext cx="3370692" cy="173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Better to give a more complete reference so that participants can note it down and find it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8AB3-17B5-E33A-7767-A2CC1CDB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0728" y="5618036"/>
            <a:ext cx="2599866" cy="276932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wrap="none" lIns="91370" tIns="45687" rIns="91370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200" i="1" dirty="0">
                <a:solidFill>
                  <a:schemeClr val="bg1"/>
                </a:solidFill>
                <a:cs typeface="Arial" panose="020B0604020202020204" pitchFamily="34" charset="0"/>
              </a:rPr>
              <a:t>Savage et al 2008 Blood, 111, 5496</a:t>
            </a:r>
          </a:p>
        </p:txBody>
      </p:sp>
    </p:spTree>
    <p:extLst>
      <p:ext uri="{BB962C8B-B14F-4D97-AF65-F5344CB8AC3E}">
        <p14:creationId xmlns:p14="http://schemas.microsoft.com/office/powerpoint/2010/main" val="315377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82677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Specific pitfalls in self-evaluation cases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8332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Q1) Pomalidomide for relapsed multiple myeloma. Which is the standard dosage?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6mg/d days1-15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6mg/d days 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4md/d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00B050"/>
                </a:solidFill>
              </a:rPr>
              <a:t>4mg/d days1-21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4811861" y="3514141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134274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B39C4E-798A-3737-7F76-ECD0FDE948E3}"/>
              </a:ext>
            </a:extLst>
          </p:cNvPr>
          <p:cNvSpPr txBox="1"/>
          <p:nvPr/>
        </p:nvSpPr>
        <p:spPr>
          <a:xfrm>
            <a:off x="504663" y="2466865"/>
            <a:ext cx="633671" cy="36670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Q1) Pomalidomide for relapsed multiple myeloma. Which is the standard dosage?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6mg/d days1-15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6mg/d days 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4md/d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00B050"/>
                </a:solidFill>
              </a:rPr>
              <a:t>4mg/d days1-21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1-15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chemeClr val="tx2"/>
                </a:solidFill>
              </a:rPr>
              <a:t>2mg/d days 1-21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3F7DB-0827-1E9B-3FD2-493ABBCCD512}"/>
              </a:ext>
            </a:extLst>
          </p:cNvPr>
          <p:cNvSpPr/>
          <p:nvPr/>
        </p:nvSpPr>
        <p:spPr>
          <a:xfrm>
            <a:off x="4702020" y="4032803"/>
            <a:ext cx="31683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There are 6 options</a:t>
            </a:r>
          </a:p>
          <a:p>
            <a:r>
              <a:rPr lang="en-GB" sz="2000" dirty="0"/>
              <a:t>There must be 5 and 5 only</a:t>
            </a:r>
          </a:p>
        </p:txBody>
      </p:sp>
    </p:spTree>
    <p:extLst>
      <p:ext uri="{BB962C8B-B14F-4D97-AF65-F5344CB8AC3E}">
        <p14:creationId xmlns:p14="http://schemas.microsoft.com/office/powerpoint/2010/main" val="3543832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Q5) The usual mechanism of acquired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H disease is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1. Deletion of two or three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2. Hypermethylation of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 promoters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3. </a:t>
            </a:r>
            <a:r>
              <a:rPr lang="en-GB" altLang="en-US" sz="2400" dirty="0">
                <a:latin typeface="Calibri" panose="020F0502020204030204" pitchFamily="34" charset="0"/>
              </a:rPr>
              <a:t>Reversion to </a:t>
            </a:r>
            <a:r>
              <a:rPr lang="en-GB" altLang="en-US" sz="2400" dirty="0" err="1">
                <a:latin typeface="Calibri" panose="020F0502020204030204" pitchFamily="34" charset="0"/>
              </a:rPr>
              <a:t>fetal</a:t>
            </a:r>
            <a:r>
              <a:rPr lang="en-GB" altLang="en-US" sz="2400" dirty="0">
                <a:latin typeface="Calibri" panose="020F0502020204030204" pitchFamily="34" charset="0"/>
              </a:rPr>
              <a:t> type erythropoiesis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4. Acquired somatic mutation of the </a:t>
            </a:r>
            <a:r>
              <a:rPr lang="it-IT" altLang="en-US" sz="2400" i="1" dirty="0">
                <a:latin typeface="Calibri" panose="020F0502020204030204" pitchFamily="34" charset="0"/>
              </a:rPr>
              <a:t>ATRX</a:t>
            </a:r>
            <a:r>
              <a:rPr lang="it-IT" altLang="en-US" sz="2400" dirty="0">
                <a:latin typeface="Calibri" panose="020F0502020204030204" pitchFamily="34" charset="0"/>
              </a:rPr>
              <a:t> gene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5. Up-regulation of </a:t>
            </a:r>
            <a:r>
              <a:rPr lang="el-GR" altLang="en-US" sz="2400" dirty="0">
                <a:latin typeface="Calibri" panose="020F0502020204030204" pitchFamily="34" charset="0"/>
              </a:rPr>
              <a:t>β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it-IT" altLang="en-US" sz="2400" dirty="0">
                <a:latin typeface="Calibri" panose="020F0502020204030204" pitchFamily="34" charset="0"/>
              </a:rPr>
              <a:t>gene expression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5847559" y="4602573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70100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37D-3E68-6F5D-7B93-AD2513EC2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700" b="1" dirty="0"/>
              <a:t>Do you ever make a mistake?</a:t>
            </a:r>
            <a:endParaRPr lang="en-NL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61A-F8B5-AC59-5A41-68CF27B94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164" y="6077348"/>
            <a:ext cx="7886700" cy="397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Perhaps yes</a:t>
            </a:r>
            <a:endParaRPr lang="en-NL" dirty="0"/>
          </a:p>
        </p:txBody>
      </p:sp>
      <p:pic>
        <p:nvPicPr>
          <p:cNvPr id="4" name="Picture 2" descr="cid:image002.jpg@01D58027.690FCA20">
            <a:extLst>
              <a:ext uri="{FF2B5EF4-FFF2-40B4-BE49-F238E27FC236}">
                <a16:creationId xmlns:a16="http://schemas.microsoft.com/office/drawing/2014/main" id="{680977D4-C614-DB54-D11F-9FA2222D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38" y="1907127"/>
            <a:ext cx="5266523" cy="38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36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Q5) The usual mechanism of acquired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H disease is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1. Deletion of two or three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2. Hypermethylation of </a:t>
            </a:r>
            <a:r>
              <a:rPr lang="el-GR" altLang="en-US" sz="2400" dirty="0">
                <a:latin typeface="Calibri" panose="020F0502020204030204" pitchFamily="34" charset="0"/>
              </a:rPr>
              <a:t>α</a:t>
            </a:r>
            <a:r>
              <a:rPr lang="en-GB" altLang="en-US" sz="2400" dirty="0">
                <a:latin typeface="Calibri" panose="020F0502020204030204" pitchFamily="34" charset="0"/>
              </a:rPr>
              <a:t> gene promoters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3. </a:t>
            </a:r>
            <a:r>
              <a:rPr lang="en-GB" altLang="en-US" sz="2400" dirty="0">
                <a:latin typeface="Calibri" panose="020F0502020204030204" pitchFamily="34" charset="0"/>
              </a:rPr>
              <a:t>Reversion to </a:t>
            </a:r>
            <a:r>
              <a:rPr lang="en-GB" altLang="en-US" sz="2400" dirty="0" err="1">
                <a:latin typeface="Calibri" panose="020F0502020204030204" pitchFamily="34" charset="0"/>
              </a:rPr>
              <a:t>fetal</a:t>
            </a:r>
            <a:r>
              <a:rPr lang="en-GB" altLang="en-US" sz="2400" dirty="0">
                <a:latin typeface="Calibri" panose="020F0502020204030204" pitchFamily="34" charset="0"/>
              </a:rPr>
              <a:t> type erythropoiesis</a:t>
            </a:r>
            <a:endParaRPr lang="it-IT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4. Acquired somatic mutation of the </a:t>
            </a:r>
            <a:r>
              <a:rPr lang="it-IT" altLang="en-US" sz="2400" i="1" dirty="0">
                <a:latin typeface="Calibri" panose="020F0502020204030204" pitchFamily="34" charset="0"/>
              </a:rPr>
              <a:t>ATRX</a:t>
            </a:r>
            <a:r>
              <a:rPr lang="it-IT" altLang="en-US" sz="2400" dirty="0">
                <a:latin typeface="Calibri" panose="020F0502020204030204" pitchFamily="34" charset="0"/>
              </a:rPr>
              <a:t> gene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en-US" sz="2400" dirty="0">
                <a:latin typeface="Calibri" panose="020F0502020204030204" pitchFamily="34" charset="0"/>
              </a:rPr>
              <a:t>5. Up-regulation of </a:t>
            </a:r>
            <a:r>
              <a:rPr lang="el-GR" altLang="en-US" sz="2400" dirty="0">
                <a:latin typeface="Calibri" panose="020F0502020204030204" pitchFamily="34" charset="0"/>
              </a:rPr>
              <a:t>β</a:t>
            </a:r>
            <a:r>
              <a:rPr lang="en-GB" altLang="en-US" sz="2400" dirty="0">
                <a:latin typeface="Calibri" panose="020F0502020204030204" pitchFamily="34" charset="0"/>
              </a:rPr>
              <a:t> </a:t>
            </a:r>
            <a:r>
              <a:rPr lang="it-IT" altLang="en-US" sz="2400" dirty="0">
                <a:latin typeface="Calibri" panose="020F0502020204030204" pitchFamily="34" charset="0"/>
              </a:rPr>
              <a:t>gene expression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2E8A34-46FE-ED8E-FD2F-680B4D7B1947}"/>
              </a:ext>
            </a:extLst>
          </p:cNvPr>
          <p:cNvSpPr/>
          <p:nvPr/>
        </p:nvSpPr>
        <p:spPr>
          <a:xfrm>
            <a:off x="4419667" y="3106029"/>
            <a:ext cx="45097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 true answer has not been indicated.</a:t>
            </a:r>
          </a:p>
          <a:p>
            <a:r>
              <a:rPr lang="en-GB" sz="2000" dirty="0"/>
              <a:t>Just make it a different colour so the information is available when it is uploaded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18DB2-C4E3-3774-AB13-4798372B882C}"/>
              </a:ext>
            </a:extLst>
          </p:cNvPr>
          <p:cNvSpPr/>
          <p:nvPr/>
        </p:nvSpPr>
        <p:spPr>
          <a:xfrm>
            <a:off x="628650" y="5572861"/>
            <a:ext cx="8300745" cy="790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This is for the staff uploading the case. The participants will not see it.</a:t>
            </a:r>
          </a:p>
        </p:txBody>
      </p:sp>
    </p:spTree>
    <p:extLst>
      <p:ext uri="{BB962C8B-B14F-4D97-AF65-F5344CB8AC3E}">
        <p14:creationId xmlns:p14="http://schemas.microsoft.com/office/powerpoint/2010/main" val="53496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Q2) Which of these statements is true of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decreased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increased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Is prone to crystalise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Is prone to polymerise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Occurs only in those of African descent</a:t>
            </a:r>
            <a:endParaRPr lang="it-IT" altLang="en-US" dirty="0">
              <a:solidFill>
                <a:srgbClr val="00B05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5847559" y="4602573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99036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Q2) Which of these statements is true of 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haemoglobin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decreased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Has increased oxygen affinity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Is prone to crystalise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Is prone to polymerise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Occurs only in those of African descent</a:t>
            </a:r>
            <a:endParaRPr lang="it-IT" altLang="en-US" dirty="0">
              <a:solidFill>
                <a:srgbClr val="00B050"/>
              </a:solidFill>
            </a:endParaRPr>
          </a:p>
        </p:txBody>
      </p: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65D234C1-80C9-C36B-EA01-0E99CCE6E1A9}"/>
              </a:ext>
            </a:extLst>
          </p:cNvPr>
          <p:cNvSpPr/>
          <p:nvPr/>
        </p:nvSpPr>
        <p:spPr>
          <a:xfrm>
            <a:off x="4902119" y="1980565"/>
            <a:ext cx="3840665" cy="153270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This answer is also true</a:t>
            </a:r>
          </a:p>
          <a:p>
            <a:r>
              <a:rPr lang="en-GB" sz="2000" dirty="0"/>
              <a:t>There must be only one true answer</a:t>
            </a:r>
          </a:p>
        </p:txBody>
      </p:sp>
    </p:spTree>
    <p:extLst>
      <p:ext uri="{BB962C8B-B14F-4D97-AF65-F5344CB8AC3E}">
        <p14:creationId xmlns:p14="http://schemas.microsoft.com/office/powerpoint/2010/main" val="330835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63211"/>
            <a:ext cx="7886700" cy="104239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Q6) Which of these is not a correct statement?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Side scatter (SSC) and forward scatter (FSC) of the abnormal cells suggest that the abnormal population represents monocytes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>
                <a:solidFill>
                  <a:srgbClr val="FF0000"/>
                </a:solidFill>
              </a:rPr>
              <a:t>The reduced SSC of the CD34-positive cells suggests that there are hypogranular neutrophils 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distorted </a:t>
            </a:r>
            <a:r>
              <a:rPr lang="tr-TR" sz="2400" dirty="0"/>
              <a:t>SSC &amp; FSC characteristics suggests that the sample was stored for too long before processing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</a:t>
            </a:r>
            <a:r>
              <a:rPr lang="tr-TR" sz="2400" dirty="0"/>
              <a:t>CD7  is expression on MPO-positive cells do not suggest that this is a mixed phenotype acute leukaemia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There is aberrant lymphoid antigen expression on both myeloblasts and maturing myeloid cells</a:t>
            </a:r>
            <a:endParaRPr lang="nl-NL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6491371" y="5249636"/>
            <a:ext cx="2372710" cy="1496397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4390356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163211"/>
            <a:ext cx="7886700" cy="104239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Q6) Which of these is not a correct statement?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Side scatter (SSC) and forward scatter (FSC) of the abnormal cells suggest that the abnormal population represents monocytes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>
                <a:solidFill>
                  <a:srgbClr val="FF0000"/>
                </a:solidFill>
              </a:rPr>
              <a:t>The reduced SSC of the CD34-positive cells suggests that there are hypogranular neutrophils </a:t>
            </a: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distorted </a:t>
            </a:r>
            <a:r>
              <a:rPr lang="tr-TR" sz="2400" dirty="0"/>
              <a:t>SSC &amp; FSC characteristics suggests that the sample was stored for too long before processing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en-GB" sz="2400" dirty="0"/>
              <a:t>The </a:t>
            </a:r>
            <a:r>
              <a:rPr lang="tr-TR" sz="2400" dirty="0"/>
              <a:t>CD7  is expression on MPO-positive cells do not suggest that this is a mixed phenotype acute leukaemia</a:t>
            </a:r>
            <a:endParaRPr lang="en-GB" sz="2400" dirty="0"/>
          </a:p>
          <a:p>
            <a:pPr marL="457200" indent="-457200">
              <a:spcBef>
                <a:spcPct val="0"/>
              </a:spcBef>
              <a:buAutoNum type="arabicPeriod"/>
            </a:pPr>
            <a:r>
              <a:rPr lang="tr-TR" sz="2400" dirty="0"/>
              <a:t>There is aberrant lymphoid antigen expression on both myeloblasts and maturing myeloid cells</a:t>
            </a:r>
            <a:endParaRPr lang="nl-N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9D092E-1D39-2A23-4E43-B87E69DE578E}"/>
              </a:ext>
            </a:extLst>
          </p:cNvPr>
          <p:cNvSpPr/>
          <p:nvPr/>
        </p:nvSpPr>
        <p:spPr>
          <a:xfrm>
            <a:off x="4937796" y="5479554"/>
            <a:ext cx="3814318" cy="1042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a negative question</a:t>
            </a:r>
          </a:p>
          <a:p>
            <a:r>
              <a:rPr lang="en-GB" sz="2000" dirty="0"/>
              <a:t>It is too complex</a:t>
            </a:r>
          </a:p>
        </p:txBody>
      </p:sp>
    </p:spTree>
    <p:extLst>
      <p:ext uri="{BB962C8B-B14F-4D97-AF65-F5344CB8AC3E}">
        <p14:creationId xmlns:p14="http://schemas.microsoft.com/office/powerpoint/2010/main" val="4287891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Q7) What is the most likely diagnosis?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hit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expressor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Diffuse large B-cell lymphoma, not otherwise specified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70C1043-A7D6-6622-143E-CA894F6A5F31}"/>
              </a:ext>
            </a:extLst>
          </p:cNvPr>
          <p:cNvSpPr/>
          <p:nvPr/>
        </p:nvSpPr>
        <p:spPr>
          <a:xfrm>
            <a:off x="5918704" y="4471944"/>
            <a:ext cx="2596646" cy="199091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172699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1051243"/>
            <a:ext cx="78867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Q7) What is the most likely diagnosis?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7"/>
            <a:ext cx="7886700" cy="40552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hit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/>
              <a:t>Double expressor lymphoma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it-IT" altLang="en-US" dirty="0">
                <a:solidFill>
                  <a:srgbClr val="FF0000"/>
                </a:solidFill>
              </a:rPr>
              <a:t>Diffuse large B-cell lymphoma, not otherwise specified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E9C56-8D38-4F90-BB43-38040BBD5CE6}"/>
              </a:ext>
            </a:extLst>
          </p:cNvPr>
          <p:cNvSpPr/>
          <p:nvPr/>
        </p:nvSpPr>
        <p:spPr>
          <a:xfrm>
            <a:off x="1507095" y="5102171"/>
            <a:ext cx="6554553" cy="115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It is question 7. There can only be six questions</a:t>
            </a:r>
          </a:p>
          <a:p>
            <a:r>
              <a:rPr lang="en-GB" sz="2000" dirty="0"/>
              <a:t>There are only three options. Five is essential.</a:t>
            </a:r>
          </a:p>
        </p:txBody>
      </p:sp>
    </p:spTree>
    <p:extLst>
      <p:ext uri="{BB962C8B-B14F-4D97-AF65-F5344CB8AC3E}">
        <p14:creationId xmlns:p14="http://schemas.microsoft.com/office/powerpoint/2010/main" val="4194889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37D-3E68-6F5D-7B93-AD2513EC2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700" b="1" dirty="0"/>
              <a:t>Good luck with avoiding pitfalls</a:t>
            </a:r>
            <a:endParaRPr lang="en-NL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61A-F8B5-AC59-5A41-68CF27B94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88229" y="6207977"/>
            <a:ext cx="5016370" cy="397635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/>
              <a:t>Rural-fuels.com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93F0D-496E-9AE8-4A3E-4C9902636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68" y="1871118"/>
            <a:ext cx="4209324" cy="420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1087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18D8620-E611-4C4C-B4DC-7DF37BEA4711}"/>
              </a:ext>
            </a:extLst>
          </p:cNvPr>
          <p:cNvSpPr txBox="1">
            <a:spLocks/>
          </p:cNvSpPr>
          <p:nvPr/>
        </p:nvSpPr>
        <p:spPr>
          <a:xfrm>
            <a:off x="635563" y="2756926"/>
            <a:ext cx="6978245" cy="2208245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900" algn="l" rtl="0" eaLnBrk="1" fontAlgn="base" hangingPunct="1">
              <a:spcBef>
                <a:spcPct val="2000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Sylfaen" pitchFamily="18" charset="0"/>
              </a:rPr>
              <a:t>This</a:t>
            </a:r>
          </a:p>
        </p:txBody>
      </p:sp>
      <p:pic>
        <p:nvPicPr>
          <p:cNvPr id="4" name="Picture 2" descr="Image result for The End"/>
          <p:cNvPicPr>
            <a:picLocks noChangeAspect="1" noChangeArrowheads="1"/>
          </p:cNvPicPr>
          <p:nvPr/>
        </p:nvPicPr>
        <p:blipFill>
          <a:blip r:embed="rId2" cstate="print"/>
          <a:srcRect b="6354"/>
          <a:stretch>
            <a:fillRect/>
          </a:stretch>
        </p:blipFill>
        <p:spPr bwMode="auto">
          <a:xfrm>
            <a:off x="0" y="1"/>
            <a:ext cx="9217024" cy="69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498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537D-3E68-6F5D-7B93-AD2513EC2E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US" sz="2700" b="1" dirty="0"/>
              <a:t>Not convinced?</a:t>
            </a:r>
            <a:endParaRPr lang="en-NL" sz="27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E61A-F8B5-AC59-5A41-68CF27B948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1164" y="6077348"/>
            <a:ext cx="7886700" cy="3976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 about this one?</a:t>
            </a:r>
            <a:endParaRPr lang="en-NL" dirty="0"/>
          </a:p>
        </p:txBody>
      </p:sp>
      <p:pic>
        <p:nvPicPr>
          <p:cNvPr id="5" name="Picture 2" descr="cid:image003.jpg@01D58027.690FCA20">
            <a:extLst>
              <a:ext uri="{FF2B5EF4-FFF2-40B4-BE49-F238E27FC236}">
                <a16:creationId xmlns:a16="http://schemas.microsoft.com/office/drawing/2014/main" id="{AF678A90-797C-1193-25B2-5C8735A3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31" y="1778906"/>
            <a:ext cx="2910200" cy="411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9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982677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Pitfalls that occur in both tutored cases </a:t>
            </a:r>
            <a:b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and self-evaluation cases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3687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bilirubin 13.3 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mol/l, AST 27.5 u/l, ALT 24.7 u/l, CRP 10 mg/l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A072B1-CEEC-4000-C757-5CD9A6D85C2E}"/>
              </a:ext>
            </a:extLst>
          </p:cNvPr>
          <p:cNvSpPr/>
          <p:nvPr/>
        </p:nvSpPr>
        <p:spPr>
          <a:xfrm>
            <a:off x="6260842" y="5131838"/>
            <a:ext cx="2587730" cy="1467318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357042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Further tests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2392218"/>
            <a:ext cx="7886700" cy="1722582"/>
          </a:xfrm>
        </p:spPr>
        <p:txBody>
          <a:bodyPr>
            <a:norm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FBC: Hb 122 g/l, RBC 4.18 × 1012/l, PLT 192 × 109/l, WBC 52.1 × 109/l,  lymphocytes 90%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Biochemistry: serum glucose 5.5 mmol/l,  bilirubin 13.3 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Arial" charset="0"/>
              </a:rPr>
              <a:t>mol/l,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ea typeface="+mn-ea"/>
                <a:cs typeface="Arial" charset="0"/>
              </a:rPr>
              <a:t>AST 27.5 u/l, ALT 24.7 u/l, CRP 10 mg/l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" name="Up Arrow Callout 7">
            <a:extLst>
              <a:ext uri="{FF2B5EF4-FFF2-40B4-BE49-F238E27FC236}">
                <a16:creationId xmlns:a16="http://schemas.microsoft.com/office/drawing/2014/main" id="{8180CE22-684C-FDC1-D5CD-BAB83ED6A201}"/>
              </a:ext>
            </a:extLst>
          </p:cNvPr>
          <p:cNvSpPr/>
          <p:nvPr/>
        </p:nvSpPr>
        <p:spPr>
          <a:xfrm>
            <a:off x="3540560" y="4011504"/>
            <a:ext cx="2347055" cy="132560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Unexplained abbreviations</a:t>
            </a:r>
          </a:p>
        </p:txBody>
      </p:sp>
    </p:spTree>
    <p:extLst>
      <p:ext uri="{BB962C8B-B14F-4D97-AF65-F5344CB8AC3E}">
        <p14:creationId xmlns:p14="http://schemas.microsoft.com/office/powerpoint/2010/main" val="405830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Immunophenotyping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968759"/>
            <a:ext cx="7886700" cy="4627983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US" sz="2400" b="1" dirty="0"/>
              <a:t>AE1/3</a:t>
            </a:r>
            <a:r>
              <a:rPr lang="en-US" sz="2400" dirty="0"/>
              <a:t>-negative, </a:t>
            </a:r>
          </a:p>
          <a:p>
            <a:pPr marL="0" indent="0"/>
            <a:r>
              <a:rPr lang="en-US" sz="2400" b="1" dirty="0"/>
              <a:t>CD3</a:t>
            </a:r>
            <a:r>
              <a:rPr lang="en-US" sz="2400" dirty="0"/>
              <a:t>-negative in tumor HRS-«like cells», expressed + membrane reaction in T lymphocytes,</a:t>
            </a:r>
          </a:p>
          <a:p>
            <a:pPr marL="0" indent="0"/>
            <a:r>
              <a:rPr lang="en-US" sz="2400" b="1" dirty="0"/>
              <a:t>CD11c</a:t>
            </a:r>
            <a:r>
              <a:rPr lang="en-US" sz="2400" dirty="0"/>
              <a:t>-negative in all the cells, </a:t>
            </a:r>
          </a:p>
          <a:p>
            <a:pPr marL="0" indent="0"/>
            <a:r>
              <a:rPr lang="en-US" sz="2400" b="1" dirty="0"/>
              <a:t>CD15</a:t>
            </a:r>
            <a:r>
              <a:rPr lang="en-US" sz="2400" dirty="0"/>
              <a:t> positive membrane reaction  and Golgi area reaction disseminated «HRS-like», </a:t>
            </a:r>
          </a:p>
          <a:p>
            <a:pPr marL="0" indent="0"/>
            <a:r>
              <a:rPr lang="en-US" sz="2400" b="1" dirty="0"/>
              <a:t>CD20 </a:t>
            </a:r>
            <a:r>
              <a:rPr lang="en-US" sz="2400" dirty="0"/>
              <a:t>negative reaction in tumor HRS-like cells, expressed membrane reaction in B lymphocytes, </a:t>
            </a:r>
          </a:p>
          <a:p>
            <a:pPr marL="0" indent="0"/>
            <a:r>
              <a:rPr lang="en-US" sz="2400" b="1" dirty="0"/>
              <a:t>CD30</a:t>
            </a:r>
            <a:r>
              <a:rPr lang="en-US" sz="2400" dirty="0"/>
              <a:t> positive membrane in Golgi area reaction in disseminated «HRS-like» tumor cells,</a:t>
            </a:r>
          </a:p>
          <a:p>
            <a:pPr marL="0" indent="0"/>
            <a:r>
              <a:rPr lang="en-US" sz="2400" b="1" dirty="0"/>
              <a:t>CD34</a:t>
            </a:r>
            <a:r>
              <a:rPr lang="en-US" sz="2400" dirty="0"/>
              <a:t> negative in tumor cells, +membrane reaction in blast cells, </a:t>
            </a:r>
          </a:p>
          <a:p>
            <a:pPr marL="0" indent="0"/>
            <a:r>
              <a:rPr lang="en-US" sz="2400" b="1" dirty="0"/>
              <a:t>CD43</a:t>
            </a:r>
            <a:r>
              <a:rPr lang="en-US" sz="2400" dirty="0"/>
              <a:t>-negative in «HRS-like» tumor cells, + membrane reaction in tumor cells, </a:t>
            </a:r>
          </a:p>
          <a:p>
            <a:pPr marL="0" indent="0"/>
            <a:r>
              <a:rPr lang="en-US" sz="2400" b="1" dirty="0"/>
              <a:t>CD56</a:t>
            </a:r>
            <a:r>
              <a:rPr lang="en-US" sz="2400" dirty="0"/>
              <a:t>-negative in tumor cells, </a:t>
            </a:r>
          </a:p>
          <a:p>
            <a:pPr marL="0" indent="0"/>
            <a:r>
              <a:rPr lang="en-US" sz="2400" b="1" dirty="0"/>
              <a:t>CD61</a:t>
            </a:r>
            <a:r>
              <a:rPr lang="en-US" sz="2400" dirty="0"/>
              <a:t>-positive membrane reaction in disseminated megakaryocytes</a:t>
            </a:r>
          </a:p>
          <a:p>
            <a:pPr marL="0" indent="0"/>
            <a:r>
              <a:rPr lang="en-US" sz="2400" b="1" dirty="0"/>
              <a:t>CD68-</a:t>
            </a:r>
            <a:r>
              <a:rPr lang="en-US" sz="2400" dirty="0"/>
              <a:t>positive/negative membrane reaction in single monocytes</a:t>
            </a:r>
            <a:r>
              <a:rPr lang="en-US" sz="2400" b="1" dirty="0"/>
              <a:t>CD79a-</a:t>
            </a:r>
            <a:r>
              <a:rPr lang="en-US" sz="2400" dirty="0"/>
              <a:t>negative in «HRS-like» , expressed membrane reaction in lymphocytes</a:t>
            </a:r>
          </a:p>
          <a:p>
            <a:pPr marL="0" indent="0"/>
            <a:r>
              <a:rPr lang="en-US" sz="2400" b="1" dirty="0"/>
              <a:t>Cd117 </a:t>
            </a:r>
            <a:r>
              <a:rPr lang="en-US" sz="2400" dirty="0"/>
              <a:t>negative in tumor cells positive membrane reaction in single disseminated cells</a:t>
            </a:r>
          </a:p>
          <a:p>
            <a:pPr marL="0" indent="0"/>
            <a:r>
              <a:rPr lang="en-US" sz="2400" dirty="0"/>
              <a:t>Cd138-negative in tumor cells, positive membrane reaction in single disseminated cells</a:t>
            </a:r>
          </a:p>
          <a:p>
            <a:pPr marL="0" indent="0"/>
            <a:r>
              <a:rPr lang="en-US" sz="2400" b="1" dirty="0"/>
              <a:t>KAPPA-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LAMBDA-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Ki67</a:t>
            </a:r>
            <a:r>
              <a:rPr lang="en-US" sz="2400" dirty="0"/>
              <a:t>-70.5%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sz="2800" b="1" dirty="0"/>
              <a:t>Conclusion. Classical Hodgkin Lymphoma  mixed cellularity CD30+, CD15+/-, Cd45-, PAX+/-, CD20-?+, Cd79a-/+, EBER+/-, OCT-2/+., BOB.1-/+</a:t>
            </a:r>
            <a:endParaRPr lang="en-US" sz="16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065B6EB-BCFD-0500-52B3-2645AA571F62}"/>
              </a:ext>
            </a:extLst>
          </p:cNvPr>
          <p:cNvSpPr/>
          <p:nvPr/>
        </p:nvSpPr>
        <p:spPr>
          <a:xfrm>
            <a:off x="6767331" y="4664689"/>
            <a:ext cx="2096750" cy="1425079"/>
          </a:xfrm>
          <a:prstGeom prst="ellipse">
            <a:avLst/>
          </a:prstGeom>
          <a:solidFill>
            <a:srgbClr val="E45E28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/>
              <a:t>What is wrong with this screen?</a:t>
            </a:r>
          </a:p>
        </p:txBody>
      </p:sp>
    </p:spTree>
    <p:extLst>
      <p:ext uri="{BB962C8B-B14F-4D97-AF65-F5344CB8AC3E}">
        <p14:creationId xmlns:p14="http://schemas.microsoft.com/office/powerpoint/2010/main" val="245630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5239-8A7A-AE37-BEC5-F8C73C534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967264"/>
            <a:ext cx="7886700" cy="1325563"/>
          </a:xfrm>
        </p:spPr>
        <p:txBody>
          <a:bodyPr/>
          <a:lstStyle/>
          <a:p>
            <a:pPr algn="r"/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Immunophenotyping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3785E-A78A-0C04-BC4A-90BCC34F143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968759"/>
            <a:ext cx="7886700" cy="4627983"/>
          </a:xfrm>
        </p:spPr>
        <p:txBody>
          <a:bodyPr>
            <a:normAutofit fontScale="55000" lnSpcReduction="20000"/>
          </a:bodyPr>
          <a:lstStyle/>
          <a:p>
            <a:pPr marL="0" indent="0"/>
            <a:r>
              <a:rPr lang="en-US" sz="2400" b="1" dirty="0"/>
              <a:t>AE1/3</a:t>
            </a:r>
            <a:r>
              <a:rPr lang="en-US" sz="2400" dirty="0"/>
              <a:t>-negative, </a:t>
            </a:r>
          </a:p>
          <a:p>
            <a:pPr marL="0" indent="0"/>
            <a:r>
              <a:rPr lang="en-US" sz="2400" b="1" dirty="0"/>
              <a:t>CD3</a:t>
            </a:r>
            <a:r>
              <a:rPr lang="en-US" sz="2400" dirty="0"/>
              <a:t>-negative in tumor HRS-«like cells», expressed + membrane reaction in T lymphocytes,</a:t>
            </a:r>
          </a:p>
          <a:p>
            <a:pPr marL="0" indent="0"/>
            <a:r>
              <a:rPr lang="en-US" sz="2400" b="1" dirty="0"/>
              <a:t>CD11c</a:t>
            </a:r>
            <a:r>
              <a:rPr lang="en-US" sz="2400" dirty="0"/>
              <a:t>-negative in all the cells, </a:t>
            </a:r>
          </a:p>
          <a:p>
            <a:pPr marL="0" indent="0"/>
            <a:r>
              <a:rPr lang="en-US" sz="2400" b="1" dirty="0"/>
              <a:t>CD15</a:t>
            </a:r>
            <a:r>
              <a:rPr lang="en-US" sz="2400" dirty="0"/>
              <a:t> positive membrane reaction  and Golgi area reaction disseminated «HRS-like», </a:t>
            </a:r>
          </a:p>
          <a:p>
            <a:pPr marL="0" indent="0"/>
            <a:r>
              <a:rPr lang="en-US" sz="2400" b="1" dirty="0"/>
              <a:t>CD20 </a:t>
            </a:r>
            <a:r>
              <a:rPr lang="en-US" sz="2400" dirty="0"/>
              <a:t>negative reaction in tumor HRS-like cells, expressed membrane reaction in B lymphocytes, </a:t>
            </a:r>
          </a:p>
          <a:p>
            <a:pPr marL="0" indent="0"/>
            <a:r>
              <a:rPr lang="en-US" sz="2400" b="1" dirty="0"/>
              <a:t>CD30</a:t>
            </a:r>
            <a:r>
              <a:rPr lang="en-US" sz="2400" dirty="0"/>
              <a:t> positive membrane in Golgi area reaction in disseminated «HRS-like» tumor cells,</a:t>
            </a:r>
          </a:p>
          <a:p>
            <a:pPr marL="0" indent="0"/>
            <a:r>
              <a:rPr lang="en-US" sz="2400" b="1" dirty="0"/>
              <a:t>CD34</a:t>
            </a:r>
            <a:r>
              <a:rPr lang="en-US" sz="2400" dirty="0"/>
              <a:t> negative in tumor cells, +membrane reaction in blast cells, </a:t>
            </a:r>
          </a:p>
          <a:p>
            <a:pPr marL="0" indent="0"/>
            <a:r>
              <a:rPr lang="en-US" sz="2400" b="1" dirty="0"/>
              <a:t>CD43</a:t>
            </a:r>
            <a:r>
              <a:rPr lang="en-US" sz="2400" dirty="0"/>
              <a:t>-negative in «HRS-like» tumor cells, + membrane reaction in tumor cells, </a:t>
            </a:r>
          </a:p>
          <a:p>
            <a:pPr marL="0" indent="0"/>
            <a:r>
              <a:rPr lang="en-US" sz="2400" b="1" dirty="0"/>
              <a:t>CD56</a:t>
            </a:r>
            <a:r>
              <a:rPr lang="en-US" sz="2400" dirty="0"/>
              <a:t>-negative in tumor cells, </a:t>
            </a:r>
          </a:p>
          <a:p>
            <a:pPr marL="0" indent="0"/>
            <a:r>
              <a:rPr lang="en-US" sz="2400" b="1" dirty="0"/>
              <a:t>CD61</a:t>
            </a:r>
            <a:r>
              <a:rPr lang="en-US" sz="2400" dirty="0"/>
              <a:t>-positive membrane reaction in disseminated megakaryocytes</a:t>
            </a:r>
          </a:p>
          <a:p>
            <a:pPr marL="0" indent="0"/>
            <a:r>
              <a:rPr lang="en-US" sz="2400" b="1" dirty="0"/>
              <a:t>CD68-</a:t>
            </a:r>
            <a:r>
              <a:rPr lang="en-US" sz="2400" dirty="0"/>
              <a:t>positive/negative membrane reaction in single monocytes</a:t>
            </a:r>
            <a:r>
              <a:rPr lang="en-US" sz="2400" b="1" dirty="0"/>
              <a:t>CD79a-</a:t>
            </a:r>
            <a:r>
              <a:rPr lang="en-US" sz="2400" dirty="0"/>
              <a:t>negative in «HRS-like» , expressed membrane reaction in lymphocytes</a:t>
            </a:r>
          </a:p>
          <a:p>
            <a:pPr marL="0" indent="0"/>
            <a:r>
              <a:rPr lang="en-US" sz="2400" b="1" dirty="0">
                <a:highlight>
                  <a:srgbClr val="FFFF00"/>
                </a:highlight>
              </a:rPr>
              <a:t>Cd117</a:t>
            </a:r>
            <a:r>
              <a:rPr lang="en-US" sz="2400" b="1" dirty="0"/>
              <a:t> </a:t>
            </a:r>
            <a:r>
              <a:rPr lang="en-US" sz="2400" dirty="0"/>
              <a:t>negative in tumor cells positive membrane reaction in single disseminated cells</a:t>
            </a:r>
          </a:p>
          <a:p>
            <a:pPr marL="0" indent="0"/>
            <a:r>
              <a:rPr lang="en-US" sz="2400" dirty="0"/>
              <a:t>Cd138-negative in tumor cells, positive membrane reaction in single disseminated cells</a:t>
            </a:r>
          </a:p>
          <a:p>
            <a:pPr marL="0" indent="0"/>
            <a:r>
              <a:rPr lang="en-US" sz="2400" b="1" dirty="0"/>
              <a:t>KAPPA-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LAMBDA-</a:t>
            </a:r>
            <a:r>
              <a:rPr lang="en-US" sz="2400" dirty="0"/>
              <a:t>negative in neoplastic cells</a:t>
            </a:r>
          </a:p>
          <a:p>
            <a:pPr marL="0" indent="0"/>
            <a:r>
              <a:rPr lang="en-US" sz="2400" b="1" dirty="0"/>
              <a:t>Ki67</a:t>
            </a:r>
            <a:r>
              <a:rPr lang="en-US" sz="2400" dirty="0"/>
              <a:t>-70.5%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sz="2800" b="1" dirty="0"/>
              <a:t>Conclusion. Classical Hodgkin Lymphoma  mixed cellularity CD30+, CD15+/-, </a:t>
            </a:r>
            <a:r>
              <a:rPr lang="en-US" sz="2800" b="1" dirty="0">
                <a:highlight>
                  <a:srgbClr val="FFFF00"/>
                </a:highlight>
              </a:rPr>
              <a:t>Cd45-</a:t>
            </a:r>
            <a:r>
              <a:rPr lang="en-US" sz="2800" b="1" dirty="0"/>
              <a:t>, PAX+/-, CD20-?+, </a:t>
            </a:r>
            <a:r>
              <a:rPr lang="en-US" sz="2800" b="1" dirty="0">
                <a:highlight>
                  <a:srgbClr val="FFFF00"/>
                </a:highlight>
              </a:rPr>
              <a:t>Cd79a-</a:t>
            </a:r>
            <a:r>
              <a:rPr lang="en-US" sz="2800" b="1" dirty="0"/>
              <a:t>/+, EBER+/-, OCT-2/+., BOB.1-/+</a:t>
            </a: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EB025-9332-EE1B-E14E-1C5D4B387DFE}"/>
              </a:ext>
            </a:extLst>
          </p:cNvPr>
          <p:cNvSpPr/>
          <p:nvPr/>
        </p:nvSpPr>
        <p:spPr>
          <a:xfrm>
            <a:off x="4282751" y="3616692"/>
            <a:ext cx="4397761" cy="216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/>
              <a:t>The font is too small </a:t>
            </a:r>
          </a:p>
          <a:p>
            <a:r>
              <a:rPr lang="en-GB" sz="2000" dirty="0"/>
              <a:t>Slides must be legible from the back of the room</a:t>
            </a:r>
          </a:p>
          <a:p>
            <a:r>
              <a:rPr lang="en-GB" sz="2000" dirty="0"/>
              <a:t>There are a few typographical errors</a:t>
            </a:r>
          </a:p>
        </p:txBody>
      </p:sp>
    </p:spTree>
    <p:extLst>
      <p:ext uri="{BB962C8B-B14F-4D97-AF65-F5344CB8AC3E}">
        <p14:creationId xmlns:p14="http://schemas.microsoft.com/office/powerpoint/2010/main" val="1651509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7" ma:contentTypeDescription="Create a new document." ma:contentTypeScope="" ma:versionID="282d647bc589aca8f89d3d84fc4a5a86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d0794f66b7ec29e4b8901d992c9b54fa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873259-947A-44E3-BF12-8EA19C1E69FA}">
  <ds:schemaRefs>
    <ds:schemaRef ds:uri="http://schemas.microsoft.com/office/2006/metadata/properties"/>
    <ds:schemaRef ds:uri="http://schemas.microsoft.com/office/infopath/2007/PartnerControls"/>
    <ds:schemaRef ds:uri="5b6f976f-f798-4b57-b2d0-1634e043936f"/>
    <ds:schemaRef ds:uri="f6b26cdf-43c8-4835-ad31-95a98fdd9fde"/>
  </ds:schemaRefs>
</ds:datastoreItem>
</file>

<file path=customXml/itemProps2.xml><?xml version="1.0" encoding="utf-8"?>
<ds:datastoreItem xmlns:ds="http://schemas.openxmlformats.org/officeDocument/2006/customXml" ds:itemID="{5DC4EBA9-8260-4687-B676-BC50EF3F80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5BFBE6-FED1-4E72-9905-686F9BB25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1842</Words>
  <Application>Microsoft Office PowerPoint</Application>
  <PresentationFormat>On-screen Show (4:3)</PresentationFormat>
  <Paragraphs>222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Sylfaen</vt:lpstr>
      <vt:lpstr>Office Theme</vt:lpstr>
      <vt:lpstr>EHA Tutorials ‒ Some Pitfalls to Avoid</vt:lpstr>
      <vt:lpstr>Purpose of this presentation</vt:lpstr>
      <vt:lpstr>Do you ever make a mistake?</vt:lpstr>
      <vt:lpstr>Not convinced?</vt:lpstr>
      <vt:lpstr>Pitfalls that occur in both tutored cases  and self-evaluation cases </vt:lpstr>
      <vt:lpstr>Further tests</vt:lpstr>
      <vt:lpstr>Further tests</vt:lpstr>
      <vt:lpstr>Immunophenotyping</vt:lpstr>
      <vt:lpstr>Immunophenotyping</vt:lpstr>
      <vt:lpstr>Immunohistochemistry of lymph node</vt:lpstr>
      <vt:lpstr>Immunohistochemistry of lymph node</vt:lpstr>
      <vt:lpstr>Clinical history</vt:lpstr>
      <vt:lpstr>Clinical history</vt:lpstr>
      <vt:lpstr>Further tests</vt:lpstr>
      <vt:lpstr>Further tests</vt:lpstr>
      <vt:lpstr>Histology at presentation</vt:lpstr>
      <vt:lpstr>Histology at presentation</vt:lpstr>
      <vt:lpstr>Further tests</vt:lpstr>
      <vt:lpstr>Further tests</vt:lpstr>
      <vt:lpstr>Further tests</vt:lpstr>
      <vt:lpstr>Further tests</vt:lpstr>
      <vt:lpstr>CT of abdomen</vt:lpstr>
      <vt:lpstr>CT of abdomen</vt:lpstr>
      <vt:lpstr>Anaplastic large cell lymphoma: ALK-positive versus  ALK-negative</vt:lpstr>
      <vt:lpstr>Anaplastic large cell lymphoma: ALK-positive versus  ALK-negative</vt:lpstr>
      <vt:lpstr>Specific pitfalls in self-evaluation cases</vt:lpstr>
      <vt:lpstr>Q1) Pomalidomide for relapsed multiple myeloma. Which is the standard dosage?</vt:lpstr>
      <vt:lpstr>Q1) Pomalidomide for relapsed multiple myeloma. Which is the standard dosage?</vt:lpstr>
      <vt:lpstr>Q5) The usual mechanism of acquired haemoglobin H disease is</vt:lpstr>
      <vt:lpstr>Q5) The usual mechanism of acquired haemoglobin H disease is</vt:lpstr>
      <vt:lpstr>Q2) Which of these statements is true of haemoglobin S?</vt:lpstr>
      <vt:lpstr>Q2) Which of these statements is true of haemoglobin S?</vt:lpstr>
      <vt:lpstr>Q6) Which of these is not a correct statement?</vt:lpstr>
      <vt:lpstr>Q6) Which of these is not a correct statement?</vt:lpstr>
      <vt:lpstr>Q7) What is the most likely diagnosis?</vt:lpstr>
      <vt:lpstr>Q7) What is the most likely diagnosis?</vt:lpstr>
      <vt:lpstr>Good luck with avoiding pitfalls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EHA Tutorials ‒ Some Pitfalls to Avoid</dc:title>
  <dc:creator>Vicky Cheng</dc:creator>
  <cp:lastModifiedBy>Vicky Cheng</cp:lastModifiedBy>
  <cp:revision>1</cp:revision>
  <dcterms:created xsi:type="dcterms:W3CDTF">2023-11-16T12:25:15Z</dcterms:created>
  <dcterms:modified xsi:type="dcterms:W3CDTF">2023-11-16T14:02:02Z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0x010100802F7E4E6E8A03449358812824B46FEB</vt:lpwstr>
  </property>
  <property fmtid="{D5CDD505-2E9C-101B-9397-08002B2CF9AE}" pid="3" name="MediaServiceImageTags">
    <vt:lpwstr/>
  </property>
</Properties>
</file>