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3"/>
  </p:sldMasterIdLst>
  <p:notesMasterIdLst>
    <p:notesMasterId r:id="rId9"/>
  </p:notesMasterIdLst>
  <p:sldIdLst>
    <p:sldId id="258" r:id="rId4"/>
    <p:sldId id="261" r:id="rId5"/>
    <p:sldId id="263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95DA1C-65F0-6E83-21F1-DB06AFB5C497}" name="Sebastian Sirotin" initials="SS" userId="S::s.sirotin@ehaweb.org::805edc18-3427-4cec-83dd-8fc79c290813" providerId="AD"/>
  <p188:author id="{3198A55B-546B-2837-C3A5-3AAF77FF8AEA}" name="Ineke van der Beek" initials="IvdB" userId="S::i.vanderbeek@ehaweb.org::7848595d-23d1-406a-a6b4-23d8d73d494f" providerId="AD"/>
  <p188:author id="{AED54FA5-A08E-D245-EEAA-7ED023C9F051}" name="Minh Tran" initials="MT" userId="S::m.tran@ehaweb.org::23f5a297-79e5-4105-9c33-f055fb812585" providerId="AD"/>
  <p188:author id="{BB909EB9-3A9F-8324-395E-1EA7AD2CBBD4}" name="Helen Parker" initials="HP" userId="S::h.parker@ehaweb.org::bfbb3583-58b1-446f-b38b-715e581550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2"/>
    <a:srgbClr val="981FC9"/>
    <a:srgbClr val="FF40FF"/>
    <a:srgbClr val="F1817F"/>
    <a:srgbClr val="005092"/>
    <a:srgbClr val="005093"/>
    <a:srgbClr val="E82D2A"/>
    <a:srgbClr val="D9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6"/>
    <p:restoredTop sz="94674"/>
  </p:normalViewPr>
  <p:slideViewPr>
    <p:cSldViewPr snapToGrid="0">
      <p:cViewPr varScale="1">
        <p:scale>
          <a:sx n="78" d="100"/>
          <a:sy n="78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iu" userId="3fe38f02-c026-46c6-85e8-4061b38338a8" providerId="ADAL" clId="{F3AE3CCD-F6FF-4B8E-BDA1-9622830A3685}"/>
    <pc:docChg chg="undo custSel addSld delSld modSld modMainMaster">
      <pc:chgData name="Danny Liu" userId="3fe38f02-c026-46c6-85e8-4061b38338a8" providerId="ADAL" clId="{F3AE3CCD-F6FF-4B8E-BDA1-9622830A3685}" dt="2023-11-29T13:39:24.104" v="53" actId="47"/>
      <pc:docMkLst>
        <pc:docMk/>
      </pc:docMkLst>
      <pc:sldChg chg="del">
        <pc:chgData name="Danny Liu" userId="3fe38f02-c026-46c6-85e8-4061b38338a8" providerId="ADAL" clId="{F3AE3CCD-F6FF-4B8E-BDA1-9622830A3685}" dt="2023-11-28T16:13:58.394" v="0" actId="47"/>
        <pc:sldMkLst>
          <pc:docMk/>
          <pc:sldMk cId="1365112724" sldId="256"/>
        </pc:sldMkLst>
      </pc:sldChg>
      <pc:sldChg chg="del">
        <pc:chgData name="Danny Liu" userId="3fe38f02-c026-46c6-85e8-4061b38338a8" providerId="ADAL" clId="{F3AE3CCD-F6FF-4B8E-BDA1-9622830A3685}" dt="2023-11-28T16:13:59.062" v="1" actId="47"/>
        <pc:sldMkLst>
          <pc:docMk/>
          <pc:sldMk cId="1317821667" sldId="257"/>
        </pc:sldMkLst>
      </pc:sldChg>
      <pc:sldChg chg="addSp delSp modSp mod">
        <pc:chgData name="Danny Liu" userId="3fe38f02-c026-46c6-85e8-4061b38338a8" providerId="ADAL" clId="{F3AE3CCD-F6FF-4B8E-BDA1-9622830A3685}" dt="2023-11-29T13:36:23.648" v="36" actId="732"/>
        <pc:sldMkLst>
          <pc:docMk/>
          <pc:sldMk cId="167249466" sldId="258"/>
        </pc:sldMkLst>
        <pc:picChg chg="add mod ord modCrop">
          <ac:chgData name="Danny Liu" userId="3fe38f02-c026-46c6-85e8-4061b38338a8" providerId="ADAL" clId="{F3AE3CCD-F6FF-4B8E-BDA1-9622830A3685}" dt="2023-11-29T13:36:23.648" v="36" actId="732"/>
          <ac:picMkLst>
            <pc:docMk/>
            <pc:sldMk cId="167249466" sldId="258"/>
            <ac:picMk id="2" creationId="{04711B6F-0E39-F79E-6D7B-AD8598652519}"/>
          </ac:picMkLst>
        </pc:picChg>
        <pc:picChg chg="del mod">
          <ac:chgData name="Danny Liu" userId="3fe38f02-c026-46c6-85e8-4061b38338a8" providerId="ADAL" clId="{F3AE3CCD-F6FF-4B8E-BDA1-9622830A3685}" dt="2023-11-29T13:35:35.076" v="30" actId="478"/>
          <ac:picMkLst>
            <pc:docMk/>
            <pc:sldMk cId="167249466" sldId="258"/>
            <ac:picMk id="4" creationId="{DE932D9A-23E3-CCF9-5A72-884AABCFDBE3}"/>
          </ac:picMkLst>
        </pc:picChg>
      </pc:sldChg>
      <pc:sldChg chg="new del">
        <pc:chgData name="Danny Liu" userId="3fe38f02-c026-46c6-85e8-4061b38338a8" providerId="ADAL" clId="{F3AE3CCD-F6FF-4B8E-BDA1-9622830A3685}" dt="2023-11-29T13:39:23.444" v="52" actId="47"/>
        <pc:sldMkLst>
          <pc:docMk/>
          <pc:sldMk cId="2598426763" sldId="259"/>
        </pc:sldMkLst>
      </pc:sldChg>
      <pc:sldChg chg="new del">
        <pc:chgData name="Danny Liu" userId="3fe38f02-c026-46c6-85e8-4061b38338a8" providerId="ADAL" clId="{F3AE3CCD-F6FF-4B8E-BDA1-9622830A3685}" dt="2023-11-29T13:39:24.104" v="53" actId="47"/>
        <pc:sldMkLst>
          <pc:docMk/>
          <pc:sldMk cId="1386109558" sldId="260"/>
        </pc:sldMkLst>
      </pc:sldChg>
      <pc:sldMasterChg chg="delSp mod modSldLayout sldLayoutOrd">
        <pc:chgData name="Danny Liu" userId="3fe38f02-c026-46c6-85e8-4061b38338a8" providerId="ADAL" clId="{F3AE3CCD-F6FF-4B8E-BDA1-9622830A3685}" dt="2023-11-29T13:39:19.364" v="51" actId="1076"/>
        <pc:sldMasterMkLst>
          <pc:docMk/>
          <pc:sldMasterMk cId="1023248910" sldId="2147483679"/>
        </pc:sldMasterMkLst>
        <pc:picChg chg="del">
          <ac:chgData name="Danny Liu" userId="3fe38f02-c026-46c6-85e8-4061b38338a8" providerId="ADAL" clId="{F3AE3CCD-F6FF-4B8E-BDA1-9622830A3685}" dt="2023-11-29T12:46:11.117" v="9" actId="478"/>
          <ac:picMkLst>
            <pc:docMk/>
            <pc:sldMasterMk cId="1023248910" sldId="2147483679"/>
            <ac:picMk id="9" creationId="{B1F3A9C4-FB71-E0D1-5198-35372CD0B7D8}"/>
          </ac:picMkLst>
        </pc:picChg>
        <pc:sldLayoutChg chg="addSp delSp modSp mod">
          <pc:chgData name="Danny Liu" userId="3fe38f02-c026-46c6-85e8-4061b38338a8" providerId="ADAL" clId="{F3AE3CCD-F6FF-4B8E-BDA1-9622830A3685}" dt="2023-11-29T13:37:03.235" v="41" actId="732"/>
          <pc:sldLayoutMkLst>
            <pc:docMk/>
            <pc:sldMasterMk cId="1023248910" sldId="2147483679"/>
            <pc:sldLayoutMk cId="886666187" sldId="2147483661"/>
          </pc:sldLayoutMkLst>
          <pc:spChg chg="add mod">
            <ac:chgData name="Danny Liu" userId="3fe38f02-c026-46c6-85e8-4061b38338a8" providerId="ADAL" clId="{F3AE3CCD-F6FF-4B8E-BDA1-9622830A3685}" dt="2023-11-29T12:35:53.946" v="6"/>
            <ac:spMkLst>
              <pc:docMk/>
              <pc:sldMasterMk cId="1023248910" sldId="2147483679"/>
              <pc:sldLayoutMk cId="886666187" sldId="2147483661"/>
              <ac:spMk id="2" creationId="{FA79D046-43A1-3B6B-ABDA-775A4C041F4B}"/>
            </ac:spMkLst>
          </pc:spChg>
          <pc:spChg chg="del">
            <ac:chgData name="Danny Liu" userId="3fe38f02-c026-46c6-85e8-4061b38338a8" providerId="ADAL" clId="{F3AE3CCD-F6FF-4B8E-BDA1-9622830A3685}" dt="2023-11-29T12:35:53.638" v="5" actId="478"/>
            <ac:spMkLst>
              <pc:docMk/>
              <pc:sldMasterMk cId="1023248910" sldId="2147483679"/>
              <pc:sldLayoutMk cId="886666187" sldId="2147483661"/>
              <ac:spMk id="3" creationId="{90DF85D8-327F-347E-13A6-D625F7601136}"/>
            </ac:spMkLst>
          </pc:spChg>
          <pc:picChg chg="del">
            <ac:chgData name="Danny Liu" userId="3fe38f02-c026-46c6-85e8-4061b38338a8" providerId="ADAL" clId="{F3AE3CCD-F6FF-4B8E-BDA1-9622830A3685}" dt="2023-11-29T12:35:53.638" v="5" actId="478"/>
            <ac:picMkLst>
              <pc:docMk/>
              <pc:sldMasterMk cId="1023248910" sldId="2147483679"/>
              <pc:sldLayoutMk cId="886666187" sldId="2147483661"/>
              <ac:picMk id="7" creationId="{AB40F5DD-3F00-03B7-9F0A-9E5F75A0E186}"/>
            </ac:picMkLst>
          </pc:picChg>
          <pc:picChg chg="del">
            <ac:chgData name="Danny Liu" userId="3fe38f02-c026-46c6-85e8-4061b38338a8" providerId="ADAL" clId="{F3AE3CCD-F6FF-4B8E-BDA1-9622830A3685}" dt="2023-11-29T12:35:53.638" v="5" actId="478"/>
            <ac:picMkLst>
              <pc:docMk/>
              <pc:sldMasterMk cId="1023248910" sldId="2147483679"/>
              <pc:sldLayoutMk cId="886666187" sldId="2147483661"/>
              <ac:picMk id="8" creationId="{6468A13C-902F-1BDD-50BC-F0FBDF08AB1E}"/>
            </ac:picMkLst>
          </pc:picChg>
          <pc:picChg chg="mod modCrop">
            <ac:chgData name="Danny Liu" userId="3fe38f02-c026-46c6-85e8-4061b38338a8" providerId="ADAL" clId="{F3AE3CCD-F6FF-4B8E-BDA1-9622830A3685}" dt="2023-11-29T13:37:03.235" v="41" actId="732"/>
            <ac:picMkLst>
              <pc:docMk/>
              <pc:sldMasterMk cId="1023248910" sldId="2147483679"/>
              <pc:sldLayoutMk cId="886666187" sldId="2147483661"/>
              <ac:picMk id="9" creationId="{173EC2E4-EB3F-392C-451D-29D74224861F}"/>
            </ac:picMkLst>
          </pc:picChg>
          <pc:picChg chg="add mod">
            <ac:chgData name="Danny Liu" userId="3fe38f02-c026-46c6-85e8-4061b38338a8" providerId="ADAL" clId="{F3AE3CCD-F6FF-4B8E-BDA1-9622830A3685}" dt="2023-11-29T12:35:53.946" v="6"/>
            <ac:picMkLst>
              <pc:docMk/>
              <pc:sldMasterMk cId="1023248910" sldId="2147483679"/>
              <pc:sldLayoutMk cId="886666187" sldId="2147483661"/>
              <ac:picMk id="10" creationId="{E1FC519E-8A50-7C42-CD6A-18437184C703}"/>
            </ac:picMkLst>
          </pc:picChg>
        </pc:sldLayoutChg>
        <pc:sldLayoutChg chg="addSp delSp modSp mod">
          <pc:chgData name="Danny Liu" userId="3fe38f02-c026-46c6-85e8-4061b38338a8" providerId="ADAL" clId="{F3AE3CCD-F6FF-4B8E-BDA1-9622830A3685}" dt="2023-11-29T12:46:05.921" v="8"/>
          <pc:sldLayoutMkLst>
            <pc:docMk/>
            <pc:sldMasterMk cId="1023248910" sldId="2147483679"/>
            <pc:sldLayoutMk cId="1499186119" sldId="2147483697"/>
          </pc:sldLayoutMkLst>
          <pc:spChg chg="del">
            <ac:chgData name="Danny Liu" userId="3fe38f02-c026-46c6-85e8-4061b38338a8" providerId="ADAL" clId="{F3AE3CCD-F6FF-4B8E-BDA1-9622830A3685}" dt="2023-11-29T12:46:05.654" v="7" actId="478"/>
            <ac:spMkLst>
              <pc:docMk/>
              <pc:sldMasterMk cId="1023248910" sldId="2147483679"/>
              <pc:sldLayoutMk cId="1499186119" sldId="2147483697"/>
              <ac:spMk id="2" creationId="{D162E1E4-1F61-36C4-D964-CC7E6BACEE7B}"/>
            </ac:spMkLst>
          </pc:spChg>
          <pc:spChg chg="add mod">
            <ac:chgData name="Danny Liu" userId="3fe38f02-c026-46c6-85e8-4061b38338a8" providerId="ADAL" clId="{F3AE3CCD-F6FF-4B8E-BDA1-9622830A3685}" dt="2023-11-29T12:46:05.921" v="8"/>
            <ac:spMkLst>
              <pc:docMk/>
              <pc:sldMasterMk cId="1023248910" sldId="2147483679"/>
              <pc:sldLayoutMk cId="1499186119" sldId="2147483697"/>
              <ac:spMk id="4" creationId="{3032FD42-A448-91AF-8567-8A2A3E005BA6}"/>
            </ac:spMkLst>
          </pc:spChg>
          <pc:picChg chg="add mod">
            <ac:chgData name="Danny Liu" userId="3fe38f02-c026-46c6-85e8-4061b38338a8" providerId="ADAL" clId="{F3AE3CCD-F6FF-4B8E-BDA1-9622830A3685}" dt="2023-11-29T12:46:05.921" v="8"/>
            <ac:picMkLst>
              <pc:docMk/>
              <pc:sldMasterMk cId="1023248910" sldId="2147483679"/>
              <pc:sldLayoutMk cId="1499186119" sldId="2147483697"/>
              <ac:picMk id="5" creationId="{315F9808-521E-C8FB-A616-4C69BED43ED4}"/>
            </ac:picMkLst>
          </pc:picChg>
          <pc:picChg chg="del">
            <ac:chgData name="Danny Liu" userId="3fe38f02-c026-46c6-85e8-4061b38338a8" providerId="ADAL" clId="{F3AE3CCD-F6FF-4B8E-BDA1-9622830A3685}" dt="2023-11-29T12:46:05.654" v="7" actId="478"/>
            <ac:picMkLst>
              <pc:docMk/>
              <pc:sldMasterMk cId="1023248910" sldId="2147483679"/>
              <pc:sldLayoutMk cId="1499186119" sldId="2147483697"/>
              <ac:picMk id="7" creationId="{D52BA214-4664-2A41-B617-CF19A73C8835}"/>
            </ac:picMkLst>
          </pc:picChg>
          <pc:picChg chg="del">
            <ac:chgData name="Danny Liu" userId="3fe38f02-c026-46c6-85e8-4061b38338a8" providerId="ADAL" clId="{F3AE3CCD-F6FF-4B8E-BDA1-9622830A3685}" dt="2023-11-29T12:46:05.654" v="7" actId="478"/>
            <ac:picMkLst>
              <pc:docMk/>
              <pc:sldMasterMk cId="1023248910" sldId="2147483679"/>
              <pc:sldLayoutMk cId="1499186119" sldId="2147483697"/>
              <ac:picMk id="8" creationId="{B72D58FD-FDB0-A860-23EE-E1E80DC9CCEF}"/>
            </ac:picMkLst>
          </pc:picChg>
        </pc:sldLayoutChg>
        <pc:sldLayoutChg chg="modSp mod ord">
          <pc:chgData name="Danny Liu" userId="3fe38f02-c026-46c6-85e8-4061b38338a8" providerId="ADAL" clId="{F3AE3CCD-F6FF-4B8E-BDA1-9622830A3685}" dt="2023-11-29T13:38:49.779" v="49" actId="732"/>
          <pc:sldLayoutMkLst>
            <pc:docMk/>
            <pc:sldMasterMk cId="1023248910" sldId="2147483679"/>
            <pc:sldLayoutMk cId="3263833788" sldId="2147483699"/>
          </pc:sldLayoutMkLst>
          <pc:picChg chg="mod modCrop">
            <ac:chgData name="Danny Liu" userId="3fe38f02-c026-46c6-85e8-4061b38338a8" providerId="ADAL" clId="{F3AE3CCD-F6FF-4B8E-BDA1-9622830A3685}" dt="2023-11-29T13:38:49.779" v="49" actId="732"/>
            <ac:picMkLst>
              <pc:docMk/>
              <pc:sldMasterMk cId="1023248910" sldId="2147483679"/>
              <pc:sldLayoutMk cId="3263833788" sldId="2147483699"/>
              <ac:picMk id="27" creationId="{21D2F49F-4586-F24C-87BF-3A5E114CBBF2}"/>
            </ac:picMkLst>
          </pc:picChg>
        </pc:sldLayoutChg>
        <pc:sldLayoutChg chg="modSp mod">
          <pc:chgData name="Danny Liu" userId="3fe38f02-c026-46c6-85e8-4061b38338a8" providerId="ADAL" clId="{F3AE3CCD-F6FF-4B8E-BDA1-9622830A3685}" dt="2023-11-29T13:39:19.364" v="51" actId="1076"/>
          <pc:sldLayoutMkLst>
            <pc:docMk/>
            <pc:sldMasterMk cId="1023248910" sldId="2147483679"/>
            <pc:sldLayoutMk cId="1472115586" sldId="2147483700"/>
          </pc:sldLayoutMkLst>
          <pc:picChg chg="mod">
            <ac:chgData name="Danny Liu" userId="3fe38f02-c026-46c6-85e8-4061b38338a8" providerId="ADAL" clId="{F3AE3CCD-F6FF-4B8E-BDA1-9622830A3685}" dt="2023-11-29T13:39:19.364" v="51" actId="1076"/>
            <ac:picMkLst>
              <pc:docMk/>
              <pc:sldMasterMk cId="1023248910" sldId="2147483679"/>
              <pc:sldLayoutMk cId="1472115586" sldId="2147483700"/>
              <ac:picMk id="11" creationId="{E79FE103-EF78-6A4B-849F-55DD109E7191}"/>
            </ac:picMkLst>
          </pc:picChg>
        </pc:sldLayoutChg>
      </pc:sldMasterChg>
    </pc:docChg>
  </pc:docChgLst>
  <pc:docChgLst>
    <pc:chgData name="Vicky Cheng" userId="4bae7103-99fb-4a22-857c-1b8f673d9c6f" providerId="ADAL" clId="{F44C3BC6-7A62-43F5-9611-2AE22BF0DF39}"/>
    <pc:docChg chg="undo custSel addSld delSld modSld">
      <pc:chgData name="Vicky Cheng" userId="4bae7103-99fb-4a22-857c-1b8f673d9c6f" providerId="ADAL" clId="{F44C3BC6-7A62-43F5-9611-2AE22BF0DF39}" dt="2024-03-05T08:47:18.991" v="198" actId="20577"/>
      <pc:docMkLst>
        <pc:docMk/>
      </pc:docMkLst>
      <pc:sldChg chg="modSp mod">
        <pc:chgData name="Vicky Cheng" userId="4bae7103-99fb-4a22-857c-1b8f673d9c6f" providerId="ADAL" clId="{F44C3BC6-7A62-43F5-9611-2AE22BF0DF39}" dt="2024-03-05T08:44:09.411" v="69" actId="20577"/>
        <pc:sldMkLst>
          <pc:docMk/>
          <pc:sldMk cId="2666339529" sldId="261"/>
        </pc:sldMkLst>
        <pc:spChg chg="mod">
          <ac:chgData name="Vicky Cheng" userId="4bae7103-99fb-4a22-857c-1b8f673d9c6f" providerId="ADAL" clId="{F44C3BC6-7A62-43F5-9611-2AE22BF0DF39}" dt="2024-03-05T08:43:54.246" v="43" actId="404"/>
          <ac:spMkLst>
            <pc:docMk/>
            <pc:sldMk cId="2666339529" sldId="261"/>
            <ac:spMk id="2" creationId="{C6186354-9026-32BC-6138-62925D55CBA2}"/>
          </ac:spMkLst>
        </pc:spChg>
        <pc:spChg chg="mod">
          <ac:chgData name="Vicky Cheng" userId="4bae7103-99fb-4a22-857c-1b8f673d9c6f" providerId="ADAL" clId="{F44C3BC6-7A62-43F5-9611-2AE22BF0DF39}" dt="2024-03-05T08:44:09.411" v="69" actId="20577"/>
          <ac:spMkLst>
            <pc:docMk/>
            <pc:sldMk cId="2666339529" sldId="261"/>
            <ac:spMk id="7" creationId="{FB0B2F08-E1EA-DCAE-C1B2-7DC095DEA341}"/>
          </ac:spMkLst>
        </pc:spChg>
      </pc:sldChg>
      <pc:sldChg chg="modSp mod">
        <pc:chgData name="Vicky Cheng" userId="4bae7103-99fb-4a22-857c-1b8f673d9c6f" providerId="ADAL" clId="{F44C3BC6-7A62-43F5-9611-2AE22BF0DF39}" dt="2024-03-05T08:46:28.711" v="151" actId="108"/>
        <pc:sldMkLst>
          <pc:docMk/>
          <pc:sldMk cId="3217240423" sldId="263"/>
        </pc:sldMkLst>
        <pc:spChg chg="mod">
          <ac:chgData name="Vicky Cheng" userId="4bae7103-99fb-4a22-857c-1b8f673d9c6f" providerId="ADAL" clId="{F44C3BC6-7A62-43F5-9611-2AE22BF0DF39}" dt="2024-03-05T08:45:18.921" v="96" actId="403"/>
          <ac:spMkLst>
            <pc:docMk/>
            <pc:sldMk cId="3217240423" sldId="263"/>
            <ac:spMk id="5" creationId="{AE4747DD-8028-DEC7-85D2-B3F9BF3516EF}"/>
          </ac:spMkLst>
        </pc:spChg>
        <pc:spChg chg="mod">
          <ac:chgData name="Vicky Cheng" userId="4bae7103-99fb-4a22-857c-1b8f673d9c6f" providerId="ADAL" clId="{F44C3BC6-7A62-43F5-9611-2AE22BF0DF39}" dt="2024-03-05T08:46:28.711" v="151" actId="108"/>
          <ac:spMkLst>
            <pc:docMk/>
            <pc:sldMk cId="3217240423" sldId="263"/>
            <ac:spMk id="7" creationId="{BC12778E-6118-83AA-2A42-0A1B7FFAB59A}"/>
          </ac:spMkLst>
        </pc:spChg>
      </pc:sldChg>
      <pc:sldChg chg="del">
        <pc:chgData name="Vicky Cheng" userId="4bae7103-99fb-4a22-857c-1b8f673d9c6f" providerId="ADAL" clId="{F44C3BC6-7A62-43F5-9611-2AE22BF0DF39}" dt="2024-03-05T08:46:37.700" v="152" actId="47"/>
        <pc:sldMkLst>
          <pc:docMk/>
          <pc:sldMk cId="1995478834" sldId="264"/>
        </pc:sldMkLst>
      </pc:sldChg>
      <pc:sldChg chg="modSp mod">
        <pc:chgData name="Vicky Cheng" userId="4bae7103-99fb-4a22-857c-1b8f673d9c6f" providerId="ADAL" clId="{F44C3BC6-7A62-43F5-9611-2AE22BF0DF39}" dt="2024-03-05T08:47:18.991" v="198" actId="20577"/>
        <pc:sldMkLst>
          <pc:docMk/>
          <pc:sldMk cId="2244890995" sldId="265"/>
        </pc:sldMkLst>
        <pc:spChg chg="mod">
          <ac:chgData name="Vicky Cheng" userId="4bae7103-99fb-4a22-857c-1b8f673d9c6f" providerId="ADAL" clId="{F44C3BC6-7A62-43F5-9611-2AE22BF0DF39}" dt="2024-03-05T08:46:55.328" v="164" actId="20577"/>
          <ac:spMkLst>
            <pc:docMk/>
            <pc:sldMk cId="2244890995" sldId="265"/>
            <ac:spMk id="2" creationId="{6B09B199-6C67-BA60-B5B5-E3F4CAAD1B88}"/>
          </ac:spMkLst>
        </pc:spChg>
        <pc:spChg chg="mod">
          <ac:chgData name="Vicky Cheng" userId="4bae7103-99fb-4a22-857c-1b8f673d9c6f" providerId="ADAL" clId="{F44C3BC6-7A62-43F5-9611-2AE22BF0DF39}" dt="2024-03-05T08:47:18.991" v="198" actId="20577"/>
          <ac:spMkLst>
            <pc:docMk/>
            <pc:sldMk cId="2244890995" sldId="265"/>
            <ac:spMk id="3" creationId="{C4BAFE28-2EFE-2248-7B5C-B97E07FFDD85}"/>
          </ac:spMkLst>
        </pc:spChg>
      </pc:sldChg>
      <pc:sldChg chg="del">
        <pc:chgData name="Vicky Cheng" userId="4bae7103-99fb-4a22-857c-1b8f673d9c6f" providerId="ADAL" clId="{F44C3BC6-7A62-43F5-9611-2AE22BF0DF39}" dt="2024-03-05T08:46:50.755" v="154" actId="47"/>
        <pc:sldMkLst>
          <pc:docMk/>
          <pc:sldMk cId="1874229074" sldId="266"/>
        </pc:sldMkLst>
      </pc:sldChg>
      <pc:sldChg chg="new">
        <pc:chgData name="Vicky Cheng" userId="4bae7103-99fb-4a22-857c-1b8f673d9c6f" providerId="ADAL" clId="{F44C3BC6-7A62-43F5-9611-2AE22BF0DF39}" dt="2024-03-05T08:46:46.821" v="153" actId="680"/>
        <pc:sldMkLst>
          <pc:docMk/>
          <pc:sldMk cId="582834896" sldId="267"/>
        </pc:sldMkLst>
      </pc:sldChg>
    </pc:docChg>
  </pc:docChgLst>
  <pc:docChgLst>
    <pc:chgData name="Vicky Cheng" userId="4bae7103-99fb-4a22-857c-1b8f673d9c6f" providerId="ADAL" clId="{9588F9BE-B8E8-42B9-897B-E23FA759EED4}"/>
    <pc:docChg chg="modSld">
      <pc:chgData name="Vicky Cheng" userId="4bae7103-99fb-4a22-857c-1b8f673d9c6f" providerId="ADAL" clId="{9588F9BE-B8E8-42B9-897B-E23FA759EED4}" dt="2024-03-05T09:26:40.189" v="20" actId="14100"/>
      <pc:docMkLst>
        <pc:docMk/>
      </pc:docMkLst>
      <pc:sldChg chg="modSp mod">
        <pc:chgData name="Vicky Cheng" userId="4bae7103-99fb-4a22-857c-1b8f673d9c6f" providerId="ADAL" clId="{9588F9BE-B8E8-42B9-897B-E23FA759EED4}" dt="2024-03-05T09:26:40.189" v="20" actId="14100"/>
        <pc:sldMkLst>
          <pc:docMk/>
          <pc:sldMk cId="3217240423" sldId="263"/>
        </pc:sldMkLst>
        <pc:spChg chg="mod">
          <ac:chgData name="Vicky Cheng" userId="4bae7103-99fb-4a22-857c-1b8f673d9c6f" providerId="ADAL" clId="{9588F9BE-B8E8-42B9-897B-E23FA759EED4}" dt="2024-03-05T09:26:31.281" v="19" actId="1035"/>
          <ac:spMkLst>
            <pc:docMk/>
            <pc:sldMk cId="3217240423" sldId="263"/>
            <ac:spMk id="5" creationId="{AE4747DD-8028-DEC7-85D2-B3F9BF3516EF}"/>
          </ac:spMkLst>
        </pc:spChg>
        <pc:spChg chg="mod">
          <ac:chgData name="Vicky Cheng" userId="4bae7103-99fb-4a22-857c-1b8f673d9c6f" providerId="ADAL" clId="{9588F9BE-B8E8-42B9-897B-E23FA759EED4}" dt="2024-03-05T09:26:40.189" v="20" actId="14100"/>
          <ac:spMkLst>
            <pc:docMk/>
            <pc:sldMk cId="3217240423" sldId="263"/>
            <ac:spMk id="6" creationId="{2AE3E91D-4C54-5741-8BF2-32EC47F51801}"/>
          </ac:spMkLst>
        </pc:spChg>
      </pc:sldChg>
    </pc:docChg>
  </pc:docChgLst>
  <pc:docChgLst>
    <pc:chgData name="Danny Liu" userId="3fe38f02-c026-46c6-85e8-4061b38338a8" providerId="ADAL" clId="{54A16CD6-D477-430C-ACC5-DE4BF96F856A}"/>
    <pc:docChg chg="addSld delSld modSld modMainMaster">
      <pc:chgData name="Danny Liu" userId="3fe38f02-c026-46c6-85e8-4061b38338a8" providerId="ADAL" clId="{54A16CD6-D477-430C-ACC5-DE4BF96F856A}" dt="2023-09-06T11:34:25.954" v="9" actId="14826"/>
      <pc:docMkLst>
        <pc:docMk/>
      </pc:docMkLst>
      <pc:sldChg chg="delSp modSp">
        <pc:chgData name="Danny Liu" userId="3fe38f02-c026-46c6-85e8-4061b38338a8" providerId="ADAL" clId="{54A16CD6-D477-430C-ACC5-DE4BF96F856A}" dt="2023-09-06T11:31:20.002" v="3" actId="14826"/>
        <pc:sldMkLst>
          <pc:docMk/>
          <pc:sldMk cId="1365112724" sldId="256"/>
        </pc:sldMkLst>
        <pc:spChg chg="mod topLvl">
          <ac:chgData name="Danny Liu" userId="3fe38f02-c026-46c6-85e8-4061b38338a8" providerId="ADAL" clId="{54A16CD6-D477-430C-ACC5-DE4BF96F856A}" dt="2023-09-06T11:31:09.212" v="2" actId="165"/>
          <ac:spMkLst>
            <pc:docMk/>
            <pc:sldMk cId="1365112724" sldId="256"/>
            <ac:spMk id="13" creationId="{D208957C-BF0E-4502-B9B7-85B4F61F1000}"/>
          </ac:spMkLst>
        </pc:spChg>
        <pc:spChg chg="mod topLvl">
          <ac:chgData name="Danny Liu" userId="3fe38f02-c026-46c6-85e8-4061b38338a8" providerId="ADAL" clId="{54A16CD6-D477-430C-ACC5-DE4BF96F856A}" dt="2023-09-06T11:31:09.212" v="2" actId="165"/>
          <ac:spMkLst>
            <pc:docMk/>
            <pc:sldMk cId="1365112724" sldId="256"/>
            <ac:spMk id="19" creationId="{3867225A-C9F2-4D95-8A73-C0344E341356}"/>
          </ac:spMkLst>
        </pc:spChg>
        <pc:grpChg chg="del">
          <ac:chgData name="Danny Liu" userId="3fe38f02-c026-46c6-85e8-4061b38338a8" providerId="ADAL" clId="{54A16CD6-D477-430C-ACC5-DE4BF96F856A}" dt="2023-09-06T11:31:09.212" v="2" actId="165"/>
          <ac:grpSpMkLst>
            <pc:docMk/>
            <pc:sldMk cId="1365112724" sldId="256"/>
            <ac:grpSpMk id="12" creationId="{A8D0CAE5-7678-4FDE-B3E8-F156CAF5121F}"/>
          </ac:grpSpMkLst>
        </pc:grpChg>
        <pc:picChg chg="mod topLvl">
          <ac:chgData name="Danny Liu" userId="3fe38f02-c026-46c6-85e8-4061b38338a8" providerId="ADAL" clId="{54A16CD6-D477-430C-ACC5-DE4BF96F856A}" dt="2023-09-06T11:31:20.002" v="3" actId="14826"/>
          <ac:picMkLst>
            <pc:docMk/>
            <pc:sldMk cId="1365112724" sldId="256"/>
            <ac:picMk id="20" creationId="{54AA5BFB-F0C1-4436-A7FB-3C860065277D}"/>
          </ac:picMkLst>
        </pc:picChg>
      </pc:sldChg>
      <pc:sldChg chg="new del">
        <pc:chgData name="Danny Liu" userId="3fe38f02-c026-46c6-85e8-4061b38338a8" providerId="ADAL" clId="{54A16CD6-D477-430C-ACC5-DE4BF96F856A}" dt="2023-09-06T09:56:42.613" v="1" actId="47"/>
        <pc:sldMkLst>
          <pc:docMk/>
          <pc:sldMk cId="3508317406" sldId="257"/>
        </pc:sldMkLst>
      </pc:sldChg>
      <pc:sldMasterChg chg="delSp modSp modSldLayout">
        <pc:chgData name="Danny Liu" userId="3fe38f02-c026-46c6-85e8-4061b38338a8" providerId="ADAL" clId="{54A16CD6-D477-430C-ACC5-DE4BF96F856A}" dt="2023-09-06T11:34:25.954" v="9" actId="14826"/>
        <pc:sldMasterMkLst>
          <pc:docMk/>
          <pc:sldMasterMk cId="1023248910" sldId="2147483679"/>
        </pc:sldMasterMkLst>
        <pc:spChg chg="mod topLvl">
          <ac:chgData name="Danny Liu" userId="3fe38f02-c026-46c6-85e8-4061b38338a8" providerId="ADAL" clId="{54A16CD6-D477-430C-ACC5-DE4BF96F856A}" dt="2023-09-06T11:34:19.854" v="8" actId="165"/>
          <ac:spMkLst>
            <pc:docMk/>
            <pc:sldMasterMk cId="1023248910" sldId="2147483679"/>
            <ac:spMk id="5" creationId="{FE1F024F-87CB-C420-AE10-94AABFF0D4CF}"/>
          </ac:spMkLst>
        </pc:spChg>
        <pc:spChg chg="mod topLvl">
          <ac:chgData name="Danny Liu" userId="3fe38f02-c026-46c6-85e8-4061b38338a8" providerId="ADAL" clId="{54A16CD6-D477-430C-ACC5-DE4BF96F856A}" dt="2023-09-06T11:34:19.854" v="8" actId="165"/>
          <ac:spMkLst>
            <pc:docMk/>
            <pc:sldMasterMk cId="1023248910" sldId="2147483679"/>
            <ac:spMk id="6" creationId="{43F7F106-58B6-279E-D9E8-C839A779B826}"/>
          </ac:spMkLst>
        </pc:spChg>
        <pc:grpChg chg="del">
          <ac:chgData name="Danny Liu" userId="3fe38f02-c026-46c6-85e8-4061b38338a8" providerId="ADAL" clId="{54A16CD6-D477-430C-ACC5-DE4BF96F856A}" dt="2023-09-06T11:34:19.854" v="8" actId="165"/>
          <ac:grpSpMkLst>
            <pc:docMk/>
            <pc:sldMasterMk cId="1023248910" sldId="2147483679"/>
            <ac:grpSpMk id="4" creationId="{6CF89CBA-34FA-ED04-CDB5-570B4CA2A693}"/>
          </ac:grpSpMkLst>
        </pc:grpChg>
        <pc:picChg chg="mod topLvl">
          <ac:chgData name="Danny Liu" userId="3fe38f02-c026-46c6-85e8-4061b38338a8" providerId="ADAL" clId="{54A16CD6-D477-430C-ACC5-DE4BF96F856A}" dt="2023-09-06T11:34:25.954" v="9" actId="14826"/>
          <ac:picMkLst>
            <pc:docMk/>
            <pc:sldMasterMk cId="1023248910" sldId="2147483679"/>
            <ac:picMk id="8" creationId="{99AE146F-BF98-81ED-4814-7D813C38018C}"/>
          </ac:picMkLst>
        </pc:picChg>
        <pc:sldLayoutChg chg="delSp modSp">
          <pc:chgData name="Danny Liu" userId="3fe38f02-c026-46c6-85e8-4061b38338a8" providerId="ADAL" clId="{54A16CD6-D477-430C-ACC5-DE4BF96F856A}" dt="2023-09-06T11:33:53.232" v="5" actId="14826"/>
          <pc:sldLayoutMkLst>
            <pc:docMk/>
            <pc:sldMasterMk cId="1023248910" sldId="2147483679"/>
            <pc:sldLayoutMk cId="886666187" sldId="2147483661"/>
          </pc:sldLayoutMkLst>
          <pc:spChg chg="mod topLvl">
            <ac:chgData name="Danny Liu" userId="3fe38f02-c026-46c6-85e8-4061b38338a8" providerId="ADAL" clId="{54A16CD6-D477-430C-ACC5-DE4BF96F856A}" dt="2023-09-06T11:33:46.818" v="4" actId="165"/>
            <ac:spMkLst>
              <pc:docMk/>
              <pc:sldMasterMk cId="1023248910" sldId="2147483679"/>
              <pc:sldLayoutMk cId="886666187" sldId="2147483661"/>
              <ac:spMk id="16" creationId="{E4592BA1-80A1-C7B5-B0FA-C9AAC9590569}"/>
            </ac:spMkLst>
          </pc:spChg>
          <pc:spChg chg="mod topLvl">
            <ac:chgData name="Danny Liu" userId="3fe38f02-c026-46c6-85e8-4061b38338a8" providerId="ADAL" clId="{54A16CD6-D477-430C-ACC5-DE4BF96F856A}" dt="2023-09-06T11:33:46.818" v="4" actId="165"/>
            <ac:spMkLst>
              <pc:docMk/>
              <pc:sldMasterMk cId="1023248910" sldId="2147483679"/>
              <pc:sldLayoutMk cId="886666187" sldId="2147483661"/>
              <ac:spMk id="17" creationId="{5FD94D59-D663-6AAC-2B36-9FFB33B7E640}"/>
            </ac:spMkLst>
          </pc:spChg>
          <pc:grpChg chg="del">
            <ac:chgData name="Danny Liu" userId="3fe38f02-c026-46c6-85e8-4061b38338a8" providerId="ADAL" clId="{54A16CD6-D477-430C-ACC5-DE4BF96F856A}" dt="2023-09-06T11:33:46.818" v="4" actId="165"/>
            <ac:grpSpMkLst>
              <pc:docMk/>
              <pc:sldMasterMk cId="1023248910" sldId="2147483679"/>
              <pc:sldLayoutMk cId="886666187" sldId="2147483661"/>
              <ac:grpSpMk id="15" creationId="{8DC8B628-139E-C911-7AAD-2108B931D3E9}"/>
            </ac:grpSpMkLst>
          </pc:grpChg>
          <pc:picChg chg="mod topLvl">
            <ac:chgData name="Danny Liu" userId="3fe38f02-c026-46c6-85e8-4061b38338a8" providerId="ADAL" clId="{54A16CD6-D477-430C-ACC5-DE4BF96F856A}" dt="2023-09-06T11:33:53.232" v="5" actId="14826"/>
            <ac:picMkLst>
              <pc:docMk/>
              <pc:sldMasterMk cId="1023248910" sldId="2147483679"/>
              <pc:sldLayoutMk cId="886666187" sldId="2147483661"/>
              <ac:picMk id="18" creationId="{CCB4A24A-E719-40AD-81E0-7EA8C3EF7373}"/>
            </ac:picMkLst>
          </pc:picChg>
        </pc:sldLayoutChg>
        <pc:sldLayoutChg chg="delSp modSp">
          <pc:chgData name="Danny Liu" userId="3fe38f02-c026-46c6-85e8-4061b38338a8" providerId="ADAL" clId="{54A16CD6-D477-430C-ACC5-DE4BF96F856A}" dt="2023-09-06T11:34:07.724" v="7" actId="14826"/>
          <pc:sldLayoutMkLst>
            <pc:docMk/>
            <pc:sldMasterMk cId="1023248910" sldId="2147483679"/>
            <pc:sldLayoutMk cId="1499186119" sldId="2147483697"/>
          </pc:sldLayoutMkLst>
          <pc:spChg chg="mod topLvl">
            <ac:chgData name="Danny Liu" userId="3fe38f02-c026-46c6-85e8-4061b38338a8" providerId="ADAL" clId="{54A16CD6-D477-430C-ACC5-DE4BF96F856A}" dt="2023-09-06T11:33:58.500" v="6" actId="165"/>
            <ac:spMkLst>
              <pc:docMk/>
              <pc:sldMasterMk cId="1023248910" sldId="2147483679"/>
              <pc:sldLayoutMk cId="1499186119" sldId="2147483697"/>
              <ac:spMk id="4" creationId="{E61DEF90-FB70-4A9F-A32C-E1160C2020DD}"/>
            </ac:spMkLst>
          </pc:spChg>
          <pc:spChg chg="mod topLvl">
            <ac:chgData name="Danny Liu" userId="3fe38f02-c026-46c6-85e8-4061b38338a8" providerId="ADAL" clId="{54A16CD6-D477-430C-ACC5-DE4BF96F856A}" dt="2023-09-06T11:33:58.500" v="6" actId="165"/>
            <ac:spMkLst>
              <pc:docMk/>
              <pc:sldMasterMk cId="1023248910" sldId="2147483679"/>
              <pc:sldLayoutMk cId="1499186119" sldId="2147483697"/>
              <ac:spMk id="5" creationId="{42B03A1C-ABF1-AAE4-B83E-BCA96FAFECF0}"/>
            </ac:spMkLst>
          </pc:spChg>
          <pc:grpChg chg="del">
            <ac:chgData name="Danny Liu" userId="3fe38f02-c026-46c6-85e8-4061b38338a8" providerId="ADAL" clId="{54A16CD6-D477-430C-ACC5-DE4BF96F856A}" dt="2023-09-06T11:33:58.500" v="6" actId="165"/>
            <ac:grpSpMkLst>
              <pc:docMk/>
              <pc:sldMasterMk cId="1023248910" sldId="2147483679"/>
              <pc:sldLayoutMk cId="1499186119" sldId="2147483697"/>
              <ac:grpSpMk id="2" creationId="{BBAC09E8-EDF8-B68F-340E-82B26A66A59F}"/>
            </ac:grpSpMkLst>
          </pc:grpChg>
          <pc:picChg chg="mod topLvl">
            <ac:chgData name="Danny Liu" userId="3fe38f02-c026-46c6-85e8-4061b38338a8" providerId="ADAL" clId="{54A16CD6-D477-430C-ACC5-DE4BF96F856A}" dt="2023-09-06T11:34:07.724" v="7" actId="14826"/>
            <ac:picMkLst>
              <pc:docMk/>
              <pc:sldMasterMk cId="1023248910" sldId="2147483679"/>
              <pc:sldLayoutMk cId="1499186119" sldId="2147483697"/>
              <ac:picMk id="6" creationId="{216CB8F1-2657-38E4-5FE5-112F36499AF0}"/>
            </ac:picMkLst>
          </pc:picChg>
        </pc:sldLayoutChg>
      </pc:sldMasterChg>
    </pc:docChg>
  </pc:docChgLst>
  <pc:docChgLst>
    <pc:chgData name="Danny Liu" userId="3fe38f02-c026-46c6-85e8-4061b38338a8" providerId="ADAL" clId="{67CEA69B-7BE0-44E6-A0F7-9C9DE197B66F}"/>
    <pc:docChg chg="undo custSel modSld">
      <pc:chgData name="Danny Liu" userId="3fe38f02-c026-46c6-85e8-4061b38338a8" providerId="ADAL" clId="{67CEA69B-7BE0-44E6-A0F7-9C9DE197B66F}" dt="2023-11-28T16:08:14.908" v="223" actId="20577"/>
      <pc:docMkLst>
        <pc:docMk/>
      </pc:docMkLst>
      <pc:sldChg chg="modSp mod">
        <pc:chgData name="Danny Liu" userId="3fe38f02-c026-46c6-85e8-4061b38338a8" providerId="ADAL" clId="{67CEA69B-7BE0-44E6-A0F7-9C9DE197B66F}" dt="2023-11-28T16:03:50.676" v="101" actId="1076"/>
        <pc:sldMkLst>
          <pc:docMk/>
          <pc:sldMk cId="1317821667" sldId="257"/>
        </pc:sldMkLst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6" creationId="{963F467E-D752-44ED-A925-244EFB1348E5}"/>
          </ac:spMkLst>
        </pc:spChg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7" creationId="{D6C2169C-571D-426A-B098-737A9687CAF5}"/>
          </ac:spMkLst>
        </pc:spChg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8" creationId="{32F060CA-B0AD-4841-A88F-5E9CEDD151E8}"/>
          </ac:spMkLst>
        </pc:spChg>
        <pc:picChg chg="mod">
          <ac:chgData name="Danny Liu" userId="3fe38f02-c026-46c6-85e8-4061b38338a8" providerId="ADAL" clId="{67CEA69B-7BE0-44E6-A0F7-9C9DE197B66F}" dt="2023-11-28T16:02:53.699" v="2" actId="1076"/>
          <ac:picMkLst>
            <pc:docMk/>
            <pc:sldMk cId="1317821667" sldId="257"/>
            <ac:picMk id="5" creationId="{036F1DBA-4440-7D16-4AF0-F4679CB67C48}"/>
          </ac:picMkLst>
        </pc:picChg>
      </pc:sldChg>
      <pc:sldChg chg="modSp mod">
        <pc:chgData name="Danny Liu" userId="3fe38f02-c026-46c6-85e8-4061b38338a8" providerId="ADAL" clId="{67CEA69B-7BE0-44E6-A0F7-9C9DE197B66F}" dt="2023-11-28T16:08:14.908" v="223" actId="20577"/>
        <pc:sldMkLst>
          <pc:docMk/>
          <pc:sldMk cId="167249466" sldId="258"/>
        </pc:sldMkLst>
        <pc:spChg chg="mod">
          <ac:chgData name="Danny Liu" userId="3fe38f02-c026-46c6-85e8-4061b38338a8" providerId="ADAL" clId="{67CEA69B-7BE0-44E6-A0F7-9C9DE197B66F}" dt="2023-11-28T16:08:14.908" v="223" actId="20577"/>
          <ac:spMkLst>
            <pc:docMk/>
            <pc:sldMk cId="167249466" sldId="258"/>
            <ac:spMk id="17" creationId="{D6C2169C-571D-426A-B098-737A9687CAF5}"/>
          </ac:spMkLst>
        </pc:spChg>
        <pc:spChg chg="mod">
          <ac:chgData name="Danny Liu" userId="3fe38f02-c026-46c6-85e8-4061b38338a8" providerId="ADAL" clId="{67CEA69B-7BE0-44E6-A0F7-9C9DE197B66F}" dt="2023-11-28T16:04:42.020" v="217" actId="20577"/>
          <ac:spMkLst>
            <pc:docMk/>
            <pc:sldMk cId="167249466" sldId="258"/>
            <ac:spMk id="18" creationId="{32F060CA-B0AD-4841-A88F-5E9CEDD151E8}"/>
          </ac:spMkLst>
        </pc:spChg>
        <pc:picChg chg="mod">
          <ac:chgData name="Danny Liu" userId="3fe38f02-c026-46c6-85e8-4061b38338a8" providerId="ADAL" clId="{67CEA69B-7BE0-44E6-A0F7-9C9DE197B66F}" dt="2023-11-28T16:04:06.252" v="102" actId="14826"/>
          <ac:picMkLst>
            <pc:docMk/>
            <pc:sldMk cId="167249466" sldId="258"/>
            <ac:picMk id="4" creationId="{DE932D9A-23E3-CCF9-5A72-884AABCFDBE3}"/>
          </ac:picMkLst>
        </pc:picChg>
      </pc:sldChg>
    </pc:docChg>
  </pc:docChgLst>
  <pc:docChgLst>
    <pc:chgData name="Danny Liu" userId="3fe38f02-c026-46c6-85e8-4061b38338a8" providerId="ADAL" clId="{FF66F31D-1B62-4A93-8582-A66A227CBD7A}"/>
    <pc:docChg chg="undo custSel addSld modSld">
      <pc:chgData name="Danny Liu" userId="3fe38f02-c026-46c6-85e8-4061b38338a8" providerId="ADAL" clId="{FF66F31D-1B62-4A93-8582-A66A227CBD7A}" dt="2023-11-09T14:22:46.739" v="35" actId="20577"/>
      <pc:docMkLst>
        <pc:docMk/>
      </pc:docMkLst>
      <pc:sldChg chg="addSp delSp modSp add mod">
        <pc:chgData name="Danny Liu" userId="3fe38f02-c026-46c6-85e8-4061b38338a8" providerId="ADAL" clId="{FF66F31D-1B62-4A93-8582-A66A227CBD7A}" dt="2023-11-09T14:21:50.424" v="21" actId="20577"/>
        <pc:sldMkLst>
          <pc:docMk/>
          <pc:sldMk cId="1317821667" sldId="257"/>
        </pc:sldMkLst>
        <pc:spChg chg="del">
          <ac:chgData name="Danny Liu" userId="3fe38f02-c026-46c6-85e8-4061b38338a8" providerId="ADAL" clId="{FF66F31D-1B62-4A93-8582-A66A227CBD7A}" dt="2023-11-09T14:20:03.952" v="1" actId="478"/>
          <ac:spMkLst>
            <pc:docMk/>
            <pc:sldMk cId="1317821667" sldId="257"/>
            <ac:spMk id="9" creationId="{8B2BB292-3770-3D45-0BF3-229E1D75E4FF}"/>
          </ac:spMkLst>
        </pc:spChg>
        <pc:spChg chg="mod">
          <ac:chgData name="Danny Liu" userId="3fe38f02-c026-46c6-85e8-4061b38338a8" providerId="ADAL" clId="{FF66F31D-1B62-4A93-8582-A66A227CBD7A}" dt="2023-11-09T14:21:50.424" v="21" actId="20577"/>
          <ac:spMkLst>
            <pc:docMk/>
            <pc:sldMk cId="1317821667" sldId="257"/>
            <ac:spMk id="17" creationId="{D6C2169C-571D-426A-B098-737A9687CAF5}"/>
          </ac:spMkLst>
        </pc:spChg>
        <pc:picChg chg="del">
          <ac:chgData name="Danny Liu" userId="3fe38f02-c026-46c6-85e8-4061b38338a8" providerId="ADAL" clId="{FF66F31D-1B62-4A93-8582-A66A227CBD7A}" dt="2023-11-09T14:20:03.952" v="1" actId="478"/>
          <ac:picMkLst>
            <pc:docMk/>
            <pc:sldMk cId="1317821667" sldId="257"/>
            <ac:picMk id="4" creationId="{C552FA3C-ECA6-BF23-3646-3342085017EB}"/>
          </ac:picMkLst>
        </pc:picChg>
        <pc:picChg chg="add mod ord">
          <ac:chgData name="Danny Liu" userId="3fe38f02-c026-46c6-85e8-4061b38338a8" providerId="ADAL" clId="{FF66F31D-1B62-4A93-8582-A66A227CBD7A}" dt="2023-11-09T14:21:05.013" v="12" actId="1076"/>
          <ac:picMkLst>
            <pc:docMk/>
            <pc:sldMk cId="1317821667" sldId="257"/>
            <ac:picMk id="5" creationId="{036F1DBA-4440-7D16-4AF0-F4679CB67C48}"/>
          </ac:picMkLst>
        </pc:picChg>
        <pc:picChg chg="del mod">
          <ac:chgData name="Danny Liu" userId="3fe38f02-c026-46c6-85e8-4061b38338a8" providerId="ADAL" clId="{FF66F31D-1B62-4A93-8582-A66A227CBD7A}" dt="2023-11-09T14:20:28.794" v="8" actId="478"/>
          <ac:picMkLst>
            <pc:docMk/>
            <pc:sldMk cId="1317821667" sldId="257"/>
            <ac:picMk id="8" creationId="{C65F1565-9ED2-F8E1-5588-D76D22F9B9A4}"/>
          </ac:picMkLst>
        </pc:picChg>
      </pc:sldChg>
      <pc:sldChg chg="addSp delSp modSp add mod">
        <pc:chgData name="Danny Liu" userId="3fe38f02-c026-46c6-85e8-4061b38338a8" providerId="ADAL" clId="{FF66F31D-1B62-4A93-8582-A66A227CBD7A}" dt="2023-11-09T14:22:46.739" v="35" actId="20577"/>
        <pc:sldMkLst>
          <pc:docMk/>
          <pc:sldMk cId="167249466" sldId="258"/>
        </pc:sldMkLst>
        <pc:spChg chg="mod">
          <ac:chgData name="Danny Liu" userId="3fe38f02-c026-46c6-85e8-4061b38338a8" providerId="ADAL" clId="{FF66F31D-1B62-4A93-8582-A66A227CBD7A}" dt="2023-11-09T14:22:46.739" v="35" actId="20577"/>
          <ac:spMkLst>
            <pc:docMk/>
            <pc:sldMk cId="167249466" sldId="258"/>
            <ac:spMk id="17" creationId="{D6C2169C-571D-426A-B098-737A9687CAF5}"/>
          </ac:spMkLst>
        </pc:spChg>
        <pc:picChg chg="add mod ord">
          <ac:chgData name="Danny Liu" userId="3fe38f02-c026-46c6-85e8-4061b38338a8" providerId="ADAL" clId="{FF66F31D-1B62-4A93-8582-A66A227CBD7A}" dt="2023-11-09T14:22:23.609" v="30" actId="1076"/>
          <ac:picMkLst>
            <pc:docMk/>
            <pc:sldMk cId="167249466" sldId="258"/>
            <ac:picMk id="4" creationId="{DE932D9A-23E3-CCF9-5A72-884AABCFDBE3}"/>
          </ac:picMkLst>
        </pc:picChg>
        <pc:picChg chg="del">
          <ac:chgData name="Danny Liu" userId="3fe38f02-c026-46c6-85e8-4061b38338a8" providerId="ADAL" clId="{FF66F31D-1B62-4A93-8582-A66A227CBD7A}" dt="2023-11-09T14:22:03.933" v="22" actId="478"/>
          <ac:picMkLst>
            <pc:docMk/>
            <pc:sldMk cId="167249466" sldId="258"/>
            <ac:picMk id="8" creationId="{C65F1565-9ED2-F8E1-5588-D76D22F9B9A4}"/>
          </ac:picMkLst>
        </pc:picChg>
      </pc:sldChg>
    </pc:docChg>
  </pc:docChgLst>
  <pc:docChgLst>
    <pc:chgData name="Danny Liu" userId="3fe38f02-c026-46c6-85e8-4061b38338a8" providerId="ADAL" clId="{C4E88C8C-2479-4AA4-ACD9-8B50C6B193C4}"/>
    <pc:docChg chg="undo custSel addSld delSld modSld modMainMaster">
      <pc:chgData name="Danny Liu" userId="3fe38f02-c026-46c6-85e8-4061b38338a8" providerId="ADAL" clId="{C4E88C8C-2479-4AA4-ACD9-8B50C6B193C4}" dt="2023-10-11T08:01:08.570" v="111" actId="1076"/>
      <pc:docMkLst>
        <pc:docMk/>
      </pc:docMkLst>
      <pc:sldChg chg="addSp delSp modSp mod">
        <pc:chgData name="Danny Liu" userId="3fe38f02-c026-46c6-85e8-4061b38338a8" providerId="ADAL" clId="{C4E88C8C-2479-4AA4-ACD9-8B50C6B193C4}" dt="2023-10-11T08:01:08.570" v="111" actId="1076"/>
        <pc:sldMkLst>
          <pc:docMk/>
          <pc:sldMk cId="1365112724" sldId="256"/>
        </pc:sldMkLst>
        <pc:spChg chg="add del mod">
          <ac:chgData name="Danny Liu" userId="3fe38f02-c026-46c6-85e8-4061b38338a8" providerId="ADAL" clId="{C4E88C8C-2479-4AA4-ACD9-8B50C6B193C4}" dt="2023-10-11T07:57:43.688" v="73" actId="478"/>
          <ac:spMkLst>
            <pc:docMk/>
            <pc:sldMk cId="1365112724" sldId="256"/>
            <ac:spMk id="2" creationId="{B5CC0AD5-F566-3FF8-8919-AB300BD7B46C}"/>
          </ac:spMkLst>
        </pc:spChg>
        <pc:spChg chg="add mod ord">
          <ac:chgData name="Danny Liu" userId="3fe38f02-c026-46c6-85e8-4061b38338a8" providerId="ADAL" clId="{C4E88C8C-2479-4AA4-ACD9-8B50C6B193C4}" dt="2023-10-11T07:57:13.427" v="65" actId="1076"/>
          <ac:spMkLst>
            <pc:docMk/>
            <pc:sldMk cId="1365112724" sldId="256"/>
            <ac:spMk id="3" creationId="{2A361CC7-C68C-04F8-6138-2EA5FD46776A}"/>
          </ac:spMkLst>
        </pc:spChg>
        <pc:spChg chg="add del mod">
          <ac:chgData name="Danny Liu" userId="3fe38f02-c026-46c6-85e8-4061b38338a8" providerId="ADAL" clId="{C4E88C8C-2479-4AA4-ACD9-8B50C6B193C4}" dt="2023-10-11T07:59:32.720" v="90" actId="478"/>
          <ac:spMkLst>
            <pc:docMk/>
            <pc:sldMk cId="1365112724" sldId="256"/>
            <ac:spMk id="5" creationId="{21900D13-7F73-278A-122F-CE0AE831F011}"/>
          </ac:spMkLst>
        </pc:spChg>
        <pc:spChg chg="add del mod">
          <ac:chgData name="Danny Liu" userId="3fe38f02-c026-46c6-85e8-4061b38338a8" providerId="ADAL" clId="{C4E88C8C-2479-4AA4-ACD9-8B50C6B193C4}" dt="2023-10-11T07:58:56.846" v="81" actId="478"/>
          <ac:spMkLst>
            <pc:docMk/>
            <pc:sldMk cId="1365112724" sldId="256"/>
            <ac:spMk id="6" creationId="{52E31EB8-B57A-D195-B308-39F572FEC467}"/>
          </ac:spMkLst>
        </pc:spChg>
        <pc:spChg chg="add mod ord">
          <ac:chgData name="Danny Liu" userId="3fe38f02-c026-46c6-85e8-4061b38338a8" providerId="ADAL" clId="{C4E88C8C-2479-4AA4-ACD9-8B50C6B193C4}" dt="2023-10-11T08:00:54.357" v="109" actId="14100"/>
          <ac:spMkLst>
            <pc:docMk/>
            <pc:sldMk cId="1365112724" sldId="256"/>
            <ac:spMk id="9" creationId="{8B2BB292-3770-3D45-0BF3-229E1D75E4FF}"/>
          </ac:spMkLst>
        </pc:spChg>
        <pc:spChg chg="del">
          <ac:chgData name="Danny Liu" userId="3fe38f02-c026-46c6-85e8-4061b38338a8" providerId="ADAL" clId="{C4E88C8C-2479-4AA4-ACD9-8B50C6B193C4}" dt="2023-09-28T12:59:44.833" v="0" actId="478"/>
          <ac:spMkLst>
            <pc:docMk/>
            <pc:sldMk cId="1365112724" sldId="256"/>
            <ac:spMk id="13" creationId="{D208957C-BF0E-4502-B9B7-85B4F61F1000}"/>
          </ac:spMkLst>
        </pc:spChg>
        <pc:spChg chg="del">
          <ac:chgData name="Danny Liu" userId="3fe38f02-c026-46c6-85e8-4061b38338a8" providerId="ADAL" clId="{C4E88C8C-2479-4AA4-ACD9-8B50C6B193C4}" dt="2023-09-28T13:28:26.260" v="39" actId="478"/>
          <ac:spMkLst>
            <pc:docMk/>
            <pc:sldMk cId="1365112724" sldId="256"/>
            <ac:spMk id="15" creationId="{211F4EC2-E1FE-4487-85E0-F7817DA70283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6" creationId="{963F467E-D752-44ED-A925-244EFB1348E5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7" creationId="{D6C2169C-571D-426A-B098-737A9687CAF5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8" creationId="{32F060CA-B0AD-4841-A88F-5E9CEDD151E8}"/>
          </ac:spMkLst>
        </pc:spChg>
        <pc:spChg chg="del">
          <ac:chgData name="Danny Liu" userId="3fe38f02-c026-46c6-85e8-4061b38338a8" providerId="ADAL" clId="{C4E88C8C-2479-4AA4-ACD9-8B50C6B193C4}" dt="2023-09-28T12:59:44.833" v="0" actId="478"/>
          <ac:spMkLst>
            <pc:docMk/>
            <pc:sldMk cId="1365112724" sldId="256"/>
            <ac:spMk id="19" creationId="{3867225A-C9F2-4D95-8A73-C0344E341356}"/>
          </ac:spMkLst>
        </pc:spChg>
        <pc:picChg chg="del">
          <ac:chgData name="Danny Liu" userId="3fe38f02-c026-46c6-85e8-4061b38338a8" providerId="ADAL" clId="{C4E88C8C-2479-4AA4-ACD9-8B50C6B193C4}" dt="2023-09-28T13:00:15.728" v="13" actId="478"/>
          <ac:picMkLst>
            <pc:docMk/>
            <pc:sldMk cId="1365112724" sldId="256"/>
            <ac:picMk id="3" creationId="{F750512A-686F-F007-5499-8C050E824D9C}"/>
          </ac:picMkLst>
        </pc:picChg>
        <pc:picChg chg="add mod ord">
          <ac:chgData name="Danny Liu" userId="3fe38f02-c026-46c6-85e8-4061b38338a8" providerId="ADAL" clId="{C4E88C8C-2479-4AA4-ACD9-8B50C6B193C4}" dt="2023-10-11T08:00:56.592" v="110" actId="1076"/>
          <ac:picMkLst>
            <pc:docMk/>
            <pc:sldMk cId="1365112724" sldId="256"/>
            <ac:picMk id="4" creationId="{C552FA3C-ECA6-BF23-3646-3342085017EB}"/>
          </ac:picMkLst>
        </pc:picChg>
        <pc:picChg chg="del">
          <ac:chgData name="Danny Liu" userId="3fe38f02-c026-46c6-85e8-4061b38338a8" providerId="ADAL" clId="{C4E88C8C-2479-4AA4-ACD9-8B50C6B193C4}" dt="2023-09-28T12:59:54.464" v="5" actId="478"/>
          <ac:picMkLst>
            <pc:docMk/>
            <pc:sldMk cId="1365112724" sldId="256"/>
            <ac:picMk id="5" creationId="{AE46AEDB-A43C-4176-8CEE-385F6222835E}"/>
          </ac:picMkLst>
        </pc:picChg>
        <pc:picChg chg="del">
          <ac:chgData name="Danny Liu" userId="3fe38f02-c026-46c6-85e8-4061b38338a8" providerId="ADAL" clId="{C4E88C8C-2479-4AA4-ACD9-8B50C6B193C4}" dt="2023-09-28T12:59:53.456" v="4" actId="478"/>
          <ac:picMkLst>
            <pc:docMk/>
            <pc:sldMk cId="1365112724" sldId="256"/>
            <ac:picMk id="6" creationId="{EC2A3A0A-DEA5-E0CF-4D6A-13EB7115F266}"/>
          </ac:picMkLst>
        </pc:picChg>
        <pc:picChg chg="add mod">
          <ac:chgData name="Danny Liu" userId="3fe38f02-c026-46c6-85e8-4061b38338a8" providerId="ADAL" clId="{C4E88C8C-2479-4AA4-ACD9-8B50C6B193C4}" dt="2023-10-11T07:57:32.408" v="68" actId="1076"/>
          <ac:picMkLst>
            <pc:docMk/>
            <pc:sldMk cId="1365112724" sldId="256"/>
            <ac:picMk id="7" creationId="{FEFBF483-ADFB-7F32-4DAE-D21FE747260E}"/>
          </ac:picMkLst>
        </pc:picChg>
        <pc:picChg chg="add mod ord">
          <ac:chgData name="Danny Liu" userId="3fe38f02-c026-46c6-85e8-4061b38338a8" providerId="ADAL" clId="{C4E88C8C-2479-4AA4-ACD9-8B50C6B193C4}" dt="2023-10-11T07:51:39.346" v="44" actId="1076"/>
          <ac:picMkLst>
            <pc:docMk/>
            <pc:sldMk cId="1365112724" sldId="256"/>
            <ac:picMk id="8" creationId="{C65F1565-9ED2-F8E1-5588-D76D22F9B9A4}"/>
          </ac:picMkLst>
        </pc:picChg>
        <pc:picChg chg="del">
          <ac:chgData name="Danny Liu" userId="3fe38f02-c026-46c6-85e8-4061b38338a8" providerId="ADAL" clId="{C4E88C8C-2479-4AA4-ACD9-8B50C6B193C4}" dt="2023-09-28T12:59:44.833" v="0" actId="478"/>
          <ac:picMkLst>
            <pc:docMk/>
            <pc:sldMk cId="1365112724" sldId="256"/>
            <ac:picMk id="20" creationId="{54AA5BFB-F0C1-4436-A7FB-3C860065277D}"/>
          </ac:picMkLst>
        </pc:picChg>
      </pc:sldChg>
      <pc:sldChg chg="addSp delSp modSp new del mod modClrScheme chgLayout">
        <pc:chgData name="Danny Liu" userId="3fe38f02-c026-46c6-85e8-4061b38338a8" providerId="ADAL" clId="{C4E88C8C-2479-4AA4-ACD9-8B50C6B193C4}" dt="2023-09-28T13:10:22.649" v="38" actId="47"/>
        <pc:sldMkLst>
          <pc:docMk/>
          <pc:sldMk cId="36408021" sldId="257"/>
        </pc:sldMkLst>
        <pc:spChg chg="del mod ord">
          <ac:chgData name="Danny Liu" userId="3fe38f02-c026-46c6-85e8-4061b38338a8" providerId="ADAL" clId="{C4E88C8C-2479-4AA4-ACD9-8B50C6B193C4}" dt="2023-09-28T13:10:14.812" v="35" actId="700"/>
          <ac:spMkLst>
            <pc:docMk/>
            <pc:sldMk cId="36408021" sldId="257"/>
            <ac:spMk id="2" creationId="{A2C1C1B4-9371-FD2E-6631-6492791F4531}"/>
          </ac:spMkLst>
        </pc:spChg>
        <pc:spChg chg="del mod ord">
          <ac:chgData name="Danny Liu" userId="3fe38f02-c026-46c6-85e8-4061b38338a8" providerId="ADAL" clId="{C4E88C8C-2479-4AA4-ACD9-8B50C6B193C4}" dt="2023-09-28T13:10:14.812" v="35" actId="700"/>
          <ac:spMkLst>
            <pc:docMk/>
            <pc:sldMk cId="36408021" sldId="257"/>
            <ac:spMk id="3" creationId="{9A059A5B-BA70-3BF9-D75A-B8F83B5B6AC8}"/>
          </ac:spMkLst>
        </pc:spChg>
        <pc:spChg chg="mod ord">
          <ac:chgData name="Danny Liu" userId="3fe38f02-c026-46c6-85e8-4061b38338a8" providerId="ADAL" clId="{C4E88C8C-2479-4AA4-ACD9-8B50C6B193C4}" dt="2023-09-28T13:10:20.815" v="37" actId="700"/>
          <ac:spMkLst>
            <pc:docMk/>
            <pc:sldMk cId="36408021" sldId="257"/>
            <ac:spMk id="4" creationId="{1A0423B5-D93F-F17D-341B-066D218A2339}"/>
          </ac:spMkLst>
        </pc:spChg>
        <pc:spChg chg="add del mod ord">
          <ac:chgData name="Danny Liu" userId="3fe38f02-c026-46c6-85e8-4061b38338a8" providerId="ADAL" clId="{C4E88C8C-2479-4AA4-ACD9-8B50C6B193C4}" dt="2023-09-28T13:10:17.090" v="36" actId="700"/>
          <ac:spMkLst>
            <pc:docMk/>
            <pc:sldMk cId="36408021" sldId="257"/>
            <ac:spMk id="5" creationId="{3D037CC2-F0B0-A6F2-FC86-AFFA837712EB}"/>
          </ac:spMkLst>
        </pc:spChg>
        <pc:spChg chg="add del mod ord">
          <ac:chgData name="Danny Liu" userId="3fe38f02-c026-46c6-85e8-4061b38338a8" providerId="ADAL" clId="{C4E88C8C-2479-4AA4-ACD9-8B50C6B193C4}" dt="2023-09-28T13:10:17.090" v="36" actId="700"/>
          <ac:spMkLst>
            <pc:docMk/>
            <pc:sldMk cId="36408021" sldId="257"/>
            <ac:spMk id="6" creationId="{ADE606CC-1EB2-7D90-5873-4217A70B3985}"/>
          </ac:spMkLst>
        </pc:spChg>
      </pc:sldChg>
      <pc:sldChg chg="delSp modSp new del mod modClrScheme chgLayout">
        <pc:chgData name="Danny Liu" userId="3fe38f02-c026-46c6-85e8-4061b38338a8" providerId="ADAL" clId="{C4E88C8C-2479-4AA4-ACD9-8B50C6B193C4}" dt="2023-09-28T13:00:27.977" v="16" actId="47"/>
        <pc:sldMkLst>
          <pc:docMk/>
          <pc:sldMk cId="4123899114" sldId="257"/>
        </pc:sldMkLst>
        <pc:spChg chg="del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2" creationId="{9B2AFF6B-A475-1E9B-61CE-0229571DA632}"/>
          </ac:spMkLst>
        </pc:spChg>
        <pc:spChg chg="del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3" creationId="{E6B6C093-FDA2-7B9B-952E-AFEBE8CB0DC7}"/>
          </ac:spMkLst>
        </pc:spChg>
        <pc:spChg chg="mod ord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4" creationId="{EC1E9E45-D198-438E-1BF5-1C22FEBF3851}"/>
          </ac:spMkLst>
        </pc:spChg>
      </pc:sldChg>
      <pc:sldMasterChg chg="addSp delSp modSp mod modSldLayout">
        <pc:chgData name="Danny Liu" userId="3fe38f02-c026-46c6-85e8-4061b38338a8" providerId="ADAL" clId="{C4E88C8C-2479-4AA4-ACD9-8B50C6B193C4}" dt="2023-09-28T13:10:04.276" v="33" actId="1076"/>
        <pc:sldMasterMkLst>
          <pc:docMk/>
          <pc:sldMasterMk cId="1023248910" sldId="2147483679"/>
        </pc:sldMasterMkLst>
        <pc:spChg chg="add del mod">
          <ac:chgData name="Danny Liu" userId="3fe38f02-c026-46c6-85e8-4061b38338a8" providerId="ADAL" clId="{C4E88C8C-2479-4AA4-ACD9-8B50C6B193C4}" dt="2023-09-28T13:09:56.637" v="29" actId="478"/>
          <ac:spMkLst>
            <pc:docMk/>
            <pc:sldMasterMk cId="1023248910" sldId="2147483679"/>
            <ac:spMk id="4" creationId="{C20DE92D-1295-A06E-23C7-F61EDA4EF2F9}"/>
          </ac:spMkLst>
        </pc:spChg>
        <pc:picChg chg="del">
          <ac:chgData name="Danny Liu" userId="3fe38f02-c026-46c6-85e8-4061b38338a8" providerId="ADAL" clId="{C4E88C8C-2479-4AA4-ACD9-8B50C6B193C4}" dt="2023-09-28T13:09:48.077" v="24" actId="478"/>
          <ac:picMkLst>
            <pc:docMk/>
            <pc:sldMasterMk cId="1023248910" sldId="2147483679"/>
            <ac:picMk id="8" creationId="{99AE146F-BF98-81ED-4814-7D813C38018C}"/>
          </ac:picMkLst>
        </pc:picChg>
        <pc:picChg chg="add mod">
          <ac:chgData name="Danny Liu" userId="3fe38f02-c026-46c6-85e8-4061b38338a8" providerId="ADAL" clId="{C4E88C8C-2479-4AA4-ACD9-8B50C6B193C4}" dt="2023-09-28T13:10:04.276" v="33" actId="1076"/>
          <ac:picMkLst>
            <pc:docMk/>
            <pc:sldMasterMk cId="1023248910" sldId="2147483679"/>
            <ac:picMk id="9" creationId="{B1F3A9C4-FB71-E0D1-5198-35372CD0B7D8}"/>
          </ac:picMkLst>
        </pc:picChg>
        <pc:picChg chg="add mod">
          <ac:chgData name="Danny Liu" userId="3fe38f02-c026-46c6-85e8-4061b38338a8" providerId="ADAL" clId="{C4E88C8C-2479-4AA4-ACD9-8B50C6B193C4}" dt="2023-09-28T13:09:59.551" v="30" actId="14100"/>
          <ac:picMkLst>
            <pc:docMk/>
            <pc:sldMasterMk cId="1023248910" sldId="2147483679"/>
            <ac:picMk id="13" creationId="{FD3ACAFD-0518-AF09-1490-E4F537AC88CB}"/>
          </ac:picMkLst>
        </pc:picChg>
        <pc:sldLayoutChg chg="addSp delSp modSp mod">
          <pc:chgData name="Danny Liu" userId="3fe38f02-c026-46c6-85e8-4061b38338a8" providerId="ADAL" clId="{C4E88C8C-2479-4AA4-ACD9-8B50C6B193C4}" dt="2023-09-28T13:09:25.635" v="21" actId="167"/>
          <pc:sldLayoutMkLst>
            <pc:docMk/>
            <pc:sldMasterMk cId="1023248910" sldId="2147483679"/>
            <pc:sldLayoutMk cId="886666187" sldId="2147483661"/>
          </pc:sldLayoutMkLst>
          <pc:spChg chg="add mod">
            <ac:chgData name="Danny Liu" userId="3fe38f02-c026-46c6-85e8-4061b38338a8" providerId="ADAL" clId="{C4E88C8C-2479-4AA4-ACD9-8B50C6B193C4}" dt="2023-09-28T13:09:19.327" v="18"/>
            <ac:spMkLst>
              <pc:docMk/>
              <pc:sldMasterMk cId="1023248910" sldId="2147483679"/>
              <pc:sldLayoutMk cId="886666187" sldId="2147483661"/>
              <ac:spMk id="3" creationId="{90DF85D8-327F-347E-13A6-D625F7601136}"/>
            </ac:spMkLst>
          </pc:spChg>
          <pc:spChg chg="del">
            <ac:chgData name="Danny Liu" userId="3fe38f02-c026-46c6-85e8-4061b38338a8" providerId="ADAL" clId="{C4E88C8C-2479-4AA4-ACD9-8B50C6B193C4}" dt="2023-09-28T13:09:19.057" v="17" actId="478"/>
            <ac:spMkLst>
              <pc:docMk/>
              <pc:sldMasterMk cId="1023248910" sldId="2147483679"/>
              <pc:sldLayoutMk cId="886666187" sldId="2147483661"/>
              <ac:spMk id="16" creationId="{E4592BA1-80A1-C7B5-B0FA-C9AAC9590569}"/>
            </ac:spMkLst>
          </pc:spChg>
          <pc:spChg chg="del">
            <ac:chgData name="Danny Liu" userId="3fe38f02-c026-46c6-85e8-4061b38338a8" providerId="ADAL" clId="{C4E88C8C-2479-4AA4-ACD9-8B50C6B193C4}" dt="2023-09-28T13:09:19.057" v="17" actId="478"/>
            <ac:spMkLst>
              <pc:docMk/>
              <pc:sldMasterMk cId="1023248910" sldId="2147483679"/>
              <pc:sldLayoutMk cId="886666187" sldId="2147483661"/>
              <ac:spMk id="17" creationId="{5FD94D59-D663-6AAC-2B36-9FFB33B7E640}"/>
            </ac:spMkLst>
          </pc:spChg>
          <pc:picChg chg="del">
            <ac:chgData name="Danny Liu" userId="3fe38f02-c026-46c6-85e8-4061b38338a8" providerId="ADAL" clId="{C4E88C8C-2479-4AA4-ACD9-8B50C6B193C4}" dt="2023-09-28T13:09:21.316" v="19" actId="478"/>
            <ac:picMkLst>
              <pc:docMk/>
              <pc:sldMasterMk cId="1023248910" sldId="2147483679"/>
              <pc:sldLayoutMk cId="886666187" sldId="2147483661"/>
              <ac:picMk id="2" creationId="{D1F906FB-3567-8985-A8D1-21D28767D5AF}"/>
            </ac:picMkLst>
          </pc:picChg>
          <pc:picChg chg="add mod">
            <ac:chgData name="Danny Liu" userId="3fe38f02-c026-46c6-85e8-4061b38338a8" providerId="ADAL" clId="{C4E88C8C-2479-4AA4-ACD9-8B50C6B193C4}" dt="2023-09-28T13:09:19.327" v="18"/>
            <ac:picMkLst>
              <pc:docMk/>
              <pc:sldMasterMk cId="1023248910" sldId="2147483679"/>
              <pc:sldLayoutMk cId="886666187" sldId="2147483661"/>
              <ac:picMk id="7" creationId="{AB40F5DD-3F00-03B7-9F0A-9E5F75A0E186}"/>
            </ac:picMkLst>
          </pc:picChg>
          <pc:picChg chg="add mod">
            <ac:chgData name="Danny Liu" userId="3fe38f02-c026-46c6-85e8-4061b38338a8" providerId="ADAL" clId="{C4E88C8C-2479-4AA4-ACD9-8B50C6B193C4}" dt="2023-09-28T13:09:19.327" v="18"/>
            <ac:picMkLst>
              <pc:docMk/>
              <pc:sldMasterMk cId="1023248910" sldId="2147483679"/>
              <pc:sldLayoutMk cId="886666187" sldId="2147483661"/>
              <ac:picMk id="8" creationId="{6468A13C-902F-1BDD-50BC-F0FBDF08AB1E}"/>
            </ac:picMkLst>
          </pc:picChg>
          <pc:picChg chg="add mod ord">
            <ac:chgData name="Danny Liu" userId="3fe38f02-c026-46c6-85e8-4061b38338a8" providerId="ADAL" clId="{C4E88C8C-2479-4AA4-ACD9-8B50C6B193C4}" dt="2023-09-28T13:09:25.635" v="21" actId="167"/>
            <ac:picMkLst>
              <pc:docMk/>
              <pc:sldMasterMk cId="1023248910" sldId="2147483679"/>
              <pc:sldLayoutMk cId="886666187" sldId="2147483661"/>
              <ac:picMk id="9" creationId="{173EC2E4-EB3F-392C-451D-29D74224861F}"/>
            </ac:picMkLst>
          </pc:picChg>
          <pc:picChg chg="del">
            <ac:chgData name="Danny Liu" userId="3fe38f02-c026-46c6-85e8-4061b38338a8" providerId="ADAL" clId="{C4E88C8C-2479-4AA4-ACD9-8B50C6B193C4}" dt="2023-09-28T13:09:19.057" v="17" actId="478"/>
            <ac:picMkLst>
              <pc:docMk/>
              <pc:sldMasterMk cId="1023248910" sldId="2147483679"/>
              <pc:sldLayoutMk cId="886666187" sldId="2147483661"/>
              <ac:picMk id="18" creationId="{CCB4A24A-E719-40AD-81E0-7EA8C3EF7373}"/>
            </ac:picMkLst>
          </pc:picChg>
        </pc:sldLayoutChg>
        <pc:sldLayoutChg chg="addSp delSp modSp mod">
          <pc:chgData name="Danny Liu" userId="3fe38f02-c026-46c6-85e8-4061b38338a8" providerId="ADAL" clId="{C4E88C8C-2479-4AA4-ACD9-8B50C6B193C4}" dt="2023-09-28T13:09:39.894" v="23"/>
          <pc:sldLayoutMkLst>
            <pc:docMk/>
            <pc:sldMasterMk cId="1023248910" sldId="2147483679"/>
            <pc:sldLayoutMk cId="1499186119" sldId="2147483697"/>
          </pc:sldLayoutMkLst>
          <pc:spChg chg="add mod">
            <ac:chgData name="Danny Liu" userId="3fe38f02-c026-46c6-85e8-4061b38338a8" providerId="ADAL" clId="{C4E88C8C-2479-4AA4-ACD9-8B50C6B193C4}" dt="2023-09-28T13:09:39.894" v="23"/>
            <ac:spMkLst>
              <pc:docMk/>
              <pc:sldMasterMk cId="1023248910" sldId="2147483679"/>
              <pc:sldLayoutMk cId="1499186119" sldId="2147483697"/>
              <ac:spMk id="2" creationId="{D162E1E4-1F61-36C4-D964-CC7E6BACEE7B}"/>
            </ac:spMkLst>
          </pc:spChg>
          <pc:spChg chg="del">
            <ac:chgData name="Danny Liu" userId="3fe38f02-c026-46c6-85e8-4061b38338a8" providerId="ADAL" clId="{C4E88C8C-2479-4AA4-ACD9-8B50C6B193C4}" dt="2023-09-28T13:09:39.690" v="22" actId="478"/>
            <ac:spMkLst>
              <pc:docMk/>
              <pc:sldMasterMk cId="1023248910" sldId="2147483679"/>
              <pc:sldLayoutMk cId="1499186119" sldId="2147483697"/>
              <ac:spMk id="4" creationId="{E61DEF90-FB70-4A9F-A32C-E1160C2020DD}"/>
            </ac:spMkLst>
          </pc:spChg>
          <pc:spChg chg="del">
            <ac:chgData name="Danny Liu" userId="3fe38f02-c026-46c6-85e8-4061b38338a8" providerId="ADAL" clId="{C4E88C8C-2479-4AA4-ACD9-8B50C6B193C4}" dt="2023-09-28T13:09:39.690" v="22" actId="478"/>
            <ac:spMkLst>
              <pc:docMk/>
              <pc:sldMasterMk cId="1023248910" sldId="2147483679"/>
              <pc:sldLayoutMk cId="1499186119" sldId="2147483697"/>
              <ac:spMk id="5" creationId="{42B03A1C-ABF1-AAE4-B83E-BCA96FAFECF0}"/>
            </ac:spMkLst>
          </pc:spChg>
          <pc:picChg chg="del">
            <ac:chgData name="Danny Liu" userId="3fe38f02-c026-46c6-85e8-4061b38338a8" providerId="ADAL" clId="{C4E88C8C-2479-4AA4-ACD9-8B50C6B193C4}" dt="2023-09-28T13:09:39.690" v="22" actId="478"/>
            <ac:picMkLst>
              <pc:docMk/>
              <pc:sldMasterMk cId="1023248910" sldId="2147483679"/>
              <pc:sldLayoutMk cId="1499186119" sldId="2147483697"/>
              <ac:picMk id="6" creationId="{216CB8F1-2657-38E4-5FE5-112F36499AF0}"/>
            </ac:picMkLst>
          </pc:picChg>
          <pc:picChg chg="add mod">
            <ac:chgData name="Danny Liu" userId="3fe38f02-c026-46c6-85e8-4061b38338a8" providerId="ADAL" clId="{C4E88C8C-2479-4AA4-ACD9-8B50C6B193C4}" dt="2023-09-28T13:09:39.894" v="23"/>
            <ac:picMkLst>
              <pc:docMk/>
              <pc:sldMasterMk cId="1023248910" sldId="2147483679"/>
              <pc:sldLayoutMk cId="1499186119" sldId="2147483697"/>
              <ac:picMk id="7" creationId="{D52BA214-4664-2A41-B617-CF19A73C8835}"/>
            </ac:picMkLst>
          </pc:picChg>
          <pc:picChg chg="add mod">
            <ac:chgData name="Danny Liu" userId="3fe38f02-c026-46c6-85e8-4061b38338a8" providerId="ADAL" clId="{C4E88C8C-2479-4AA4-ACD9-8B50C6B193C4}" dt="2023-09-28T13:09:39.894" v="23"/>
            <ac:picMkLst>
              <pc:docMk/>
              <pc:sldMasterMk cId="1023248910" sldId="2147483679"/>
              <pc:sldLayoutMk cId="1499186119" sldId="2147483697"/>
              <ac:picMk id="8" creationId="{B72D58FD-FDB0-A860-23EE-E1E80DC9CCE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C66F-B85E-47D9-8C94-51739E2FC83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CD54F-6511-471C-9ACC-BCE08AA7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8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11A39-60C7-8601-766D-C6EB7230D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542" r="3092" b="5661"/>
          <a:stretch/>
        </p:blipFill>
        <p:spPr>
          <a:xfrm>
            <a:off x="0" y="0"/>
            <a:ext cx="12192000" cy="6857992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>
              <a:latin typeface="DIN"/>
              <a:cs typeface="DIN"/>
            </a:endParaRPr>
          </a:p>
        </p:txBody>
      </p:sp>
      <p:sp>
        <p:nvSpPr>
          <p:cNvPr id="2" name="bg object 20">
            <a:extLst>
              <a:ext uri="{FF2B5EF4-FFF2-40B4-BE49-F238E27FC236}">
                <a16:creationId xmlns:a16="http://schemas.microsoft.com/office/drawing/2014/main" id="{FA79D046-43A1-3B6B-ABDA-775A4C041F4B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E1FC519E-8A50-7C42-CD6A-18437184C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C868C-9279-5709-80C0-7D394525B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r="21677"/>
          <a:stretch/>
        </p:blipFill>
        <p:spPr>
          <a:xfrm>
            <a:off x="4660638" y="11038"/>
            <a:ext cx="7693131" cy="6208791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11889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sp>
        <p:nvSpPr>
          <p:cNvPr id="2" name="bg object 20">
            <a:extLst>
              <a:ext uri="{FF2B5EF4-FFF2-40B4-BE49-F238E27FC236}">
                <a16:creationId xmlns:a16="http://schemas.microsoft.com/office/drawing/2014/main" id="{E7ADDF55-D0C2-4DD0-B3B1-0CB949D00737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20AE738A-774F-5BE2-BD31-601C4C336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C760-8933-0B4E-5407-61F5FB929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9170"/>
          <a:stretch/>
        </p:blipFill>
        <p:spPr>
          <a:xfrm>
            <a:off x="10591060" y="6204341"/>
            <a:ext cx="1600940" cy="653659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3569AE30-B58B-0124-B57D-458BAEF33B08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rgbClr val="005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1A473-84DD-2B99-3EEC-9089EDFC4184}"/>
              </a:ext>
            </a:extLst>
          </p:cNvPr>
          <p:cNvGrpSpPr/>
          <p:nvPr userDrawn="1"/>
        </p:nvGrpSpPr>
        <p:grpSpPr>
          <a:xfrm>
            <a:off x="2695575" y="-368658"/>
            <a:ext cx="7305675" cy="1752600"/>
            <a:chOff x="2695575" y="-352425"/>
            <a:chExt cx="7305675" cy="17526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DBA993-E656-D6C2-8058-9ADEA0D5B847}"/>
                </a:ext>
              </a:extLst>
            </p:cNvPr>
            <p:cNvSpPr/>
            <p:nvPr userDrawn="1"/>
          </p:nvSpPr>
          <p:spPr>
            <a:xfrm>
              <a:off x="2695575" y="-352425"/>
              <a:ext cx="7305675" cy="1752600"/>
            </a:xfrm>
            <a:custGeom>
              <a:avLst/>
              <a:gdLst>
                <a:gd name="connsiteX0" fmla="*/ 428625 w 7305675"/>
                <a:gd name="connsiteY0" fmla="*/ 342900 h 1752600"/>
                <a:gd name="connsiteX1" fmla="*/ 0 w 7305675"/>
                <a:gd name="connsiteY1" fmla="*/ 1666875 h 1752600"/>
                <a:gd name="connsiteX2" fmla="*/ 2009775 w 7305675"/>
                <a:gd name="connsiteY2" fmla="*/ 1162050 h 1752600"/>
                <a:gd name="connsiteX3" fmla="*/ 2505075 w 7305675"/>
                <a:gd name="connsiteY3" fmla="*/ 571500 h 1752600"/>
                <a:gd name="connsiteX4" fmla="*/ 4600575 w 7305675"/>
                <a:gd name="connsiteY4" fmla="*/ 1752600 h 1752600"/>
                <a:gd name="connsiteX5" fmla="*/ 6286500 w 7305675"/>
                <a:gd name="connsiteY5" fmla="*/ 638175 h 1752600"/>
                <a:gd name="connsiteX6" fmla="*/ 7305675 w 7305675"/>
                <a:gd name="connsiteY6" fmla="*/ 790575 h 1752600"/>
                <a:gd name="connsiteX7" fmla="*/ 7277100 w 7305675"/>
                <a:gd name="connsiteY7" fmla="*/ 0 h 1752600"/>
                <a:gd name="connsiteX8" fmla="*/ 6296025 w 7305675"/>
                <a:gd name="connsiteY8" fmla="*/ 63817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675" h="1752600">
                  <a:moveTo>
                    <a:pt x="428625" y="342900"/>
                  </a:moveTo>
                  <a:lnTo>
                    <a:pt x="0" y="1666875"/>
                  </a:lnTo>
                  <a:lnTo>
                    <a:pt x="2009775" y="1162050"/>
                  </a:lnTo>
                  <a:lnTo>
                    <a:pt x="2505075" y="571500"/>
                  </a:lnTo>
                  <a:lnTo>
                    <a:pt x="4600575" y="1752600"/>
                  </a:lnTo>
                  <a:lnTo>
                    <a:pt x="6286500" y="638175"/>
                  </a:lnTo>
                  <a:lnTo>
                    <a:pt x="7305675" y="790575"/>
                  </a:lnTo>
                  <a:lnTo>
                    <a:pt x="7277100" y="0"/>
                  </a:lnTo>
                  <a:lnTo>
                    <a:pt x="6296025" y="63817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AF97AF-C573-D99D-758E-A26E78E82315}"/>
                </a:ext>
              </a:extLst>
            </p:cNvPr>
            <p:cNvCxnSpPr>
              <a:cxnSpLocks/>
              <a:stCxn id="14" idx="2"/>
            </p:cNvCxnSpPr>
            <p:nvPr userDrawn="1"/>
          </p:nvCxnSpPr>
          <p:spPr>
            <a:xfrm flipV="1">
              <a:off x="4705350" y="480060"/>
              <a:ext cx="969645" cy="329565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bg object 20">
            <a:extLst>
              <a:ext uri="{FF2B5EF4-FFF2-40B4-BE49-F238E27FC236}">
                <a16:creationId xmlns:a16="http://schemas.microsoft.com/office/drawing/2014/main" id="{3032FD42-A448-91AF-8567-8A2A3E005BA6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315F9808-521E-C8FB-A616-4C69BED43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494E4D-7908-35B4-FDE0-0AE4B2FE4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5200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bg1"/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89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D18FC-395E-D03B-FB89-5CA0696F5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3" b="9882"/>
          <a:stretch/>
        </p:blipFill>
        <p:spPr>
          <a:xfrm>
            <a:off x="0" y="-1"/>
            <a:ext cx="12192000" cy="2892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987FF-561B-0941-8A32-0180782F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05/03/2024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0" y="6202800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ECB41-A1B5-5943-8D79-3AF61DFC5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2EBA-1146-A940-9199-5A7A37211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241"/>
            <a:ext cx="694201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0F462-31C6-0615-45A8-2E9FBA283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9170"/>
          <a:stretch/>
        </p:blipFill>
        <p:spPr>
          <a:xfrm>
            <a:off x="10591060" y="6204341"/>
            <a:ext cx="1600940" cy="65365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CBA9-1447-2946-C9BD-DA0CDD0281A7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2373B-C3F4-689A-03F8-B6D1E44C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1E1ECB-C9BC-3190-CCD7-686593047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1A33CB-6DD1-4DBD-A324-75129833B144}"/>
              </a:ext>
            </a:extLst>
          </p:cNvPr>
          <p:cNvSpPr txBox="1">
            <a:spLocks/>
          </p:cNvSpPr>
          <p:nvPr userDrawn="1"/>
        </p:nvSpPr>
        <p:spPr>
          <a:xfrm>
            <a:off x="11026655" y="65087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NL" sz="11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1382322-67A6-0442-9516-60E1168A043D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6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29AACD-BD3A-DA32-AB4F-1D5C1778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13B5A-559F-0CF1-F65E-F21B8EF2A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9170"/>
          <a:stretch/>
        </p:blipFill>
        <p:spPr>
          <a:xfrm>
            <a:off x="10591060" y="6204341"/>
            <a:ext cx="1600940" cy="653659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867C8DA9-CCC2-1EFA-AAB5-D62113BEE3C8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7675C9-4931-75E6-CE44-3EB05C23C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022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DAFE4-3473-E6B9-CCFA-B6A3CF07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85C7A-1C75-1C21-21C7-EAA20566D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9170"/>
          <a:stretch/>
        </p:blipFill>
        <p:spPr>
          <a:xfrm>
            <a:off x="10591060" y="6204341"/>
            <a:ext cx="1600940" cy="653659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FFFA0662-10C0-95B6-FBDE-A0E171553FCE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21790-1BEB-7E5F-F907-501131912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7758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7DBD-C47B-42C2-9E26-584FD73F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407"/>
            <a:ext cx="9144000" cy="17295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9387-1211-426B-A549-174DEF3B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6060-D8F4-4253-A70B-98F110F8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5EC9B-FF6D-B7AC-BD6B-CD0E196D9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9170"/>
          <a:stretch/>
        </p:blipFill>
        <p:spPr>
          <a:xfrm>
            <a:off x="10591060" y="6204341"/>
            <a:ext cx="1600940" cy="653659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0442630-FC83-0BEC-6CB8-87D544304B32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154B89-F192-64A1-53CD-86063ABC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528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7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750"/>
            <a:ext cx="10515600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61279-EC34-9040-3886-E79D9E16AEAD}"/>
              </a:ext>
            </a:extLst>
          </p:cNvPr>
          <p:cNvSpPr/>
          <p:nvPr userDrawn="1"/>
        </p:nvSpPr>
        <p:spPr>
          <a:xfrm>
            <a:off x="507445" y="612949"/>
            <a:ext cx="55264" cy="492997"/>
          </a:xfrm>
          <a:prstGeom prst="rect">
            <a:avLst/>
          </a:prstGeom>
          <a:solidFill>
            <a:srgbClr val="005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0B4F7-9DBE-E32F-040B-25152B9C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5628-BB5B-414F-A364-79926FBB0AF5}" type="datetime1">
              <a:rPr lang="en-US" smtClean="0"/>
              <a:t>3/5/2024</a:t>
            </a:fld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9D7452-C0DF-D985-56BB-F860388C0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85E50F-9495-4B3E-5C85-C985AE5A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E1F024F-87CB-C420-AE10-94AABFF0D4CF}"/>
              </a:ext>
            </a:extLst>
          </p:cNvPr>
          <p:cNvSpPr/>
          <p:nvPr/>
        </p:nvSpPr>
        <p:spPr>
          <a:xfrm>
            <a:off x="1872914" y="6293992"/>
            <a:ext cx="204150" cy="491225"/>
          </a:xfrm>
          <a:prstGeom prst="parallelogram">
            <a:avLst>
              <a:gd name="adj" fmla="val 80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Parallelogram 14">
            <a:extLst>
              <a:ext uri="{FF2B5EF4-FFF2-40B4-BE49-F238E27FC236}">
                <a16:creationId xmlns:a16="http://schemas.microsoft.com/office/drawing/2014/main" id="{43F7F106-58B6-279E-D9E8-C839A779B826}"/>
              </a:ext>
            </a:extLst>
          </p:cNvPr>
          <p:cNvSpPr/>
          <p:nvPr/>
        </p:nvSpPr>
        <p:spPr>
          <a:xfrm>
            <a:off x="745843" y="6292606"/>
            <a:ext cx="1226661" cy="491225"/>
          </a:xfrm>
          <a:custGeom>
            <a:avLst/>
            <a:gdLst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974396 w 2951242"/>
              <a:gd name="connsiteY0" fmla="*/ 1536569 h 1536569"/>
              <a:gd name="connsiteX1" fmla="*/ 0 w 2951242"/>
              <a:gd name="connsiteY1" fmla="*/ 0 h 1536569"/>
              <a:gd name="connsiteX2" fmla="*/ 2951242 w 2951242"/>
              <a:gd name="connsiteY2" fmla="*/ 0 h 1536569"/>
              <a:gd name="connsiteX3" fmla="*/ 2427764 w 2951242"/>
              <a:gd name="connsiteY3" fmla="*/ 1536569 h 1536569"/>
              <a:gd name="connsiteX4" fmla="*/ 974396 w 2951242"/>
              <a:gd name="connsiteY4" fmla="*/ 1536569 h 1536569"/>
              <a:gd name="connsiteX0" fmla="*/ 120956 w 2951242"/>
              <a:gd name="connsiteY0" fmla="*/ 1545278 h 1545278"/>
              <a:gd name="connsiteX1" fmla="*/ 0 w 2951242"/>
              <a:gd name="connsiteY1" fmla="*/ 0 h 1545278"/>
              <a:gd name="connsiteX2" fmla="*/ 2951242 w 2951242"/>
              <a:gd name="connsiteY2" fmla="*/ 0 h 1545278"/>
              <a:gd name="connsiteX3" fmla="*/ 2427764 w 2951242"/>
              <a:gd name="connsiteY3" fmla="*/ 1536569 h 1545278"/>
              <a:gd name="connsiteX4" fmla="*/ 120956 w 2951242"/>
              <a:gd name="connsiteY4" fmla="*/ 1545278 h 1545278"/>
              <a:gd name="connsiteX0" fmla="*/ 0 w 2830286"/>
              <a:gd name="connsiteY0" fmla="*/ 1545278 h 1545278"/>
              <a:gd name="connsiteX1" fmla="*/ 27090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45278 h 1545278"/>
              <a:gd name="connsiteX1" fmla="*/ 964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36570 h 1536570"/>
              <a:gd name="connsiteX1" fmla="*/ 964 w 2830286"/>
              <a:gd name="connsiteY1" fmla="*/ 0 h 1536570"/>
              <a:gd name="connsiteX2" fmla="*/ 2830286 w 2830286"/>
              <a:gd name="connsiteY2" fmla="*/ 0 h 1536570"/>
              <a:gd name="connsiteX3" fmla="*/ 2306808 w 2830286"/>
              <a:gd name="connsiteY3" fmla="*/ 1536569 h 1536570"/>
              <a:gd name="connsiteX4" fmla="*/ 0 w 2830286"/>
              <a:gd name="connsiteY4" fmla="*/ 1536570 h 1536570"/>
              <a:gd name="connsiteX0" fmla="*/ 0 w 2602955"/>
              <a:gd name="connsiteY0" fmla="*/ 1536570 h 1536570"/>
              <a:gd name="connsiteX1" fmla="*/ 964 w 2602955"/>
              <a:gd name="connsiteY1" fmla="*/ 0 h 1536570"/>
              <a:gd name="connsiteX2" fmla="*/ 2602955 w 2602955"/>
              <a:gd name="connsiteY2" fmla="*/ 0 h 1536570"/>
              <a:gd name="connsiteX3" fmla="*/ 2306808 w 2602955"/>
              <a:gd name="connsiteY3" fmla="*/ 1536569 h 1536570"/>
              <a:gd name="connsiteX4" fmla="*/ 0 w 2602955"/>
              <a:gd name="connsiteY4" fmla="*/ 1536570 h 1536570"/>
              <a:gd name="connsiteX0" fmla="*/ 0 w 2680727"/>
              <a:gd name="connsiteY0" fmla="*/ 1545279 h 1545279"/>
              <a:gd name="connsiteX1" fmla="*/ 964 w 2680727"/>
              <a:gd name="connsiteY1" fmla="*/ 8709 h 1545279"/>
              <a:gd name="connsiteX2" fmla="*/ 2680727 w 2680727"/>
              <a:gd name="connsiteY2" fmla="*/ 0 h 1545279"/>
              <a:gd name="connsiteX3" fmla="*/ 2306808 w 2680727"/>
              <a:gd name="connsiteY3" fmla="*/ 1545278 h 1545279"/>
              <a:gd name="connsiteX4" fmla="*/ 0 w 2680727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709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94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815" h="1545279">
                <a:moveTo>
                  <a:pt x="0" y="1545279"/>
                </a:moveTo>
                <a:cubicBezTo>
                  <a:pt x="321" y="1030186"/>
                  <a:pt x="643" y="515987"/>
                  <a:pt x="964" y="894"/>
                </a:cubicBezTo>
                <a:lnTo>
                  <a:pt x="2650815" y="0"/>
                </a:lnTo>
                <a:lnTo>
                  <a:pt x="2306808" y="1545278"/>
                </a:lnTo>
                <a:lnTo>
                  <a:pt x="0" y="1545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1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D3ACAFD-0518-AF09-1490-E4F537AC88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" y="6344068"/>
            <a:ext cx="701027" cy="2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164" userDrawn="1">
          <p15:clr>
            <a:srgbClr val="F26B43"/>
          </p15:clr>
        </p15:guide>
        <p15:guide id="3" pos="516" userDrawn="1">
          <p15:clr>
            <a:srgbClr val="F26B43"/>
          </p15:clr>
        </p15:guide>
        <p15:guide id="4" orient="horz" pos="980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11B6F-0E39-F79E-6D7B-AD8598652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542" r="3092" b="5661"/>
          <a:stretch/>
        </p:blipFill>
        <p:spPr>
          <a:xfrm>
            <a:off x="0" y="0"/>
            <a:ext cx="12192000" cy="68579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3F467E-D752-44ED-A925-244EFB1348E5}"/>
              </a:ext>
            </a:extLst>
          </p:cNvPr>
          <p:cNvSpPr/>
          <p:nvPr/>
        </p:nvSpPr>
        <p:spPr>
          <a:xfrm>
            <a:off x="0" y="2477521"/>
            <a:ext cx="12192000" cy="2356492"/>
          </a:xfrm>
          <a:prstGeom prst="rect">
            <a:avLst/>
          </a:prstGeom>
          <a:solidFill>
            <a:srgbClr val="00519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2169C-571D-426A-B098-737A9687CAF5}"/>
              </a:ext>
            </a:extLst>
          </p:cNvPr>
          <p:cNvSpPr txBox="1"/>
          <p:nvPr/>
        </p:nvSpPr>
        <p:spPr>
          <a:xfrm>
            <a:off x="270123" y="2794175"/>
            <a:ext cx="1148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EHA-KCS </a:t>
            </a:r>
            <a:r>
              <a:rPr lang="en-GB" sz="3200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Hematology</a:t>
            </a: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Tutorial – </a:t>
            </a:r>
            <a:b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Recent advances in lymphoid and myeloid malignancies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060CA-B0AD-4841-A88F-5E9CEDD151E8}"/>
              </a:ext>
            </a:extLst>
          </p:cNvPr>
          <p:cNvSpPr txBox="1"/>
          <p:nvPr/>
        </p:nvSpPr>
        <p:spPr>
          <a:xfrm>
            <a:off x="270123" y="4068514"/>
            <a:ext cx="767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September 13-14, 2024 | Almaty, Kazakhstan</a:t>
            </a:r>
            <a:endParaRPr lang="en-NL" sz="2400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" name="bg object 20">
            <a:extLst>
              <a:ext uri="{FF2B5EF4-FFF2-40B4-BE49-F238E27FC236}">
                <a16:creationId xmlns:a16="http://schemas.microsoft.com/office/drawing/2014/main" id="{2A361CC7-C68C-04F8-6138-2EA5FD46776A}"/>
              </a:ext>
            </a:extLst>
          </p:cNvPr>
          <p:cNvSpPr/>
          <p:nvPr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EFBF483-ADFB-7F32-4DAE-D21FE747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7E23-CABE-4C55-A6D3-1EF4C6C5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NL" sz="11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GB" smtClean="0"/>
              <a:pPr/>
              <a:t>2</a:t>
            </a:fld>
            <a:endParaRPr lang="en-NL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6186354-9026-32BC-6138-62925D55CBA2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38755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200" dirty="0"/>
              <a:t>SESSION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Please note this is a title slide, over two or three lines is possible</a:t>
            </a:r>
            <a:endParaRPr lang="en-GB" sz="480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B032775A-9988-F6A9-A6C8-C409C8A26692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B0B2F08-E1EA-DCAE-C1B2-7DC095DEA341}"/>
              </a:ext>
            </a:extLst>
          </p:cNvPr>
          <p:cNvSpPr txBox="1">
            <a:spLocks/>
          </p:cNvSpPr>
          <p:nvPr/>
        </p:nvSpPr>
        <p:spPr>
          <a:xfrm>
            <a:off x="989571" y="4694182"/>
            <a:ext cx="4482762" cy="194155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620"/>
              </a:spcBef>
            </a:pPr>
            <a:r>
              <a:rPr lang="en-GB" sz="2400" b="0" spc="-11" dirty="0">
                <a:solidFill>
                  <a:srgbClr val="FFFFFF"/>
                </a:solidFill>
              </a:rPr>
              <a:t>September [Day]</a:t>
            </a:r>
            <a:r>
              <a:rPr lang="en-GB" sz="2400" b="0" spc="-5" dirty="0">
                <a:solidFill>
                  <a:srgbClr val="FFFFFF"/>
                </a:solidFill>
              </a:rPr>
              <a:t>,</a:t>
            </a:r>
            <a:r>
              <a:rPr lang="en-GB" sz="2400" b="0" spc="-60" dirty="0">
                <a:solidFill>
                  <a:srgbClr val="FFFFFF"/>
                </a:solidFill>
              </a:rPr>
              <a:t> </a:t>
            </a:r>
            <a:r>
              <a:rPr lang="en-GB" sz="2400" b="0" spc="-5" dirty="0">
                <a:solidFill>
                  <a:srgbClr val="FFFFFF"/>
                </a:solidFill>
              </a:rPr>
              <a:t>2024</a:t>
            </a:r>
            <a:endParaRPr lang="en-GB" sz="24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266633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7CBF8-D46B-34D8-CFC1-D098FC451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NL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1382322-67A6-0442-9516-60E1168A043D}" type="slidenum">
              <a:rPr lang="en-GB" smtClean="0"/>
              <a:pPr algn="r"/>
              <a:t>3</a:t>
            </a:fld>
            <a:endParaRPr lang="en-NL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E4747DD-8028-DEC7-85D2-B3F9BF3516EF}"/>
              </a:ext>
            </a:extLst>
          </p:cNvPr>
          <p:cNvSpPr txBox="1">
            <a:spLocks/>
          </p:cNvSpPr>
          <p:nvPr/>
        </p:nvSpPr>
        <p:spPr>
          <a:xfrm>
            <a:off x="2185839" y="2219800"/>
            <a:ext cx="7820323" cy="1510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4000" b="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PRESENTATION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Please note this is a title slide, over two or three lines is possible</a:t>
            </a:r>
            <a:endParaRPr lang="en-GB" sz="3200" b="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AE3E91D-4C54-5741-8BF2-32EC47F51801}"/>
              </a:ext>
            </a:extLst>
          </p:cNvPr>
          <p:cNvSpPr/>
          <p:nvPr/>
        </p:nvSpPr>
        <p:spPr>
          <a:xfrm>
            <a:off x="1887609" y="2455772"/>
            <a:ext cx="45719" cy="3345260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12778E-6118-83AA-2A42-0A1B7FFAB59A}"/>
              </a:ext>
            </a:extLst>
          </p:cNvPr>
          <p:cNvSpPr txBox="1">
            <a:spLocks/>
          </p:cNvSpPr>
          <p:nvPr/>
        </p:nvSpPr>
        <p:spPr>
          <a:xfrm>
            <a:off x="2185838" y="4379376"/>
            <a:ext cx="7820323" cy="277255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 fontAlgn="base"/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Name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Affiliation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dirty="0">
                <a:solidFill>
                  <a:srgbClr val="FFFFFF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Date​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September [Day], 2024</a:t>
            </a:r>
            <a:endParaRPr lang="en-GB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32172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B199-6C67-BA60-B5B5-E3F4CAAD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FE28-2EFE-2248-7B5C-B97E07FFD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Company X (Advisory board) </a:t>
            </a:r>
          </a:p>
          <a:p>
            <a:r>
              <a:rPr lang="en-GB" dirty="0"/>
              <a:t>Company Y </a:t>
            </a:r>
            <a:r>
              <a:rPr lang="en-GB"/>
              <a:t>(Honoraria)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831C2-EEFF-6861-5202-F7237B4DF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1382322-67A6-0442-9516-60E1168A043D}" type="slidenum">
              <a:rPr lang="en-NL" smtClean="0"/>
              <a:pPr algn="r"/>
              <a:t>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489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E271-C61D-2EDA-FEBC-08A613A4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78BE-7144-E74E-7DCD-FAEADE26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6758D-9109-7590-4FD7-9E9DB2C4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1382322-67A6-0442-9516-60E1168A043D}" type="slidenum">
              <a:rPr lang="en-NL" smtClean="0"/>
              <a:pPr algn="r"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8283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092"/>
      </a:accent1>
      <a:accent2>
        <a:srgbClr val="E72D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360CF-3FB1-4D97-927B-472A354E0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74B19-8D5F-43DC-ACD4-EF11B0B4A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89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DIN</vt:lpstr>
      <vt:lpstr>DIN 2014</vt:lpstr>
      <vt:lpstr>Arial</vt:lpstr>
      <vt:lpstr>Calibri</vt:lpstr>
      <vt:lpstr>Calibri Bold</vt:lpstr>
      <vt:lpstr>Segoe UI</vt:lpstr>
      <vt:lpstr>Office Theme</vt:lpstr>
      <vt:lpstr>PowerPoint Presentation</vt:lpstr>
      <vt:lpstr>PowerPoint Presentation</vt:lpstr>
      <vt:lpstr>PowerPoint Presentation</vt:lpstr>
      <vt:lpstr>DISCLOSURE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Parker</dc:creator>
  <cp:lastModifiedBy>Vicky Cheng</cp:lastModifiedBy>
  <cp:revision>41</cp:revision>
  <dcterms:created xsi:type="dcterms:W3CDTF">2022-08-18T06:51:02Z</dcterms:created>
  <dcterms:modified xsi:type="dcterms:W3CDTF">2024-03-05T09:26:41Z</dcterms:modified>
</cp:coreProperties>
</file>