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4" r:id="rId5"/>
    <p:sldId id="264" r:id="rId6"/>
    <p:sldId id="265" r:id="rId7"/>
    <p:sldId id="272" r:id="rId8"/>
    <p:sldId id="271" r:id="rId9"/>
    <p:sldId id="270" r:id="rId10"/>
    <p:sldId id="273" r:id="rId11"/>
    <p:sldId id="269" r:id="rId12"/>
    <p:sldId id="268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67" r:id="rId24"/>
    <p:sldId id="266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1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cheffer" userId="92100582-52d3-4258-a36d-57d1554a5cfa" providerId="ADAL" clId="{79B7C6FD-40E8-40AE-B4CD-AB24D489843E}"/>
    <pc:docChg chg="delSld">
      <pc:chgData name="Jennifer Scheffer" userId="92100582-52d3-4258-a36d-57d1554a5cfa" providerId="ADAL" clId="{79B7C6FD-40E8-40AE-B4CD-AB24D489843E}" dt="2022-06-20T10:00:53.803" v="0" actId="47"/>
      <pc:docMkLst>
        <pc:docMk/>
      </pc:docMkLst>
      <pc:sldChg chg="del">
        <pc:chgData name="Jennifer Scheffer" userId="92100582-52d3-4258-a36d-57d1554a5cfa" providerId="ADAL" clId="{79B7C6FD-40E8-40AE-B4CD-AB24D489843E}" dt="2022-06-20T10:00:53.803" v="0" actId="47"/>
        <pc:sldMkLst>
          <pc:docMk/>
          <pc:sldMk cId="3312719209" sldId="262"/>
        </pc:sldMkLst>
      </pc:sldChg>
    </pc:docChg>
  </pc:docChgLst>
  <pc:docChgLst>
    <pc:chgData name="Jennifer Scheffer" userId="92100582-52d3-4258-a36d-57d1554a5cfa" providerId="ADAL" clId="{0AD6DECF-DB6F-43F3-AC23-C6A452046A1A}"/>
    <pc:docChg chg="modSld">
      <pc:chgData name="Jennifer Scheffer" userId="92100582-52d3-4258-a36d-57d1554a5cfa" providerId="ADAL" clId="{0AD6DECF-DB6F-43F3-AC23-C6A452046A1A}" dt="2022-01-20T17:02:01.871" v="5" actId="20577"/>
      <pc:docMkLst>
        <pc:docMk/>
      </pc:docMkLst>
      <pc:sldChg chg="modSp mod">
        <pc:chgData name="Jennifer Scheffer" userId="92100582-52d3-4258-a36d-57d1554a5cfa" providerId="ADAL" clId="{0AD6DECF-DB6F-43F3-AC23-C6A452046A1A}" dt="2022-01-20T17:02:01.871" v="5" actId="20577"/>
        <pc:sldMkLst>
          <pc:docMk/>
          <pc:sldMk cId="3312719209" sldId="262"/>
        </pc:sldMkLst>
        <pc:spChg chg="mod">
          <ac:chgData name="Jennifer Scheffer" userId="92100582-52d3-4258-a36d-57d1554a5cfa" providerId="ADAL" clId="{0AD6DECF-DB6F-43F3-AC23-C6A452046A1A}" dt="2022-01-20T17:02:01.871" v="5" actId="20577"/>
          <ac:spMkLst>
            <pc:docMk/>
            <pc:sldMk cId="3312719209" sldId="262"/>
            <ac:spMk id="8" creationId="{5B196725-B75B-451A-BC80-B42BBB8D4AA8}"/>
          </ac:spMkLst>
        </pc:spChg>
      </pc:sldChg>
    </pc:docChg>
  </pc:docChgLst>
  <pc:docChgLst>
    <pc:chgData name="Vicky Cheng" userId="4bae7103-99fb-4a22-857c-1b8f673d9c6f" providerId="ADAL" clId="{DD6B5CF4-0B06-41BB-B006-69A407953234}"/>
    <pc:docChg chg="modSld">
      <pc:chgData name="Vicky Cheng" userId="4bae7103-99fb-4a22-857c-1b8f673d9c6f" providerId="ADAL" clId="{DD6B5CF4-0B06-41BB-B006-69A407953234}" dt="2024-03-18T14:40:07.507" v="6" actId="20577"/>
      <pc:docMkLst>
        <pc:docMk/>
      </pc:docMkLst>
      <pc:sldChg chg="modSp mod">
        <pc:chgData name="Vicky Cheng" userId="4bae7103-99fb-4a22-857c-1b8f673d9c6f" providerId="ADAL" clId="{DD6B5CF4-0B06-41BB-B006-69A407953234}" dt="2024-03-18T14:40:07.507" v="6" actId="20577"/>
        <pc:sldMkLst>
          <pc:docMk/>
          <pc:sldMk cId="1707395523" sldId="284"/>
        </pc:sldMkLst>
        <pc:spChg chg="mod">
          <ac:chgData name="Vicky Cheng" userId="4bae7103-99fb-4a22-857c-1b8f673d9c6f" providerId="ADAL" clId="{DD6B5CF4-0B06-41BB-B006-69A407953234}" dt="2024-03-18T14:39:55.382" v="3" actId="20577"/>
          <ac:spMkLst>
            <pc:docMk/>
            <pc:sldMk cId="1707395523" sldId="284"/>
            <ac:spMk id="4" creationId="{82BAE8CD-2641-C24C-9EB1-9BAD8861F9DA}"/>
          </ac:spMkLst>
        </pc:spChg>
        <pc:spChg chg="mod">
          <ac:chgData name="Vicky Cheng" userId="4bae7103-99fb-4a22-857c-1b8f673d9c6f" providerId="ADAL" clId="{DD6B5CF4-0B06-41BB-B006-69A407953234}" dt="2024-03-18T14:40:07.507" v="6" actId="20577"/>
          <ac:spMkLst>
            <pc:docMk/>
            <pc:sldMk cId="1707395523" sldId="284"/>
            <ac:spMk id="8" creationId="{5B196725-B75B-451A-BC80-B42BBB8D4A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18/03/2024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4215D-B8F9-7744-AF75-815C85E0C672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3188D-D929-1C48-B926-3EE1013342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F1BC61-14FA-B040-8E49-CA4F662A7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5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5B8-7264-7E48-8C96-A3E3501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53826"/>
            <a:ext cx="8811108" cy="44319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77CC-6B25-F14F-8579-DC6F1A19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022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C0D7E-D1D7-A343-9BC3-9885C527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02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225AEB-3A14-FC40-95BD-0CE8467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E3EAE-90E9-0D4C-AFCB-5F9EC1115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02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785-EEA6-0D46-918B-7C13A9F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3765"/>
            <a:ext cx="3932237" cy="88639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077A2-96F8-BD46-ACFF-98DA83F33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765"/>
            <a:ext cx="6172200" cy="51972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091C-AF71-B74F-9E19-35CC883D5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81C15-9D09-7E40-8FA2-D726682A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979BA9-DD27-B94E-A691-58B92FE7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140131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D9E5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84EF9-C438-674F-98A4-95E3F1F54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781045-41F5-6F43-8ACB-7647C2DD6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DFE40B-1445-F244-AFC1-1947EC86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1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18/03/2024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C9975328-B389-1A4C-90F0-7707242A4434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E11F1D"/>
                </a:solidFill>
                <a:cs typeface="DIN"/>
              </a:rPr>
              <a:t>EHA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DC1567AE-30D3-834A-8434-F6EA80133D7C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6A2B1-34EA-5545-8B19-3DFDFC062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974" y="-782"/>
            <a:ext cx="8356600" cy="1498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B5CCC-40EF-2D45-B9AB-FCF7901FA20B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F6055B-BCFC-9049-83BA-AC9A91145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4E36E44-5A2A-6142-9048-BDDDB2A5C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2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AA21A-E3F0-4345-850F-EF7CCB43F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CCD34-1D04-DD43-8F90-D20BAB8FA9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0" y="-136524"/>
            <a:ext cx="8801100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60AA1-6B84-DA42-A615-DC2859D01E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18/03/2024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3B575-BD9A-8A4D-87DA-73DB9EC27F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E441F2-CBA0-384D-A7FA-2A6594F9762F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976872-1A0C-F644-9A23-D8E7C73F1BE5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05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05C21-00EF-0A44-BEEE-F97839BB0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61"/>
            <a:ext cx="12192001" cy="2104593"/>
          </a:xfrm>
          <a:prstGeom prst="rect">
            <a:avLst/>
          </a:prstGeom>
        </p:spPr>
      </p:pic>
      <p:pic>
        <p:nvPicPr>
          <p:cNvPr id="8" name="Picture 7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175B50BC-4002-2B4F-866B-D1DDB8403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68" y="14265"/>
            <a:ext cx="8801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602AC-E376-834E-A8F2-943F1927F7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18/03/2024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F80DA-0DB2-534B-ABD3-0100E5692C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C552D1-6C52-4642-A672-DC8AE6A786B8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A60EB3-B38E-944E-9416-75181F8B0132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15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18/03/2024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0A7EA-8BC8-AF41-83DE-ED01CCD83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A9EE81-6125-4A4F-B0B2-F1F462C9070C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871174-C3AE-5A41-B1E1-B4CBE8150F0C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  <p:pic>
        <p:nvPicPr>
          <p:cNvPr id="16" name="Picture 15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EA390630-B4B9-524C-9653-B91A1E079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176723"/>
            <a:ext cx="8801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4D54-B440-7B49-8324-69D784B0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0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1C3D-ED10-7849-B18A-6CFCE5C6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9CE3-246A-8B45-87F6-800E1DE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2"/>
            <a:ext cx="71343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7F2A04-6406-F040-845B-87B4D133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88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3312-DE5F-E543-80F5-4BF322251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CF4E-CF51-8940-9059-DBC64488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65170E-CB63-4E4A-AF87-698A2AA9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599AB3-46E5-434F-A514-7C365750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326B-C224-9F47-BF4E-8B8FB9E2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6587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EA49-DA94-A749-87DD-5E525455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31F4-E805-E044-B41E-4C665003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C1A29-0D0F-EA47-8649-6E0E3187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92FF-B6BF-7842-93A0-B7E296DA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70B229-5D29-AF47-B8F8-C2357E15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3E4E36-9F43-2748-8C09-095E461D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C3605-2ADE-A04D-8CBC-8629854F2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49960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78A-5DF5-0D40-83E9-0EA58368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DFACB8-560C-054E-8718-5F13DB82F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826F09-42F9-7149-9BBA-E1F74BE5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97321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52D92-A6CF-CF4F-92B9-42D0E80A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612005"/>
            <a:ext cx="10820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6FCE8ED6-8779-B449-8602-99E3826D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09600"/>
            <a:ext cx="108200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029B29-757A-384D-9ABD-2A0FEF39F6FC}"/>
              </a:ext>
            </a:extLst>
          </p:cNvPr>
          <p:cNvCxnSpPr>
            <a:cxnSpLocks/>
          </p:cNvCxnSpPr>
          <p:nvPr userDrawn="1"/>
        </p:nvCxnSpPr>
        <p:spPr>
          <a:xfrm>
            <a:off x="533400" y="609602"/>
            <a:ext cx="0" cy="492443"/>
          </a:xfrm>
          <a:prstGeom prst="line">
            <a:avLst/>
          </a:prstGeom>
          <a:ln w="63500">
            <a:solidFill>
              <a:srgbClr val="00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211734A5-B41D-5048-BA68-635B6FC4C0DD}"/>
              </a:ext>
            </a:extLst>
          </p:cNvPr>
          <p:cNvSpPr/>
          <p:nvPr/>
        </p:nvSpPr>
        <p:spPr>
          <a:xfrm>
            <a:off x="5" y="6204340"/>
            <a:ext cx="12193271" cy="654050"/>
          </a:xfrm>
          <a:custGeom>
            <a:avLst/>
            <a:gdLst/>
            <a:ahLst/>
            <a:cxnLst/>
            <a:rect l="l" t="t" r="r" b="b"/>
            <a:pathLst>
              <a:path w="12193270" h="654050">
                <a:moveTo>
                  <a:pt x="12193193" y="0"/>
                </a:moveTo>
                <a:lnTo>
                  <a:pt x="221640" y="0"/>
                </a:lnTo>
                <a:lnTo>
                  <a:pt x="0" y="653656"/>
                </a:lnTo>
              </a:path>
            </a:pathLst>
          </a:custGeom>
          <a:ln w="12700">
            <a:solidFill>
              <a:srgbClr val="D9E5E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2AD99B-2B20-7947-BCFB-6AA84214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18/03/2024</a:t>
            </a:fld>
            <a:endParaRPr lang="en-NL" sz="16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3C9D3-E21E-7F4A-8BBB-918CB9E6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887A2-0F67-6E41-A412-4C9435ACB2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D23D-C517-6A41-AF44-C480B6ADC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674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193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19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19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19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2BAE8CD-2641-C24C-9EB1-9BAD8861F9DA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12594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EHA-TSH Hematology Tutorial 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29F9207-8F5D-3246-94AB-85F0029DABFE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AC18-C16D-4463-A2EB-61D0E1233B96}"/>
              </a:ext>
            </a:extLst>
          </p:cNvPr>
          <p:cNvSpPr txBox="1"/>
          <p:nvPr/>
        </p:nvSpPr>
        <p:spPr>
          <a:xfrm>
            <a:off x="88949" y="3171785"/>
            <a:ext cx="6101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Self-assessment Case – Session […]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70718-ED92-4048-9650-67CD24B079F8}"/>
              </a:ext>
            </a:extLst>
          </p:cNvPr>
          <p:cNvSpPr txBox="1"/>
          <p:nvPr/>
        </p:nvSpPr>
        <p:spPr>
          <a:xfrm>
            <a:off x="887021" y="3540927"/>
            <a:ext cx="1574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6725-B75B-451A-BC80-B42BBB8D4AA8}"/>
              </a:ext>
            </a:extLst>
          </p:cNvPr>
          <p:cNvSpPr txBox="1"/>
          <p:nvPr/>
        </p:nvSpPr>
        <p:spPr>
          <a:xfrm>
            <a:off x="887021" y="4708189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Ankara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Türkiye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29-30, 2024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496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46752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3261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552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307224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7575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169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336626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8288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840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xxxxx</a:t>
            </a:r>
            <a:endParaRPr lang="en-GB" dirty="0"/>
          </a:p>
          <a:p>
            <a:r>
              <a:rPr lang="en-GB" dirty="0" err="1"/>
              <a:t>xxxxx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77A24-B20E-4BB9-8C6B-15E90A122249}"/>
              </a:ext>
            </a:extLst>
          </p:cNvPr>
          <p:cNvSpPr txBox="1"/>
          <p:nvPr/>
        </p:nvSpPr>
        <p:spPr>
          <a:xfrm>
            <a:off x="1376585" y="5640177"/>
            <a:ext cx="92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201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XXXXXXXXXXXX</a:t>
            </a:r>
          </a:p>
          <a:p>
            <a:r>
              <a:rPr lang="en-GB" dirty="0"/>
              <a:t>XXXXXXXXXXXX</a:t>
            </a:r>
          </a:p>
          <a:p>
            <a:r>
              <a:rPr lang="en-GB" dirty="0"/>
              <a:t>XXXXX</a:t>
            </a:r>
          </a:p>
          <a:p>
            <a:r>
              <a:rPr lang="en-GB" dirty="0"/>
              <a:t>XXXXXXXXX</a:t>
            </a:r>
          </a:p>
          <a:p>
            <a:r>
              <a:rPr lang="en-GB" dirty="0"/>
              <a:t>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7000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XXXXXXXXXXXXX</a:t>
            </a:r>
          </a:p>
          <a:p>
            <a:r>
              <a:rPr lang="en-GB" dirty="0"/>
              <a:t>XXXXXXXXXXXXX</a:t>
            </a:r>
          </a:p>
          <a:p>
            <a:r>
              <a:rPr lang="en-GB" dirty="0"/>
              <a:t>XXXXXXXXXXXXX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3182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</a:t>
            </a:r>
            <a:r>
              <a:rPr lang="en-GB" b="1" dirty="0"/>
              <a:t>EXAMPLE: </a:t>
            </a:r>
            <a:r>
              <a:rPr lang="en-GB" dirty="0"/>
              <a:t>What is most likely diagnosis?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69D8-F1A6-49D6-8A12-9370CCDC1D98}"/>
              </a:ext>
            </a:extLst>
          </p:cNvPr>
          <p:cNvSpPr txBox="1"/>
          <p:nvPr/>
        </p:nvSpPr>
        <p:spPr>
          <a:xfrm>
            <a:off x="3045151" y="5040013"/>
            <a:ext cx="670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minimal font size of 20 for the answer options. Otherwise, the answers will not be readable from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195920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</a:t>
            </a:r>
            <a:r>
              <a:rPr lang="en-GB" b="1" dirty="0"/>
              <a:t>EXAMPLE: </a:t>
            </a:r>
            <a:r>
              <a:rPr lang="en-GB" dirty="0"/>
              <a:t>What is most likely diagnosis?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69D8-F1A6-49D6-8A12-9370CCDC1D98}"/>
              </a:ext>
            </a:extLst>
          </p:cNvPr>
          <p:cNvSpPr txBox="1"/>
          <p:nvPr/>
        </p:nvSpPr>
        <p:spPr>
          <a:xfrm>
            <a:off x="2506765" y="5210689"/>
            <a:ext cx="670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Display the answer in green in a separate slide like this.</a:t>
            </a:r>
          </a:p>
        </p:txBody>
      </p:sp>
    </p:spTree>
    <p:extLst>
      <p:ext uri="{BB962C8B-B14F-4D97-AF65-F5344CB8AC3E}">
        <p14:creationId xmlns:p14="http://schemas.microsoft.com/office/powerpoint/2010/main" val="163801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Fig. 1 Example of image</a:t>
            </a:r>
            <a:endParaRPr lang="en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95D713-8F6C-4366-90E6-1A836103E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3" y="1457488"/>
            <a:ext cx="4441314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EB745-4B67-4BD6-884F-EB0DD6B1026E}"/>
              </a:ext>
            </a:extLst>
          </p:cNvPr>
          <p:cNvSpPr txBox="1"/>
          <p:nvPr/>
        </p:nvSpPr>
        <p:spPr>
          <a:xfrm>
            <a:off x="5644497" y="29782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1EBEF-392D-4539-B715-8134A48294C6}"/>
              </a:ext>
            </a:extLst>
          </p:cNvPr>
          <p:cNvSpPr txBox="1"/>
          <p:nvPr/>
        </p:nvSpPr>
        <p:spPr>
          <a:xfrm>
            <a:off x="6096000" y="1685520"/>
            <a:ext cx="4201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it-IT" altLang="en-US" sz="3000" dirty="0">
                <a:solidFill>
                  <a:srgbClr val="005193"/>
                </a:solidFill>
                <a:latin typeface="Calibri" panose="020F0502020204030204" pitchFamily="34" charset="0"/>
              </a:rPr>
              <a:t>In addition the cells were CD5, CD10 and CD11c negative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86EB1-1BB5-4758-89BA-992A04CFBEC2}"/>
              </a:ext>
            </a:extLst>
          </p:cNvPr>
          <p:cNvSpPr txBox="1"/>
          <p:nvPr/>
        </p:nvSpPr>
        <p:spPr>
          <a:xfrm>
            <a:off x="6096000" y="4112555"/>
            <a:ext cx="4009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sure your pictures including legends will be visible from the back of the room (minimal font size 18)</a:t>
            </a:r>
          </a:p>
        </p:txBody>
      </p:sp>
    </p:spTree>
    <p:extLst>
      <p:ext uri="{BB962C8B-B14F-4D97-AF65-F5344CB8AC3E}">
        <p14:creationId xmlns:p14="http://schemas.microsoft.com/office/powerpoint/2010/main" val="158278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386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5F353-8DBA-4AAF-BE25-E495888F369E}"/>
              </a:ext>
            </a:extLst>
          </p:cNvPr>
          <p:cNvSpPr txBox="1"/>
          <p:nvPr/>
        </p:nvSpPr>
        <p:spPr>
          <a:xfrm>
            <a:off x="3358498" y="4784330"/>
            <a:ext cx="6101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261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158217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949842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A 2022 PPT template simple-test  -  Read-Only" id="{B1FF9A14-E42E-4C67-879F-83DB6E683004}" vid="{74B28036-9A7B-4416-B2BD-987ABA311A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960B6-B236-4F43-A577-D7DA44A6F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8E5F8-CF79-40EA-ADC6-7F4A91559F44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D678FCB4-39E0-4D9A-8B9C-732754433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EHA 2022 PPT template simple-light</Template>
  <TotalTime>28</TotalTime>
  <Words>470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DIN</vt:lpstr>
      <vt:lpstr>Arial</vt:lpstr>
      <vt:lpstr>Calibri</vt:lpstr>
      <vt:lpstr>1_Office Theme</vt:lpstr>
      <vt:lpstr>PowerPoint Presentation</vt:lpstr>
      <vt:lpstr>Introduction</vt:lpstr>
      <vt:lpstr>Q1) EXAMPLE: What is most likely diagnosis?</vt:lpstr>
      <vt:lpstr>Q1) EXAMPLE: What is most likely diagnosis?</vt:lpstr>
      <vt:lpstr>Fig. 1 Example of image</vt:lpstr>
      <vt:lpstr>Q2)</vt:lpstr>
      <vt:lpstr>Q2)</vt:lpstr>
      <vt:lpstr>More test results or pictures</vt:lpstr>
      <vt:lpstr>Q3) </vt:lpstr>
      <vt:lpstr>Q3) </vt:lpstr>
      <vt:lpstr>More test results or pictures</vt:lpstr>
      <vt:lpstr>Q4) </vt:lpstr>
      <vt:lpstr>Q4) </vt:lpstr>
      <vt:lpstr>More test results or pictures</vt:lpstr>
      <vt:lpstr>Q5) </vt:lpstr>
      <vt:lpstr>Q5) </vt:lpstr>
      <vt:lpstr>More test results or pictures</vt:lpstr>
      <vt:lpstr>Q6) </vt:lpstr>
      <vt:lpstr>Q6) 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Ineke van der Beek</dc:creator>
  <cp:lastModifiedBy>Vicky Cheng</cp:lastModifiedBy>
  <cp:revision>2</cp:revision>
  <dcterms:created xsi:type="dcterms:W3CDTF">2022-01-19T14:24:08Z</dcterms:created>
  <dcterms:modified xsi:type="dcterms:W3CDTF">2024-03-18T14:40:09Z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